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A8"/>
    <a:srgbClr val="5D7373"/>
    <a:srgbClr val="FEC630"/>
    <a:srgbClr val="52C9BD"/>
    <a:srgbClr val="FF5969"/>
    <a:srgbClr val="F0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65" autoAdjust="0"/>
    <p:restoredTop sz="94660"/>
  </p:normalViewPr>
  <p:slideViewPr>
    <p:cSldViewPr snapToGrid="0">
      <p:cViewPr>
        <p:scale>
          <a:sx n="33" d="100"/>
          <a:sy n="33" d="100"/>
        </p:scale>
        <p:origin x="2310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E4C83-F26F-42F9-A66B-A4160F6B7C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481B85-AC9B-4C43-BAFE-3D6016A605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F046E-23D6-46D2-8077-767DB1E75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482E0-B748-4E22-89D7-C6E477CF2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F8230-6D18-40F1-BA66-8F1C1F127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18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EF2F2-9D42-45DA-84B5-4E4FB3904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6AC52A-B39D-4090-BB1F-3F261EA300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4F431-C341-4BE1-A718-2223E4328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B174E-6467-4199-80F0-A6638F5DD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9CFA3-4790-4F89-954A-C7CBE66B4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1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42BFD7-BE05-496F-AEA5-19F4B86343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0FD582-608E-4DC4-AE23-6497DA4FF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8B796-0F1B-40FB-8FAD-44BD192A7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E27E2-AA66-49E2-A2E0-468BDA3C8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ADAEA-7B87-42E2-B84F-AF652A1B1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2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7574B-37C6-406F-A421-8121ABFE9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5C821-128D-4866-9DCE-8E3102A8DD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694F3-0E98-4EC3-A899-108EC5E97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BE191-602F-4127-B73B-AFF9F8A26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7458B-906E-4C60-AF03-02340DBC7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4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8258E-68A5-4917-ACDB-64EF4F59D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8961B-7244-47B6-88B9-FA2DBB83C6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58E4B-13D5-4D3B-9F39-654AE3CD2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191EE-A643-4BD6-BAED-C7FF22972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EE89D-5F0F-4E64-9B25-6309BD5A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44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2C208-F8EF-48B2-BB31-3D73DB4C8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4E08F-B53F-4530-976D-B392D5C34E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D8A831-08FF-4140-A8D1-E676D4379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FFD63-9488-4F1F-AEE9-1ECD9D7EA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056AE0-345C-484C-9D52-398D8F73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33717-31C4-4D52-B8BF-96CECBF01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99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31104-18A7-4605-811B-97761FEA6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03521-5BD8-4ED3-A847-D62900A7C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09A0D7-6E5E-4544-8C38-E104F5029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65DED6-7599-480D-8BA0-88B7DB024D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D98E89-ABF4-41CD-B962-DB2505DE28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B9EEB7-F92E-4E20-A180-075D089AD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027841-17EA-4774-A44C-A5E709163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E38BCE-2A6F-41A2-974A-E91F91E0E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40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70E2F-98A6-497D-A501-59D0EBDB9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252996-6C26-4D39-8879-520BA9209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069D84-E347-4373-9934-FECE5D12D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F06752-3792-4B3D-9324-DDF3CE2D8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07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125316-8CAA-4DEE-AFA7-8EAD1999B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D118F2-E5FF-4AB7-B65A-F63DE0DFB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EDC1E-5C8B-4E7B-ACC2-204DF6485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65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3B474-94C2-4977-B075-617A83BDB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FC008-1949-45D7-9114-613F8E6D7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205CB3-6B16-4755-9468-27069EBE9D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F66A4-88EC-47F9-9200-A18DF2FE6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5E4565-BAAE-47B3-A9EE-F126A8C88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027C08-AB93-4181-9A70-041442C63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32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F6C88-C667-4A42-9986-ED9601C88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C3D730-34E7-4810-8EEB-B59222C5C6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CC6284-80FF-4498-B14F-D1769EEF24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19FEEE-BAB0-4BD6-99FC-06F08D744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20F126-45BB-4FB0-9D75-4C3A1F516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0958B0-C108-40D2-80B4-BD8331878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1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FED5CC-41D5-402D-B83C-C2BF446D3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91DE85-2423-43EB-B5D2-2745D782F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7DBDA-72EA-4B0B-A1FF-9E483BC86C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6B6D-4892-423F-A968-827B7EC7F8E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11C80-1879-4163-9577-0CFDFC8C2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1FA26-F8DB-4838-B3A7-9CBBB51291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73A04-9760-4B63-BFE8-5873A5CE2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99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roup 151">
            <a:extLst>
              <a:ext uri="{FF2B5EF4-FFF2-40B4-BE49-F238E27FC236}">
                <a16:creationId xmlns:a16="http://schemas.microsoft.com/office/drawing/2014/main" id="{A266CD30-9A7F-4D6A-A029-3A51DD2AF8B2}"/>
              </a:ext>
            </a:extLst>
          </p:cNvPr>
          <p:cNvGrpSpPr/>
          <p:nvPr/>
        </p:nvGrpSpPr>
        <p:grpSpPr>
          <a:xfrm>
            <a:off x="4274517" y="2105561"/>
            <a:ext cx="4408966" cy="2646878"/>
            <a:chOff x="4136103" y="2121039"/>
            <a:chExt cx="4408966" cy="2646878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F67EB4AE-3CDD-47DE-9680-BBB683C5E4B4}"/>
                </a:ext>
              </a:extLst>
            </p:cNvPr>
            <p:cNvSpPr txBox="1"/>
            <p:nvPr/>
          </p:nvSpPr>
          <p:spPr>
            <a:xfrm>
              <a:off x="4136103" y="2121039"/>
              <a:ext cx="440896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Welcome to Our </a:t>
              </a:r>
              <a:r>
                <a:rPr lang="en-US" sz="4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Today’s PowerPoint </a:t>
              </a:r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Template File 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99B1A946-7E74-49B3-AB6D-A32555364812}"/>
                </a:ext>
              </a:extLst>
            </p:cNvPr>
            <p:cNvSpPr txBox="1"/>
            <p:nvPr/>
          </p:nvSpPr>
          <p:spPr>
            <a:xfrm>
              <a:off x="4136103" y="4060031"/>
              <a:ext cx="44089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Subtitle</a:t>
              </a:r>
            </a:p>
          </p:txBody>
        </p:sp>
      </p:grpSp>
      <p:sp>
        <p:nvSpPr>
          <p:cNvPr id="155" name="Oval 154">
            <a:extLst>
              <a:ext uri="{FF2B5EF4-FFF2-40B4-BE49-F238E27FC236}">
                <a16:creationId xmlns:a16="http://schemas.microsoft.com/office/drawing/2014/main" id="{6D366964-4FBD-4A19-BA49-5049C8C38E5E}"/>
              </a:ext>
            </a:extLst>
          </p:cNvPr>
          <p:cNvSpPr/>
          <p:nvPr/>
        </p:nvSpPr>
        <p:spPr>
          <a:xfrm>
            <a:off x="8772192" y="1854584"/>
            <a:ext cx="3117876" cy="31178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AF3CFBCA-E706-439F-81BC-A012CC989E85}"/>
              </a:ext>
            </a:extLst>
          </p:cNvPr>
          <p:cNvSpPr/>
          <p:nvPr/>
        </p:nvSpPr>
        <p:spPr>
          <a:xfrm>
            <a:off x="9111153" y="2193545"/>
            <a:ext cx="2439954" cy="2439954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AA98C3B5-50C4-4BB7-9FC1-6496467D714F}"/>
              </a:ext>
            </a:extLst>
          </p:cNvPr>
          <p:cNvSpPr/>
          <p:nvPr/>
        </p:nvSpPr>
        <p:spPr>
          <a:xfrm>
            <a:off x="9327318" y="2409710"/>
            <a:ext cx="2007624" cy="2007624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9FD119E6-564C-4B24-9202-CB525EE89DF7}"/>
              </a:ext>
            </a:extLst>
          </p:cNvPr>
          <p:cNvGrpSpPr/>
          <p:nvPr/>
        </p:nvGrpSpPr>
        <p:grpSpPr>
          <a:xfrm>
            <a:off x="9677645" y="2760036"/>
            <a:ext cx="1306970" cy="1306970"/>
            <a:chOff x="4995674" y="4044712"/>
            <a:chExt cx="848364" cy="848364"/>
          </a:xfrm>
          <a:solidFill>
            <a:srgbClr val="FF5969"/>
          </a:solidFill>
        </p:grpSpPr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919AFBF6-7CF9-43C8-91DE-29A8A73E19D8}"/>
                </a:ext>
              </a:extLst>
            </p:cNvPr>
            <p:cNvGrpSpPr/>
            <p:nvPr/>
          </p:nvGrpSpPr>
          <p:grpSpPr>
            <a:xfrm>
              <a:off x="5011823" y="4060861"/>
              <a:ext cx="816066" cy="816066"/>
              <a:chOff x="3205163" y="1762126"/>
              <a:chExt cx="601662" cy="601662"/>
            </a:xfrm>
            <a:grpFill/>
          </p:grpSpPr>
          <p:sp>
            <p:nvSpPr>
              <p:cNvPr id="164" name="Freeform 176">
                <a:extLst>
                  <a:ext uri="{FF2B5EF4-FFF2-40B4-BE49-F238E27FC236}">
                    <a16:creationId xmlns:a16="http://schemas.microsoft.com/office/drawing/2014/main" id="{CA41A270-8F17-4382-B33B-C5B06BED8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1762126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77">
                <a:extLst>
                  <a:ext uri="{FF2B5EF4-FFF2-40B4-BE49-F238E27FC236}">
                    <a16:creationId xmlns:a16="http://schemas.microsoft.com/office/drawing/2014/main" id="{28294153-95C8-47FD-9F4A-A5987B33F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18002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10 w 67"/>
                  <a:gd name="T3" fmla="*/ 86 h 88"/>
                  <a:gd name="T4" fmla="*/ 4 w 67"/>
                  <a:gd name="T5" fmla="*/ 66 h 88"/>
                  <a:gd name="T6" fmla="*/ 37 w 67"/>
                  <a:gd name="T7" fmla="*/ 9 h 88"/>
                  <a:gd name="T8" fmla="*/ 57 w 67"/>
                  <a:gd name="T9" fmla="*/ 4 h 88"/>
                  <a:gd name="T10" fmla="*/ 63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5" y="88"/>
                      <a:pt x="12" y="88"/>
                      <a:pt x="10" y="86"/>
                    </a:cubicBezTo>
                    <a:cubicBezTo>
                      <a:pt x="3" y="82"/>
                      <a:pt x="0" y="73"/>
                      <a:pt x="4" y="66"/>
                    </a:cubicBezTo>
                    <a:lnTo>
                      <a:pt x="37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5" y="8"/>
                      <a:pt x="67" y="17"/>
                      <a:pt x="63" y="24"/>
                    </a:cubicBezTo>
                    <a:lnTo>
                      <a:pt x="30" y="81"/>
                    </a:lnTo>
                    <a:cubicBezTo>
                      <a:pt x="28" y="85"/>
                      <a:pt x="23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78">
                <a:extLst>
                  <a:ext uri="{FF2B5EF4-FFF2-40B4-BE49-F238E27FC236}">
                    <a16:creationId xmlns:a16="http://schemas.microsoft.com/office/drawing/2014/main" id="{4DD7702E-EBF5-4627-A96B-7CA6444F5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1905001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8 h 65"/>
                  <a:gd name="T4" fmla="*/ 10 w 91"/>
                  <a:gd name="T5" fmla="*/ 37 h 65"/>
                  <a:gd name="T6" fmla="*/ 66 w 91"/>
                  <a:gd name="T7" fmla="*/ 5 h 65"/>
                  <a:gd name="T8" fmla="*/ 87 w 91"/>
                  <a:gd name="T9" fmla="*/ 10 h 65"/>
                  <a:gd name="T10" fmla="*/ 81 w 91"/>
                  <a:gd name="T11" fmla="*/ 31 h 65"/>
                  <a:gd name="T12" fmla="*/ 25 w 91"/>
                  <a:gd name="T13" fmla="*/ 63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8"/>
                    </a:cubicBezTo>
                    <a:cubicBezTo>
                      <a:pt x="0" y="50"/>
                      <a:pt x="3" y="41"/>
                      <a:pt x="10" y="37"/>
                    </a:cubicBezTo>
                    <a:lnTo>
                      <a:pt x="66" y="5"/>
                    </a:lnTo>
                    <a:cubicBezTo>
                      <a:pt x="73" y="0"/>
                      <a:pt x="82" y="3"/>
                      <a:pt x="87" y="10"/>
                    </a:cubicBezTo>
                    <a:cubicBezTo>
                      <a:pt x="91" y="17"/>
                      <a:pt x="88" y="26"/>
                      <a:pt x="81" y="31"/>
                    </a:cubicBezTo>
                    <a:lnTo>
                      <a:pt x="25" y="63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79">
                <a:extLst>
                  <a:ext uri="{FF2B5EF4-FFF2-40B4-BE49-F238E27FC236}">
                    <a16:creationId xmlns:a16="http://schemas.microsoft.com/office/drawing/2014/main" id="{22C41564-1C0B-4BBC-861A-8B91C4A67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800" y="2051051"/>
                <a:ext cx="73025" cy="23813"/>
              </a:xfrm>
              <a:custGeom>
                <a:avLst/>
                <a:gdLst>
                  <a:gd name="T0" fmla="*/ 80 w 95"/>
                  <a:gd name="T1" fmla="*/ 30 h 30"/>
                  <a:gd name="T2" fmla="*/ 15 w 95"/>
                  <a:gd name="T3" fmla="*/ 30 h 30"/>
                  <a:gd name="T4" fmla="*/ 0 w 95"/>
                  <a:gd name="T5" fmla="*/ 15 h 30"/>
                  <a:gd name="T6" fmla="*/ 15 w 95"/>
                  <a:gd name="T7" fmla="*/ 0 h 30"/>
                  <a:gd name="T8" fmla="*/ 80 w 95"/>
                  <a:gd name="T9" fmla="*/ 0 h 30"/>
                  <a:gd name="T10" fmla="*/ 95 w 95"/>
                  <a:gd name="T11" fmla="*/ 15 h 30"/>
                  <a:gd name="T12" fmla="*/ 80 w 95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30">
                    <a:moveTo>
                      <a:pt x="80" y="30"/>
                    </a:moveTo>
                    <a:lnTo>
                      <a:pt x="15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lnTo>
                      <a:pt x="80" y="0"/>
                    </a:lnTo>
                    <a:cubicBezTo>
                      <a:pt x="89" y="0"/>
                      <a:pt x="95" y="7"/>
                      <a:pt x="95" y="15"/>
                    </a:cubicBezTo>
                    <a:cubicBezTo>
                      <a:pt x="95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80">
                <a:extLst>
                  <a:ext uri="{FF2B5EF4-FFF2-40B4-BE49-F238E27FC236}">
                    <a16:creationId xmlns:a16="http://schemas.microsoft.com/office/drawing/2014/main" id="{B0AEDCA6-C8B8-42EA-B14F-A5022FDDF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2170113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2 h 65"/>
                  <a:gd name="T4" fmla="*/ 10 w 91"/>
                  <a:gd name="T5" fmla="*/ 30 h 65"/>
                  <a:gd name="T6" fmla="*/ 4 w 91"/>
                  <a:gd name="T7" fmla="*/ 9 h 65"/>
                  <a:gd name="T8" fmla="*/ 25 w 91"/>
                  <a:gd name="T9" fmla="*/ 4 h 65"/>
                  <a:gd name="T10" fmla="*/ 81 w 91"/>
                  <a:gd name="T11" fmla="*/ 36 h 65"/>
                  <a:gd name="T12" fmla="*/ 87 w 91"/>
                  <a:gd name="T13" fmla="*/ 57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2"/>
                    </a:cubicBezTo>
                    <a:lnTo>
                      <a:pt x="10" y="30"/>
                    </a:lnTo>
                    <a:cubicBezTo>
                      <a:pt x="3" y="26"/>
                      <a:pt x="0" y="17"/>
                      <a:pt x="4" y="9"/>
                    </a:cubicBezTo>
                    <a:cubicBezTo>
                      <a:pt x="8" y="2"/>
                      <a:pt x="18" y="0"/>
                      <a:pt x="25" y="4"/>
                    </a:cubicBezTo>
                    <a:lnTo>
                      <a:pt x="81" y="36"/>
                    </a:lnTo>
                    <a:cubicBezTo>
                      <a:pt x="88" y="41"/>
                      <a:pt x="91" y="50"/>
                      <a:pt x="87" y="57"/>
                    </a:cubicBezTo>
                    <a:cubicBezTo>
                      <a:pt x="84" y="62"/>
                      <a:pt x="79" y="65"/>
                      <a:pt x="73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81">
                <a:extLst>
                  <a:ext uri="{FF2B5EF4-FFF2-40B4-BE49-F238E27FC236}">
                    <a16:creationId xmlns:a16="http://schemas.microsoft.com/office/drawing/2014/main" id="{27D037FE-8F31-4F2D-84F9-867525C92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2257426"/>
                <a:ext cx="50800" cy="66675"/>
              </a:xfrm>
              <a:custGeom>
                <a:avLst/>
                <a:gdLst>
                  <a:gd name="T0" fmla="*/ 50 w 67"/>
                  <a:gd name="T1" fmla="*/ 88 h 88"/>
                  <a:gd name="T2" fmla="*/ 37 w 67"/>
                  <a:gd name="T3" fmla="*/ 81 h 88"/>
                  <a:gd name="T4" fmla="*/ 4 w 67"/>
                  <a:gd name="T5" fmla="*/ 24 h 88"/>
                  <a:gd name="T6" fmla="*/ 10 w 67"/>
                  <a:gd name="T7" fmla="*/ 4 h 88"/>
                  <a:gd name="T8" fmla="*/ 30 w 67"/>
                  <a:gd name="T9" fmla="*/ 9 h 88"/>
                  <a:gd name="T10" fmla="*/ 63 w 67"/>
                  <a:gd name="T11" fmla="*/ 66 h 88"/>
                  <a:gd name="T12" fmla="*/ 57 w 67"/>
                  <a:gd name="T13" fmla="*/ 86 h 88"/>
                  <a:gd name="T14" fmla="*/ 50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50" y="88"/>
                    </a:moveTo>
                    <a:cubicBezTo>
                      <a:pt x="45" y="88"/>
                      <a:pt x="40" y="85"/>
                      <a:pt x="37" y="81"/>
                    </a:cubicBezTo>
                    <a:lnTo>
                      <a:pt x="4" y="24"/>
                    </a:lnTo>
                    <a:cubicBezTo>
                      <a:pt x="0" y="17"/>
                      <a:pt x="3" y="8"/>
                      <a:pt x="10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3" y="66"/>
                    </a:lnTo>
                    <a:cubicBezTo>
                      <a:pt x="67" y="73"/>
                      <a:pt x="65" y="82"/>
                      <a:pt x="57" y="86"/>
                    </a:cubicBezTo>
                    <a:cubicBezTo>
                      <a:pt x="55" y="88"/>
                      <a:pt x="52" y="88"/>
                      <a:pt x="5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82">
                <a:extLst>
                  <a:ext uri="{FF2B5EF4-FFF2-40B4-BE49-F238E27FC236}">
                    <a16:creationId xmlns:a16="http://schemas.microsoft.com/office/drawing/2014/main" id="{589F3E58-D349-487F-A98B-FCD9D7DDD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2290763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83">
                <a:extLst>
                  <a:ext uri="{FF2B5EF4-FFF2-40B4-BE49-F238E27FC236}">
                    <a16:creationId xmlns:a16="http://schemas.microsoft.com/office/drawing/2014/main" id="{79A3E63B-24D5-4F31-BC75-36157ED26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22574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9 w 67"/>
                  <a:gd name="T3" fmla="*/ 86 h 88"/>
                  <a:gd name="T4" fmla="*/ 4 w 67"/>
                  <a:gd name="T5" fmla="*/ 66 h 88"/>
                  <a:gd name="T6" fmla="*/ 36 w 67"/>
                  <a:gd name="T7" fmla="*/ 9 h 88"/>
                  <a:gd name="T8" fmla="*/ 57 w 67"/>
                  <a:gd name="T9" fmla="*/ 4 h 88"/>
                  <a:gd name="T10" fmla="*/ 62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4" y="88"/>
                      <a:pt x="12" y="88"/>
                      <a:pt x="9" y="86"/>
                    </a:cubicBezTo>
                    <a:cubicBezTo>
                      <a:pt x="2" y="82"/>
                      <a:pt x="0" y="73"/>
                      <a:pt x="4" y="66"/>
                    </a:cubicBezTo>
                    <a:lnTo>
                      <a:pt x="36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4" y="8"/>
                      <a:pt x="67" y="17"/>
                      <a:pt x="62" y="24"/>
                    </a:cubicBezTo>
                    <a:lnTo>
                      <a:pt x="30" y="81"/>
                    </a:lnTo>
                    <a:cubicBezTo>
                      <a:pt x="27" y="85"/>
                      <a:pt x="22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84">
                <a:extLst>
                  <a:ext uri="{FF2B5EF4-FFF2-40B4-BE49-F238E27FC236}">
                    <a16:creationId xmlns:a16="http://schemas.microsoft.com/office/drawing/2014/main" id="{DFE8D446-ED95-4941-8ACF-0D7FA7918E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2170113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7 h 65"/>
                  <a:gd name="T4" fmla="*/ 10 w 91"/>
                  <a:gd name="T5" fmla="*/ 36 h 65"/>
                  <a:gd name="T6" fmla="*/ 66 w 91"/>
                  <a:gd name="T7" fmla="*/ 4 h 65"/>
                  <a:gd name="T8" fmla="*/ 87 w 91"/>
                  <a:gd name="T9" fmla="*/ 9 h 65"/>
                  <a:gd name="T10" fmla="*/ 81 w 91"/>
                  <a:gd name="T11" fmla="*/ 30 h 65"/>
                  <a:gd name="T12" fmla="*/ 25 w 91"/>
                  <a:gd name="T13" fmla="*/ 62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7"/>
                    </a:cubicBezTo>
                    <a:cubicBezTo>
                      <a:pt x="0" y="50"/>
                      <a:pt x="3" y="41"/>
                      <a:pt x="10" y="36"/>
                    </a:cubicBezTo>
                    <a:lnTo>
                      <a:pt x="66" y="4"/>
                    </a:lnTo>
                    <a:cubicBezTo>
                      <a:pt x="73" y="0"/>
                      <a:pt x="82" y="2"/>
                      <a:pt x="87" y="9"/>
                    </a:cubicBezTo>
                    <a:cubicBezTo>
                      <a:pt x="91" y="17"/>
                      <a:pt x="88" y="26"/>
                      <a:pt x="81" y="30"/>
                    </a:cubicBezTo>
                    <a:lnTo>
                      <a:pt x="25" y="62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85">
                <a:extLst>
                  <a:ext uri="{FF2B5EF4-FFF2-40B4-BE49-F238E27FC236}">
                    <a16:creationId xmlns:a16="http://schemas.microsoft.com/office/drawing/2014/main" id="{2372BB32-55C5-474E-84D0-653FE54E9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163" y="2051051"/>
                <a:ext cx="73025" cy="23813"/>
              </a:xfrm>
              <a:custGeom>
                <a:avLst/>
                <a:gdLst>
                  <a:gd name="T0" fmla="*/ 80 w 96"/>
                  <a:gd name="T1" fmla="*/ 30 h 30"/>
                  <a:gd name="T2" fmla="*/ 16 w 96"/>
                  <a:gd name="T3" fmla="*/ 30 h 30"/>
                  <a:gd name="T4" fmla="*/ 0 w 96"/>
                  <a:gd name="T5" fmla="*/ 15 h 30"/>
                  <a:gd name="T6" fmla="*/ 16 w 96"/>
                  <a:gd name="T7" fmla="*/ 0 h 30"/>
                  <a:gd name="T8" fmla="*/ 80 w 96"/>
                  <a:gd name="T9" fmla="*/ 0 h 30"/>
                  <a:gd name="T10" fmla="*/ 96 w 96"/>
                  <a:gd name="T11" fmla="*/ 15 h 30"/>
                  <a:gd name="T12" fmla="*/ 80 w 96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30">
                    <a:moveTo>
                      <a:pt x="80" y="30"/>
                    </a:moveTo>
                    <a:lnTo>
                      <a:pt x="16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6" y="0"/>
                    </a:cubicBezTo>
                    <a:lnTo>
                      <a:pt x="80" y="0"/>
                    </a:lnTo>
                    <a:cubicBezTo>
                      <a:pt x="89" y="0"/>
                      <a:pt x="96" y="7"/>
                      <a:pt x="96" y="15"/>
                    </a:cubicBezTo>
                    <a:cubicBezTo>
                      <a:pt x="96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86">
                <a:extLst>
                  <a:ext uri="{FF2B5EF4-FFF2-40B4-BE49-F238E27FC236}">
                    <a16:creationId xmlns:a16="http://schemas.microsoft.com/office/drawing/2014/main" id="{9DC0F2DE-4BA9-4CE0-8E3A-9A1B86DD2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1905001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3 h 65"/>
                  <a:gd name="T4" fmla="*/ 10 w 91"/>
                  <a:gd name="T5" fmla="*/ 31 h 65"/>
                  <a:gd name="T6" fmla="*/ 4 w 91"/>
                  <a:gd name="T7" fmla="*/ 10 h 65"/>
                  <a:gd name="T8" fmla="*/ 25 w 91"/>
                  <a:gd name="T9" fmla="*/ 5 h 65"/>
                  <a:gd name="T10" fmla="*/ 81 w 91"/>
                  <a:gd name="T11" fmla="*/ 37 h 65"/>
                  <a:gd name="T12" fmla="*/ 87 w 91"/>
                  <a:gd name="T13" fmla="*/ 58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3"/>
                    </a:cubicBezTo>
                    <a:lnTo>
                      <a:pt x="10" y="31"/>
                    </a:lnTo>
                    <a:cubicBezTo>
                      <a:pt x="3" y="26"/>
                      <a:pt x="0" y="17"/>
                      <a:pt x="4" y="10"/>
                    </a:cubicBezTo>
                    <a:cubicBezTo>
                      <a:pt x="8" y="3"/>
                      <a:pt x="18" y="0"/>
                      <a:pt x="25" y="5"/>
                    </a:cubicBezTo>
                    <a:lnTo>
                      <a:pt x="81" y="37"/>
                    </a:lnTo>
                    <a:cubicBezTo>
                      <a:pt x="88" y="41"/>
                      <a:pt x="91" y="50"/>
                      <a:pt x="87" y="58"/>
                    </a:cubicBezTo>
                    <a:cubicBezTo>
                      <a:pt x="84" y="62"/>
                      <a:pt x="79" y="65"/>
                      <a:pt x="73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87">
                <a:extLst>
                  <a:ext uri="{FF2B5EF4-FFF2-40B4-BE49-F238E27FC236}">
                    <a16:creationId xmlns:a16="http://schemas.microsoft.com/office/drawing/2014/main" id="{E4BE47C0-3BBD-4C32-BB8B-FED7C9E87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1800226"/>
                <a:ext cx="50800" cy="66675"/>
              </a:xfrm>
              <a:custGeom>
                <a:avLst/>
                <a:gdLst>
                  <a:gd name="T0" fmla="*/ 49 w 67"/>
                  <a:gd name="T1" fmla="*/ 88 h 88"/>
                  <a:gd name="T2" fmla="*/ 36 w 67"/>
                  <a:gd name="T3" fmla="*/ 81 h 88"/>
                  <a:gd name="T4" fmla="*/ 4 w 67"/>
                  <a:gd name="T5" fmla="*/ 24 h 88"/>
                  <a:gd name="T6" fmla="*/ 9 w 67"/>
                  <a:gd name="T7" fmla="*/ 4 h 88"/>
                  <a:gd name="T8" fmla="*/ 30 w 67"/>
                  <a:gd name="T9" fmla="*/ 9 h 88"/>
                  <a:gd name="T10" fmla="*/ 62 w 67"/>
                  <a:gd name="T11" fmla="*/ 66 h 88"/>
                  <a:gd name="T12" fmla="*/ 57 w 67"/>
                  <a:gd name="T13" fmla="*/ 86 h 88"/>
                  <a:gd name="T14" fmla="*/ 49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49" y="88"/>
                    </a:moveTo>
                    <a:cubicBezTo>
                      <a:pt x="44" y="88"/>
                      <a:pt x="39" y="85"/>
                      <a:pt x="36" y="81"/>
                    </a:cubicBezTo>
                    <a:lnTo>
                      <a:pt x="4" y="24"/>
                    </a:lnTo>
                    <a:cubicBezTo>
                      <a:pt x="0" y="17"/>
                      <a:pt x="2" y="8"/>
                      <a:pt x="9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2" y="66"/>
                    </a:lnTo>
                    <a:cubicBezTo>
                      <a:pt x="67" y="73"/>
                      <a:pt x="64" y="82"/>
                      <a:pt x="57" y="86"/>
                    </a:cubicBezTo>
                    <a:cubicBezTo>
                      <a:pt x="55" y="88"/>
                      <a:pt x="52" y="88"/>
                      <a:pt x="49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0" name="Circle: Hollow 159">
              <a:extLst>
                <a:ext uri="{FF2B5EF4-FFF2-40B4-BE49-F238E27FC236}">
                  <a16:creationId xmlns:a16="http://schemas.microsoft.com/office/drawing/2014/main" id="{E9A31D78-D2D9-4E96-9343-56025CD76453}"/>
                </a:ext>
              </a:extLst>
            </p:cNvPr>
            <p:cNvSpPr/>
            <p:nvPr/>
          </p:nvSpPr>
          <p:spPr>
            <a:xfrm>
              <a:off x="4995674" y="4044712"/>
              <a:ext cx="848364" cy="848364"/>
            </a:xfrm>
            <a:prstGeom prst="donut">
              <a:avLst>
                <a:gd name="adj" fmla="val 39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1" name="Circle: Hollow 160">
              <a:extLst>
                <a:ext uri="{FF2B5EF4-FFF2-40B4-BE49-F238E27FC236}">
                  <a16:creationId xmlns:a16="http://schemas.microsoft.com/office/drawing/2014/main" id="{464E088A-1B3D-486B-93BD-A9EA77939BCA}"/>
                </a:ext>
              </a:extLst>
            </p:cNvPr>
            <p:cNvSpPr/>
            <p:nvPr/>
          </p:nvSpPr>
          <p:spPr>
            <a:xfrm>
              <a:off x="5348489" y="4397528"/>
              <a:ext cx="142736" cy="142734"/>
            </a:xfrm>
            <a:prstGeom prst="donut">
              <a:avLst>
                <a:gd name="adj" fmla="val 226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2" name="Rectangle: Top Corners Rounded 161">
              <a:extLst>
                <a:ext uri="{FF2B5EF4-FFF2-40B4-BE49-F238E27FC236}">
                  <a16:creationId xmlns:a16="http://schemas.microsoft.com/office/drawing/2014/main" id="{074E5A2C-2F65-4433-901D-C9D63CB37663}"/>
                </a:ext>
              </a:extLst>
            </p:cNvPr>
            <p:cNvSpPr/>
            <p:nvPr/>
          </p:nvSpPr>
          <p:spPr>
            <a:xfrm rot="14339270">
              <a:off x="5285405" y="4456369"/>
              <a:ext cx="36576" cy="17365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: Top Corners Rounded 162">
              <a:extLst>
                <a:ext uri="{FF2B5EF4-FFF2-40B4-BE49-F238E27FC236}">
                  <a16:creationId xmlns:a16="http://schemas.microsoft.com/office/drawing/2014/main" id="{E4838BAD-FDF7-41AB-92C4-2D7CB2D95E9A}"/>
                </a:ext>
              </a:extLst>
            </p:cNvPr>
            <p:cNvSpPr/>
            <p:nvPr/>
          </p:nvSpPr>
          <p:spPr>
            <a:xfrm>
              <a:off x="5400584" y="4207394"/>
              <a:ext cx="36576" cy="204418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917214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947085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0022401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10555422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11113074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9848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 animBg="1"/>
      <p:bldP spid="1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05C685C-2562-4CB5-9EF7-AEFD716453A1}"/>
              </a:ext>
            </a:extLst>
          </p:cNvPr>
          <p:cNvCxnSpPr/>
          <p:nvPr/>
        </p:nvCxnSpPr>
        <p:spPr>
          <a:xfrm>
            <a:off x="4721355" y="3705836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103CF00-8999-40E3-8558-8BC492634AE9}"/>
              </a:ext>
            </a:extLst>
          </p:cNvPr>
          <p:cNvGrpSpPr/>
          <p:nvPr/>
        </p:nvGrpSpPr>
        <p:grpSpPr>
          <a:xfrm>
            <a:off x="4510261" y="3600289"/>
            <a:ext cx="211094" cy="211094"/>
            <a:chOff x="1677812" y="4248152"/>
            <a:chExt cx="211094" cy="211094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A1B96D6-B258-4E7F-9A37-04B52879CA5D}"/>
                </a:ext>
              </a:extLst>
            </p:cNvPr>
            <p:cNvSpPr/>
            <p:nvPr/>
          </p:nvSpPr>
          <p:spPr>
            <a:xfrm>
              <a:off x="1677812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D497394-C95A-40D7-94B0-2CBBFEF63BA1}"/>
                </a:ext>
              </a:extLst>
            </p:cNvPr>
            <p:cNvSpPr/>
            <p:nvPr/>
          </p:nvSpPr>
          <p:spPr>
            <a:xfrm>
              <a:off x="1708100" y="4278440"/>
              <a:ext cx="150518" cy="150518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9B77201-FF7B-4CCF-9220-0D3D327DB034}"/>
              </a:ext>
            </a:extLst>
          </p:cNvPr>
          <p:cNvCxnSpPr/>
          <p:nvPr/>
        </p:nvCxnSpPr>
        <p:spPr>
          <a:xfrm>
            <a:off x="6869074" y="3705836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0899E0-E4DC-41CE-9435-57D54DC4B5F1}"/>
              </a:ext>
            </a:extLst>
          </p:cNvPr>
          <p:cNvGrpSpPr/>
          <p:nvPr/>
        </p:nvGrpSpPr>
        <p:grpSpPr>
          <a:xfrm>
            <a:off x="6688268" y="3600289"/>
            <a:ext cx="211094" cy="211094"/>
            <a:chOff x="3855819" y="4248152"/>
            <a:chExt cx="211094" cy="211094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DA4B60F-346F-49E0-8CD3-8F54491C5609}"/>
                </a:ext>
              </a:extLst>
            </p:cNvPr>
            <p:cNvSpPr/>
            <p:nvPr/>
          </p:nvSpPr>
          <p:spPr>
            <a:xfrm>
              <a:off x="3855819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0AEFCE4-3029-4AEC-86C8-4E3166BEED87}"/>
                </a:ext>
              </a:extLst>
            </p:cNvPr>
            <p:cNvSpPr/>
            <p:nvPr/>
          </p:nvSpPr>
          <p:spPr>
            <a:xfrm>
              <a:off x="3886107" y="4278440"/>
              <a:ext cx="150518" cy="150518"/>
            </a:xfrm>
            <a:prstGeom prst="ellipse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6554E7B-EB0F-495D-8FE7-0861917637E7}"/>
              </a:ext>
            </a:extLst>
          </p:cNvPr>
          <p:cNvGrpSpPr/>
          <p:nvPr/>
        </p:nvGrpSpPr>
        <p:grpSpPr>
          <a:xfrm>
            <a:off x="8805699" y="3600289"/>
            <a:ext cx="211094" cy="211094"/>
            <a:chOff x="5973250" y="4248152"/>
            <a:chExt cx="211094" cy="211094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CDBC792-60A5-4BB8-8F3B-2C8F49AF9E4D}"/>
                </a:ext>
              </a:extLst>
            </p:cNvPr>
            <p:cNvSpPr/>
            <p:nvPr/>
          </p:nvSpPr>
          <p:spPr>
            <a:xfrm>
              <a:off x="5973250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051BD86-DBEF-42B1-BF10-E280F8B2C60E}"/>
                </a:ext>
              </a:extLst>
            </p:cNvPr>
            <p:cNvSpPr/>
            <p:nvPr/>
          </p:nvSpPr>
          <p:spPr>
            <a:xfrm>
              <a:off x="6003538" y="4278440"/>
              <a:ext cx="150518" cy="150518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CEC74DA-0A1D-4E36-8CC1-CCF02AA8877D}"/>
              </a:ext>
            </a:extLst>
          </p:cNvPr>
          <p:cNvGrpSpPr/>
          <p:nvPr/>
        </p:nvGrpSpPr>
        <p:grpSpPr>
          <a:xfrm>
            <a:off x="3465875" y="3978000"/>
            <a:ext cx="2289049" cy="1000977"/>
            <a:chOff x="1514240" y="4816886"/>
            <a:chExt cx="2289049" cy="1000977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C71805C-F4DA-4021-8B44-026FFBDB691D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808B5F7-5349-498D-A824-AFA1BC29DCB3}"/>
                </a:ext>
              </a:extLst>
            </p:cNvPr>
            <p:cNvSpPr txBox="1"/>
            <p:nvPr/>
          </p:nvSpPr>
          <p:spPr>
            <a:xfrm>
              <a:off x="1733898" y="5294643"/>
              <a:ext cx="18497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7DF6C9F-31EE-4FB0-AFF0-282CE8862B6E}"/>
              </a:ext>
            </a:extLst>
          </p:cNvPr>
          <p:cNvGrpSpPr/>
          <p:nvPr/>
        </p:nvGrpSpPr>
        <p:grpSpPr>
          <a:xfrm>
            <a:off x="5654785" y="3978000"/>
            <a:ext cx="2289049" cy="1005740"/>
            <a:chOff x="1514240" y="4816886"/>
            <a:chExt cx="2289049" cy="1005740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564276F-FADA-4E6C-9651-228E7D9D68F3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6B7B355-F880-47DB-A37B-1BACA99259D7}"/>
                </a:ext>
              </a:extLst>
            </p:cNvPr>
            <p:cNvSpPr txBox="1"/>
            <p:nvPr/>
          </p:nvSpPr>
          <p:spPr>
            <a:xfrm>
              <a:off x="1733898" y="5299406"/>
              <a:ext cx="18497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032E5B8-F6B6-4AF1-A918-C71AA486DC82}"/>
              </a:ext>
            </a:extLst>
          </p:cNvPr>
          <p:cNvGrpSpPr/>
          <p:nvPr/>
        </p:nvGrpSpPr>
        <p:grpSpPr>
          <a:xfrm>
            <a:off x="7783924" y="3978000"/>
            <a:ext cx="2289049" cy="992054"/>
            <a:chOff x="1514240" y="4816886"/>
            <a:chExt cx="2289049" cy="992054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53D64C4-2027-45F8-9834-B4DBF8DB73D4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B112DD5-1569-4A22-95AC-1BAC37F4F90C}"/>
                </a:ext>
              </a:extLst>
            </p:cNvPr>
            <p:cNvSpPr txBox="1"/>
            <p:nvPr/>
          </p:nvSpPr>
          <p:spPr>
            <a:xfrm>
              <a:off x="1733898" y="5285720"/>
              <a:ext cx="18497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B4FD116-A785-49B0-9948-6F29B445B5E6}"/>
              </a:ext>
            </a:extLst>
          </p:cNvPr>
          <p:cNvGrpSpPr/>
          <p:nvPr/>
        </p:nvGrpSpPr>
        <p:grpSpPr>
          <a:xfrm>
            <a:off x="3972559" y="1838497"/>
            <a:ext cx="1275682" cy="1275682"/>
            <a:chOff x="3063120" y="1755914"/>
            <a:chExt cx="1275682" cy="1275682"/>
          </a:xfrm>
        </p:grpSpPr>
        <p:sp>
          <p:nvSpPr>
            <p:cNvPr id="53" name="Teardrop 52">
              <a:extLst>
                <a:ext uri="{FF2B5EF4-FFF2-40B4-BE49-F238E27FC236}">
                  <a16:creationId xmlns:a16="http://schemas.microsoft.com/office/drawing/2014/main" id="{EBC31F7C-986D-4246-BB60-7B8CE36B0B03}"/>
                </a:ext>
              </a:extLst>
            </p:cNvPr>
            <p:cNvSpPr/>
            <p:nvPr/>
          </p:nvSpPr>
          <p:spPr>
            <a:xfrm rot="8100000">
              <a:off x="306312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FDE8B00-29B4-4461-9951-F72386FD00E6}"/>
                </a:ext>
              </a:extLst>
            </p:cNvPr>
            <p:cNvSpPr/>
            <p:nvPr/>
          </p:nvSpPr>
          <p:spPr>
            <a:xfrm>
              <a:off x="325746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0E3F56D9-F5F5-48B7-8531-FC9440FA4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6696" y="2066644"/>
              <a:ext cx="627392" cy="627390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B4DBCB6-3A98-4CEA-94F0-4D1A60CF34F0}"/>
              </a:ext>
            </a:extLst>
          </p:cNvPr>
          <p:cNvGrpSpPr/>
          <p:nvPr/>
        </p:nvGrpSpPr>
        <p:grpSpPr>
          <a:xfrm>
            <a:off x="6151879" y="1838497"/>
            <a:ext cx="1275682" cy="1275682"/>
            <a:chOff x="5242440" y="1755914"/>
            <a:chExt cx="1275682" cy="1275682"/>
          </a:xfrm>
        </p:grpSpPr>
        <p:sp>
          <p:nvSpPr>
            <p:cNvPr id="57" name="Teardrop 56">
              <a:extLst>
                <a:ext uri="{FF2B5EF4-FFF2-40B4-BE49-F238E27FC236}">
                  <a16:creationId xmlns:a16="http://schemas.microsoft.com/office/drawing/2014/main" id="{DE70881D-6FAA-4113-9CAD-2DFA9AA3AB5E}"/>
                </a:ext>
              </a:extLst>
            </p:cNvPr>
            <p:cNvSpPr/>
            <p:nvPr/>
          </p:nvSpPr>
          <p:spPr>
            <a:xfrm rot="8100000">
              <a:off x="524244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A3A677C-5C5A-4079-9B6B-42054C3A95C7}"/>
                </a:ext>
              </a:extLst>
            </p:cNvPr>
            <p:cNvSpPr/>
            <p:nvPr/>
          </p:nvSpPr>
          <p:spPr>
            <a:xfrm>
              <a:off x="543678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94130F8-DF20-453D-986A-571CBE49A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5681" y="2061164"/>
              <a:ext cx="659146" cy="659144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CB7DCF8-BC14-4747-AA83-C6CDCA809F2C}"/>
              </a:ext>
            </a:extLst>
          </p:cNvPr>
          <p:cNvGrpSpPr/>
          <p:nvPr/>
        </p:nvGrpSpPr>
        <p:grpSpPr>
          <a:xfrm>
            <a:off x="8262620" y="1838497"/>
            <a:ext cx="1275682" cy="1275682"/>
            <a:chOff x="7353181" y="1755914"/>
            <a:chExt cx="1275682" cy="1275682"/>
          </a:xfrm>
        </p:grpSpPr>
        <p:sp>
          <p:nvSpPr>
            <p:cNvPr id="61" name="Teardrop 60">
              <a:extLst>
                <a:ext uri="{FF2B5EF4-FFF2-40B4-BE49-F238E27FC236}">
                  <a16:creationId xmlns:a16="http://schemas.microsoft.com/office/drawing/2014/main" id="{9A890DF3-34C7-4A2D-92D0-28B1CC9CFE79}"/>
                </a:ext>
              </a:extLst>
            </p:cNvPr>
            <p:cNvSpPr/>
            <p:nvPr/>
          </p:nvSpPr>
          <p:spPr>
            <a:xfrm rot="8100000">
              <a:off x="7353181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1DB7165-0860-471A-A14B-94A57838892E}"/>
                </a:ext>
              </a:extLst>
            </p:cNvPr>
            <p:cNvSpPr/>
            <p:nvPr/>
          </p:nvSpPr>
          <p:spPr>
            <a:xfrm>
              <a:off x="7547530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E66D13B0-8508-4AD9-AD11-B64CF8DEC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8666" y="2048456"/>
              <a:ext cx="684562" cy="684560"/>
            </a:xfrm>
            <a:prstGeom prst="rect">
              <a:avLst/>
            </a:prstGeom>
          </p:spPr>
        </p:pic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947085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0022401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10555422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11113074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06593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143137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0C0E08E-6E50-44F4-9DA5-8B3659D60348}"/>
              </a:ext>
            </a:extLst>
          </p:cNvPr>
          <p:cNvCxnSpPr>
            <a:cxnSpLocks/>
            <a:endCxn id="51" idx="2"/>
          </p:cNvCxnSpPr>
          <p:nvPr/>
        </p:nvCxnSpPr>
        <p:spPr>
          <a:xfrm>
            <a:off x="6266066" y="3442869"/>
            <a:ext cx="2095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A2A5A40-6E7A-44C3-A028-305A270ECFC3}"/>
              </a:ext>
            </a:extLst>
          </p:cNvPr>
          <p:cNvCxnSpPr>
            <a:cxnSpLocks/>
            <a:endCxn id="43" idx="2"/>
          </p:cNvCxnSpPr>
          <p:nvPr/>
        </p:nvCxnSpPr>
        <p:spPr>
          <a:xfrm>
            <a:off x="4012633" y="3442869"/>
            <a:ext cx="2095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rc 33">
            <a:extLst>
              <a:ext uri="{FF2B5EF4-FFF2-40B4-BE49-F238E27FC236}">
                <a16:creationId xmlns:a16="http://schemas.microsoft.com/office/drawing/2014/main" id="{3BFBC14A-A498-43C7-B596-EE616F57E22C}"/>
              </a:ext>
            </a:extLst>
          </p:cNvPr>
          <p:cNvSpPr/>
          <p:nvPr/>
        </p:nvSpPr>
        <p:spPr>
          <a:xfrm>
            <a:off x="3505324" y="298328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232B91B-AC8D-4439-9C93-DE813FC1EC9B}"/>
              </a:ext>
            </a:extLst>
          </p:cNvPr>
          <p:cNvSpPr/>
          <p:nvPr/>
        </p:nvSpPr>
        <p:spPr>
          <a:xfrm>
            <a:off x="3869655" y="3347619"/>
            <a:ext cx="190500" cy="190500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36" name="Circle: Hollow 35">
            <a:extLst>
              <a:ext uri="{FF2B5EF4-FFF2-40B4-BE49-F238E27FC236}">
                <a16:creationId xmlns:a16="http://schemas.microsoft.com/office/drawing/2014/main" id="{8D918971-5B20-412A-AB95-9B173DCDF9EE}"/>
              </a:ext>
            </a:extLst>
          </p:cNvPr>
          <p:cNvSpPr/>
          <p:nvPr/>
        </p:nvSpPr>
        <p:spPr>
          <a:xfrm>
            <a:off x="3750592" y="3228556"/>
            <a:ext cx="428626" cy="428626"/>
          </a:xfrm>
          <a:prstGeom prst="donut">
            <a:avLst>
              <a:gd name="adj" fmla="val 5281"/>
            </a:avLst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0C39E864-7329-4792-A6D0-30AF7D7249B8}"/>
              </a:ext>
            </a:extLst>
          </p:cNvPr>
          <p:cNvSpPr/>
          <p:nvPr/>
        </p:nvSpPr>
        <p:spPr>
          <a:xfrm>
            <a:off x="3617720" y="309568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8E6A157-A07E-4BF1-94CC-77B9AD4CCF74}"/>
              </a:ext>
            </a:extLst>
          </p:cNvPr>
          <p:cNvCxnSpPr>
            <a:cxnSpLocks/>
          </p:cNvCxnSpPr>
          <p:nvPr/>
        </p:nvCxnSpPr>
        <p:spPr>
          <a:xfrm flipV="1">
            <a:off x="3964906" y="3790055"/>
            <a:ext cx="0" cy="1033387"/>
          </a:xfrm>
          <a:prstGeom prst="line">
            <a:avLst/>
          </a:prstGeom>
          <a:ln w="19050">
            <a:solidFill>
              <a:srgbClr val="52C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99E4058A-C8B4-4727-881F-A59B25EEF8F8}"/>
              </a:ext>
            </a:extLst>
          </p:cNvPr>
          <p:cNvSpPr/>
          <p:nvPr/>
        </p:nvSpPr>
        <p:spPr>
          <a:xfrm>
            <a:off x="3902785" y="4798309"/>
            <a:ext cx="124240" cy="124240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405A2F-4BA6-4CA2-8618-27972C492AA7}"/>
              </a:ext>
            </a:extLst>
          </p:cNvPr>
          <p:cNvSpPr txBox="1"/>
          <p:nvPr/>
        </p:nvSpPr>
        <p:spPr>
          <a:xfrm>
            <a:off x="2910337" y="2409380"/>
            <a:ext cx="2109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52C9BD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D749FF-A3D2-4B90-91F3-59767E325DE6}"/>
              </a:ext>
            </a:extLst>
          </p:cNvPr>
          <p:cNvSpPr txBox="1"/>
          <p:nvPr/>
        </p:nvSpPr>
        <p:spPr>
          <a:xfrm>
            <a:off x="2902633" y="505053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96BB3BAC-318A-447F-9375-E6D8C2693D71}"/>
              </a:ext>
            </a:extLst>
          </p:cNvPr>
          <p:cNvSpPr/>
          <p:nvPr/>
        </p:nvSpPr>
        <p:spPr>
          <a:xfrm rot="5400000">
            <a:off x="5743802" y="298328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35E4A10-9A67-43A0-9B4A-DA5161E7A712}"/>
              </a:ext>
            </a:extLst>
          </p:cNvPr>
          <p:cNvSpPr/>
          <p:nvPr/>
        </p:nvSpPr>
        <p:spPr>
          <a:xfrm>
            <a:off x="6108133" y="3347619"/>
            <a:ext cx="190500" cy="190500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3B137854-6437-49F5-AD34-59EB1BBC3AAE}"/>
              </a:ext>
            </a:extLst>
          </p:cNvPr>
          <p:cNvSpPr/>
          <p:nvPr/>
        </p:nvSpPr>
        <p:spPr>
          <a:xfrm>
            <a:off x="5989070" y="3228556"/>
            <a:ext cx="428626" cy="428626"/>
          </a:xfrm>
          <a:prstGeom prst="donut">
            <a:avLst>
              <a:gd name="adj" fmla="val 5281"/>
            </a:avLst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9FD20A5A-8B30-417E-AF9D-B98BBE9A5D44}"/>
              </a:ext>
            </a:extLst>
          </p:cNvPr>
          <p:cNvSpPr/>
          <p:nvPr/>
        </p:nvSpPr>
        <p:spPr>
          <a:xfrm>
            <a:off x="5856198" y="309568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CE73D59-76DE-49A9-93C3-4DFF2204A470}"/>
              </a:ext>
            </a:extLst>
          </p:cNvPr>
          <p:cNvCxnSpPr>
            <a:cxnSpLocks/>
          </p:cNvCxnSpPr>
          <p:nvPr/>
        </p:nvCxnSpPr>
        <p:spPr>
          <a:xfrm flipV="1">
            <a:off x="6203384" y="2062297"/>
            <a:ext cx="0" cy="1033387"/>
          </a:xfrm>
          <a:prstGeom prst="line">
            <a:avLst/>
          </a:prstGeom>
          <a:ln w="1905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B5371D41-54E0-42F3-96AD-875307DC75EA}"/>
              </a:ext>
            </a:extLst>
          </p:cNvPr>
          <p:cNvSpPr/>
          <p:nvPr/>
        </p:nvSpPr>
        <p:spPr>
          <a:xfrm>
            <a:off x="6141263" y="2015941"/>
            <a:ext cx="124240" cy="124240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A038F0-9356-4BFF-87C5-EF76A1AFD6CB}"/>
              </a:ext>
            </a:extLst>
          </p:cNvPr>
          <p:cNvSpPr txBox="1"/>
          <p:nvPr/>
        </p:nvSpPr>
        <p:spPr>
          <a:xfrm>
            <a:off x="5160575" y="3830161"/>
            <a:ext cx="2091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EC630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E5F802-4745-4A53-B005-4E995F30950F}"/>
              </a:ext>
            </a:extLst>
          </p:cNvPr>
          <p:cNvSpPr txBox="1"/>
          <p:nvPr/>
        </p:nvSpPr>
        <p:spPr>
          <a:xfrm>
            <a:off x="5055249" y="1373658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50" name="Arc 49">
            <a:extLst>
              <a:ext uri="{FF2B5EF4-FFF2-40B4-BE49-F238E27FC236}">
                <a16:creationId xmlns:a16="http://schemas.microsoft.com/office/drawing/2014/main" id="{9E48FEB8-5465-4D48-B295-3A127F61B7E7}"/>
              </a:ext>
            </a:extLst>
          </p:cNvPr>
          <p:cNvSpPr/>
          <p:nvPr/>
        </p:nvSpPr>
        <p:spPr>
          <a:xfrm>
            <a:off x="7997235" y="298328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37BD413-8A1E-4783-A9F1-552D6F6DAF9E}"/>
              </a:ext>
            </a:extLst>
          </p:cNvPr>
          <p:cNvSpPr/>
          <p:nvPr/>
        </p:nvSpPr>
        <p:spPr>
          <a:xfrm>
            <a:off x="8361566" y="3347619"/>
            <a:ext cx="190500" cy="190500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573C21D3-44C0-4CAB-9644-672BDE624A66}"/>
              </a:ext>
            </a:extLst>
          </p:cNvPr>
          <p:cNvSpPr/>
          <p:nvPr/>
        </p:nvSpPr>
        <p:spPr>
          <a:xfrm>
            <a:off x="8242503" y="3228556"/>
            <a:ext cx="428626" cy="428626"/>
          </a:xfrm>
          <a:prstGeom prst="donut">
            <a:avLst>
              <a:gd name="adj" fmla="val 5281"/>
            </a:avLst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53" name="Circle: Hollow 52">
            <a:extLst>
              <a:ext uri="{FF2B5EF4-FFF2-40B4-BE49-F238E27FC236}">
                <a16:creationId xmlns:a16="http://schemas.microsoft.com/office/drawing/2014/main" id="{E1CE4865-ABCE-4AAD-8314-2AB09F59631A}"/>
              </a:ext>
            </a:extLst>
          </p:cNvPr>
          <p:cNvSpPr/>
          <p:nvPr/>
        </p:nvSpPr>
        <p:spPr>
          <a:xfrm>
            <a:off x="8109631" y="309568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C23670F-8851-4DE9-A026-26B24679D62B}"/>
              </a:ext>
            </a:extLst>
          </p:cNvPr>
          <p:cNvCxnSpPr>
            <a:cxnSpLocks/>
          </p:cNvCxnSpPr>
          <p:nvPr/>
        </p:nvCxnSpPr>
        <p:spPr>
          <a:xfrm flipV="1">
            <a:off x="8456817" y="3790055"/>
            <a:ext cx="0" cy="1033387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B34AD98B-DD21-4208-BAAD-E140EB9CF469}"/>
              </a:ext>
            </a:extLst>
          </p:cNvPr>
          <p:cNvSpPr/>
          <p:nvPr/>
        </p:nvSpPr>
        <p:spPr>
          <a:xfrm>
            <a:off x="8394696" y="4798309"/>
            <a:ext cx="124240" cy="124240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2DB5F9-8686-412F-BF18-EC8877F5A17C}"/>
              </a:ext>
            </a:extLst>
          </p:cNvPr>
          <p:cNvSpPr txBox="1"/>
          <p:nvPr/>
        </p:nvSpPr>
        <p:spPr>
          <a:xfrm>
            <a:off x="7442706" y="2409380"/>
            <a:ext cx="2037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5969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9C0D94A-9309-466E-9AAF-D2D2A6DA12B4}"/>
              </a:ext>
            </a:extLst>
          </p:cNvPr>
          <p:cNvSpPr txBox="1"/>
          <p:nvPr/>
        </p:nvSpPr>
        <p:spPr>
          <a:xfrm>
            <a:off x="7394544" y="5050535"/>
            <a:ext cx="3201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CA47694-DD22-4581-AE52-92CAFB1E8D9F}"/>
              </a:ext>
            </a:extLst>
          </p:cNvPr>
          <p:cNvCxnSpPr>
            <a:cxnSpLocks/>
          </p:cNvCxnSpPr>
          <p:nvPr/>
        </p:nvCxnSpPr>
        <p:spPr>
          <a:xfrm>
            <a:off x="3006384" y="5659926"/>
            <a:ext cx="2048865" cy="0"/>
          </a:xfrm>
          <a:prstGeom prst="line">
            <a:avLst/>
          </a:prstGeom>
          <a:ln w="19050">
            <a:solidFill>
              <a:srgbClr val="52C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989E1B9-568A-4A42-8AF0-604B030DA1A6}"/>
              </a:ext>
            </a:extLst>
          </p:cNvPr>
          <p:cNvCxnSpPr>
            <a:cxnSpLocks/>
          </p:cNvCxnSpPr>
          <p:nvPr/>
        </p:nvCxnSpPr>
        <p:spPr>
          <a:xfrm>
            <a:off x="7486332" y="5659926"/>
            <a:ext cx="2048865" cy="0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C3A2F23-D188-427F-A5B5-3CDD16195F38}"/>
              </a:ext>
            </a:extLst>
          </p:cNvPr>
          <p:cNvCxnSpPr>
            <a:cxnSpLocks/>
          </p:cNvCxnSpPr>
          <p:nvPr/>
        </p:nvCxnSpPr>
        <p:spPr>
          <a:xfrm>
            <a:off x="5162696" y="1282862"/>
            <a:ext cx="2048865" cy="0"/>
          </a:xfrm>
          <a:prstGeom prst="line">
            <a:avLst/>
          </a:prstGeom>
          <a:ln w="1905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0022401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10555422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11113074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18984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500"/>
                            </p:stCondLst>
                            <p:childTnLst>
                              <p:par>
                                <p:cTn id="1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9" grpId="0" animBg="1"/>
      <p:bldP spid="40" grpId="0"/>
      <p:bldP spid="41" grpId="0"/>
      <p:bldP spid="42" grpId="0" animBg="1"/>
      <p:bldP spid="43" grpId="0" animBg="1"/>
      <p:bldP spid="44" grpId="0" animBg="1"/>
      <p:bldP spid="45" grpId="0" animBg="1"/>
      <p:bldP spid="47" grpId="0" animBg="1"/>
      <p:bldP spid="48" grpId="0"/>
      <p:bldP spid="49" grpId="0"/>
      <p:bldP spid="50" grpId="0" animBg="1"/>
      <p:bldP spid="51" grpId="0" animBg="1"/>
      <p:bldP spid="52" grpId="0" animBg="1"/>
      <p:bldP spid="53" grpId="0" animBg="1"/>
      <p:bldP spid="55" grpId="0" animBg="1"/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143137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981014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80C275C-FA5A-4B42-A9B8-A7C47FBA7900}"/>
              </a:ext>
            </a:extLst>
          </p:cNvPr>
          <p:cNvGrpSpPr/>
          <p:nvPr/>
        </p:nvGrpSpPr>
        <p:grpSpPr>
          <a:xfrm flipH="1">
            <a:off x="6887752" y="2019937"/>
            <a:ext cx="773683" cy="1311158"/>
            <a:chOff x="1983167" y="2950737"/>
            <a:chExt cx="414099" cy="70177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526851C-5164-472A-A0C5-62C08A862A5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44671" y="2950737"/>
              <a:ext cx="152595" cy="701773"/>
            </a:xfrm>
            <a:prstGeom prst="line">
              <a:avLst/>
            </a:prstGeom>
            <a:ln w="28575">
              <a:solidFill>
                <a:srgbClr val="5D7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ECFF5D5-6A76-4D14-9DF0-5B3E283488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3167" y="2952010"/>
              <a:ext cx="267874" cy="0"/>
            </a:xfrm>
            <a:prstGeom prst="line">
              <a:avLst/>
            </a:prstGeom>
            <a:ln w="28575">
              <a:solidFill>
                <a:srgbClr val="5D7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BBBECDC1-8F0D-4CB1-B0B7-D3F7F9C1C33A}"/>
              </a:ext>
            </a:extLst>
          </p:cNvPr>
          <p:cNvSpPr/>
          <p:nvPr/>
        </p:nvSpPr>
        <p:spPr>
          <a:xfrm>
            <a:off x="6314665" y="3141656"/>
            <a:ext cx="1107918" cy="11079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DDC31E1-E008-402C-99F9-DD4DC2FB062A}"/>
              </a:ext>
            </a:extLst>
          </p:cNvPr>
          <p:cNvGrpSpPr/>
          <p:nvPr/>
        </p:nvGrpSpPr>
        <p:grpSpPr>
          <a:xfrm flipH="1" flipV="1">
            <a:off x="8239561" y="4661608"/>
            <a:ext cx="367718" cy="661352"/>
            <a:chOff x="2305352" y="3140602"/>
            <a:chExt cx="367718" cy="661352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EBF470F-9F11-47D5-8159-F95D035058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51768" y="3140602"/>
              <a:ext cx="121302" cy="661352"/>
            </a:xfrm>
            <a:prstGeom prst="line">
              <a:avLst/>
            </a:prstGeom>
            <a:ln w="28575">
              <a:solidFill>
                <a:srgbClr val="FF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35968AE-9FC9-4C2F-9B48-65A1738BFCE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05352" y="3145032"/>
              <a:ext cx="259116" cy="0"/>
            </a:xfrm>
            <a:prstGeom prst="line">
              <a:avLst/>
            </a:prstGeom>
            <a:ln w="28575">
              <a:solidFill>
                <a:srgbClr val="FF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FB8507F4-896E-42F4-8A34-DC19EE5EB191}"/>
              </a:ext>
            </a:extLst>
          </p:cNvPr>
          <p:cNvSpPr/>
          <p:nvPr/>
        </p:nvSpPr>
        <p:spPr>
          <a:xfrm>
            <a:off x="7538241" y="3235315"/>
            <a:ext cx="1563164" cy="15631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AEC1E36-A6D9-4960-B078-35ADD483FF84}"/>
              </a:ext>
            </a:extLst>
          </p:cNvPr>
          <p:cNvGrpSpPr/>
          <p:nvPr/>
        </p:nvGrpSpPr>
        <p:grpSpPr>
          <a:xfrm>
            <a:off x="4344101" y="1459281"/>
            <a:ext cx="976405" cy="824338"/>
            <a:chOff x="4551111" y="2049196"/>
            <a:chExt cx="976405" cy="824338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BE1FB3C-C094-4750-A3EA-152F06A06C3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99050" y="2049196"/>
              <a:ext cx="428466" cy="824338"/>
            </a:xfrm>
            <a:prstGeom prst="line">
              <a:avLst/>
            </a:prstGeom>
            <a:ln w="28575">
              <a:solidFill>
                <a:srgbClr val="52C9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4060258-3342-4239-AB33-2D6029302A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1111" y="2051577"/>
              <a:ext cx="557464" cy="0"/>
            </a:xfrm>
            <a:prstGeom prst="line">
              <a:avLst/>
            </a:prstGeom>
            <a:ln w="28575">
              <a:solidFill>
                <a:srgbClr val="52C9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45349780-E37A-462F-9977-73BB450DF6EB}"/>
              </a:ext>
            </a:extLst>
          </p:cNvPr>
          <p:cNvSpPr/>
          <p:nvPr/>
        </p:nvSpPr>
        <p:spPr>
          <a:xfrm>
            <a:off x="4217384" y="2070920"/>
            <a:ext cx="2046256" cy="20462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3E2D02C-E23D-4039-A5DE-8FAF65A1B99E}"/>
              </a:ext>
            </a:extLst>
          </p:cNvPr>
          <p:cNvGrpSpPr/>
          <p:nvPr/>
        </p:nvGrpSpPr>
        <p:grpSpPr>
          <a:xfrm flipV="1">
            <a:off x="3237606" y="4282864"/>
            <a:ext cx="277644" cy="848125"/>
            <a:chOff x="2377209" y="2918837"/>
            <a:chExt cx="277644" cy="848125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96A0E57-96D8-475E-96B5-43B1B8CBE0C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45819" y="2918837"/>
              <a:ext cx="109034" cy="848125"/>
            </a:xfrm>
            <a:prstGeom prst="line">
              <a:avLst/>
            </a:prstGeom>
            <a:ln w="28575">
              <a:solidFill>
                <a:srgbClr val="FEC6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C286471-B494-4C1E-81A9-9DFEACD7A64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77209" y="2919213"/>
              <a:ext cx="184485" cy="0"/>
            </a:xfrm>
            <a:prstGeom prst="line">
              <a:avLst/>
            </a:prstGeom>
            <a:ln w="28575">
              <a:solidFill>
                <a:srgbClr val="FEC6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28CD788B-52B6-4FE6-9CAA-E549945AC22E}"/>
              </a:ext>
            </a:extLst>
          </p:cNvPr>
          <p:cNvSpPr/>
          <p:nvPr/>
        </p:nvSpPr>
        <p:spPr>
          <a:xfrm>
            <a:off x="2766807" y="2995868"/>
            <a:ext cx="1399494" cy="1399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59F8F60-AEFF-4673-AF31-13A0ACA9DC11}"/>
              </a:ext>
            </a:extLst>
          </p:cNvPr>
          <p:cNvSpPr/>
          <p:nvPr/>
        </p:nvSpPr>
        <p:spPr>
          <a:xfrm>
            <a:off x="2856047" y="3085108"/>
            <a:ext cx="1221014" cy="1221014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B3FBD04-7F6E-40B6-8A25-85674A9CA2DB}"/>
              </a:ext>
            </a:extLst>
          </p:cNvPr>
          <p:cNvSpPr/>
          <p:nvPr/>
        </p:nvSpPr>
        <p:spPr>
          <a:xfrm>
            <a:off x="4318855" y="2172391"/>
            <a:ext cx="1843314" cy="1843314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5F7B28A-FD05-45A8-8566-16F768A309B1}"/>
              </a:ext>
            </a:extLst>
          </p:cNvPr>
          <p:cNvSpPr/>
          <p:nvPr/>
        </p:nvSpPr>
        <p:spPr>
          <a:xfrm>
            <a:off x="6400853" y="3227844"/>
            <a:ext cx="935542" cy="935542"/>
          </a:xfrm>
          <a:prstGeom prst="ellipse">
            <a:avLst/>
          </a:prstGeom>
          <a:solidFill>
            <a:srgbClr val="5D7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8C62652-917C-4067-88A5-CABF5BE51769}"/>
              </a:ext>
            </a:extLst>
          </p:cNvPr>
          <p:cNvSpPr/>
          <p:nvPr/>
        </p:nvSpPr>
        <p:spPr>
          <a:xfrm>
            <a:off x="7634022" y="3331096"/>
            <a:ext cx="1371602" cy="1371602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BECBAE4-A9ED-400B-B329-10E59C1D5BA3}"/>
              </a:ext>
            </a:extLst>
          </p:cNvPr>
          <p:cNvGrpSpPr/>
          <p:nvPr/>
        </p:nvGrpSpPr>
        <p:grpSpPr>
          <a:xfrm>
            <a:off x="1618846" y="4603833"/>
            <a:ext cx="1666472" cy="1267458"/>
            <a:chOff x="1161927" y="5072730"/>
            <a:chExt cx="1666472" cy="1267458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51F01C5-C7AA-41EF-94CC-3C42A8F775D8}"/>
                </a:ext>
              </a:extLst>
            </p:cNvPr>
            <p:cNvSpPr txBox="1"/>
            <p:nvPr/>
          </p:nvSpPr>
          <p:spPr>
            <a:xfrm>
              <a:off x="2103586" y="5072730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D5FAE30-18D0-421E-B443-BBA42DAD0FC9}"/>
                </a:ext>
              </a:extLst>
            </p:cNvPr>
            <p:cNvSpPr txBox="1"/>
            <p:nvPr/>
          </p:nvSpPr>
          <p:spPr>
            <a:xfrm>
              <a:off x="1441079" y="5391747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B479031-3844-4BF0-8527-B9D94A9BEC44}"/>
                </a:ext>
              </a:extLst>
            </p:cNvPr>
            <p:cNvSpPr txBox="1"/>
            <p:nvPr/>
          </p:nvSpPr>
          <p:spPr>
            <a:xfrm>
              <a:off x="1161927" y="5693857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07CEE32-4082-491D-A2C6-AA80E650BA7C}"/>
              </a:ext>
            </a:extLst>
          </p:cNvPr>
          <p:cNvGrpSpPr/>
          <p:nvPr/>
        </p:nvGrpSpPr>
        <p:grpSpPr>
          <a:xfrm>
            <a:off x="2641769" y="943298"/>
            <a:ext cx="1666472" cy="1267458"/>
            <a:chOff x="2766229" y="1552263"/>
            <a:chExt cx="1666472" cy="1267458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D1A5EB6-F7AC-4FFC-BEAA-553C93E9CEDA}"/>
                </a:ext>
              </a:extLst>
            </p:cNvPr>
            <p:cNvSpPr txBox="1"/>
            <p:nvPr/>
          </p:nvSpPr>
          <p:spPr>
            <a:xfrm>
              <a:off x="3707888" y="1552263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C0B248D-6EF4-4F67-BF38-F37D0FC5191F}"/>
                </a:ext>
              </a:extLst>
            </p:cNvPr>
            <p:cNvSpPr txBox="1"/>
            <p:nvPr/>
          </p:nvSpPr>
          <p:spPr>
            <a:xfrm>
              <a:off x="3045381" y="1871280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3BF1AC4-D221-45CC-90C3-F368DE02E17E}"/>
                </a:ext>
              </a:extLst>
            </p:cNvPr>
            <p:cNvSpPr txBox="1"/>
            <p:nvPr/>
          </p:nvSpPr>
          <p:spPr>
            <a:xfrm>
              <a:off x="2766229" y="2173390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331C5B8-7CF3-4E6C-AEB3-AA8ADE830418}"/>
              </a:ext>
            </a:extLst>
          </p:cNvPr>
          <p:cNvGrpSpPr/>
          <p:nvPr/>
        </p:nvGrpSpPr>
        <p:grpSpPr>
          <a:xfrm>
            <a:off x="8551426" y="4796565"/>
            <a:ext cx="1666472" cy="1267458"/>
            <a:chOff x="9146176" y="5273815"/>
            <a:chExt cx="1666472" cy="1267458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A01125F-6057-4A24-9E29-09F85ADFFDFB}"/>
                </a:ext>
              </a:extLst>
            </p:cNvPr>
            <p:cNvSpPr txBox="1"/>
            <p:nvPr/>
          </p:nvSpPr>
          <p:spPr>
            <a:xfrm>
              <a:off x="9146176" y="527381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2868444-4EBE-47D3-889A-C8A1BB66A772}"/>
                </a:ext>
              </a:extLst>
            </p:cNvPr>
            <p:cNvSpPr txBox="1"/>
            <p:nvPr/>
          </p:nvSpPr>
          <p:spPr>
            <a:xfrm>
              <a:off x="9152127" y="559358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ACBD2C8-F0C5-43A9-A659-12DB8FA15E2F}"/>
                </a:ext>
              </a:extLst>
            </p:cNvPr>
            <p:cNvSpPr txBox="1"/>
            <p:nvPr/>
          </p:nvSpPr>
          <p:spPr>
            <a:xfrm>
              <a:off x="9146176" y="589494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4F79966-3175-4A42-9E63-6C5843BEC0F3}"/>
              </a:ext>
            </a:extLst>
          </p:cNvPr>
          <p:cNvGrpSpPr/>
          <p:nvPr/>
        </p:nvGrpSpPr>
        <p:grpSpPr>
          <a:xfrm>
            <a:off x="7691124" y="1496010"/>
            <a:ext cx="1666472" cy="1267458"/>
            <a:chOff x="7840984" y="2085925"/>
            <a:chExt cx="1666472" cy="1267458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C69D6B5-3F63-4015-91E9-E8C04CBB1289}"/>
                </a:ext>
              </a:extLst>
            </p:cNvPr>
            <p:cNvSpPr txBox="1"/>
            <p:nvPr/>
          </p:nvSpPr>
          <p:spPr>
            <a:xfrm>
              <a:off x="7840984" y="208592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C7A0206-5DA1-4B91-AE22-5C3FCB569643}"/>
                </a:ext>
              </a:extLst>
            </p:cNvPr>
            <p:cNvSpPr txBox="1"/>
            <p:nvPr/>
          </p:nvSpPr>
          <p:spPr>
            <a:xfrm>
              <a:off x="7846935" y="240569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9762D03-DC23-437A-8A4C-C1E989D2080C}"/>
                </a:ext>
              </a:extLst>
            </p:cNvPr>
            <p:cNvSpPr txBox="1"/>
            <p:nvPr/>
          </p:nvSpPr>
          <p:spPr>
            <a:xfrm>
              <a:off x="7840984" y="270705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sp>
        <p:nvSpPr>
          <p:cNvPr id="68" name="AutoShape 46">
            <a:extLst>
              <a:ext uri="{FF2B5EF4-FFF2-40B4-BE49-F238E27FC236}">
                <a16:creationId xmlns:a16="http://schemas.microsoft.com/office/drawing/2014/main" id="{0CED3D67-E0C9-465C-BA54-9578BB6C1F0D}"/>
              </a:ext>
            </a:extLst>
          </p:cNvPr>
          <p:cNvSpPr>
            <a:spLocks/>
          </p:cNvSpPr>
          <p:nvPr/>
        </p:nvSpPr>
        <p:spPr bwMode="auto">
          <a:xfrm>
            <a:off x="7867952" y="3562417"/>
            <a:ext cx="903742" cy="9037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8AB9D6-E141-44A4-AF59-6B2A63074D41}"/>
              </a:ext>
            </a:extLst>
          </p:cNvPr>
          <p:cNvGrpSpPr/>
          <p:nvPr/>
        </p:nvGrpSpPr>
        <p:grpSpPr>
          <a:xfrm>
            <a:off x="6605596" y="3385868"/>
            <a:ext cx="536202" cy="612654"/>
            <a:chOff x="9162373" y="3045147"/>
            <a:chExt cx="406400" cy="464344"/>
          </a:xfrm>
          <a:solidFill>
            <a:schemeClr val="bg1"/>
          </a:solidFill>
        </p:grpSpPr>
        <p:sp>
          <p:nvSpPr>
            <p:cNvPr id="70" name="AutoShape 48">
              <a:extLst>
                <a:ext uri="{FF2B5EF4-FFF2-40B4-BE49-F238E27FC236}">
                  <a16:creationId xmlns:a16="http://schemas.microsoft.com/office/drawing/2014/main" id="{532553AD-721E-4B7F-B35E-836029147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1" name="AutoShape 49">
              <a:extLst>
                <a:ext uri="{FF2B5EF4-FFF2-40B4-BE49-F238E27FC236}">
                  <a16:creationId xmlns:a16="http://schemas.microsoft.com/office/drawing/2014/main" id="{936BA7A3-93A7-4798-88C7-AEEF2F6B2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2" name="AutoShape 50">
              <a:extLst>
                <a:ext uri="{FF2B5EF4-FFF2-40B4-BE49-F238E27FC236}">
                  <a16:creationId xmlns:a16="http://schemas.microsoft.com/office/drawing/2014/main" id="{4EAB287D-E067-45F5-BFC8-039F59FA6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3" name="AutoShape 51">
              <a:extLst>
                <a:ext uri="{FF2B5EF4-FFF2-40B4-BE49-F238E27FC236}">
                  <a16:creationId xmlns:a16="http://schemas.microsoft.com/office/drawing/2014/main" id="{031F0174-8244-4EA1-94F7-C5E1965A1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56FCAA6-EC4A-45B6-A0D7-9EFC0BA3C68D}"/>
              </a:ext>
            </a:extLst>
          </p:cNvPr>
          <p:cNvGrpSpPr/>
          <p:nvPr/>
        </p:nvGrpSpPr>
        <p:grpSpPr>
          <a:xfrm>
            <a:off x="3064744" y="3247454"/>
            <a:ext cx="803620" cy="803620"/>
            <a:chOff x="8204317" y="2115665"/>
            <a:chExt cx="464344" cy="464344"/>
          </a:xfrm>
          <a:solidFill>
            <a:schemeClr val="bg1"/>
          </a:solidFill>
        </p:grpSpPr>
        <p:sp>
          <p:nvSpPr>
            <p:cNvPr id="75" name="AutoShape 81">
              <a:extLst>
                <a:ext uri="{FF2B5EF4-FFF2-40B4-BE49-F238E27FC236}">
                  <a16:creationId xmlns:a16="http://schemas.microsoft.com/office/drawing/2014/main" id="{11146A27-C38F-4763-B393-F904BD921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6" name="AutoShape 82">
              <a:extLst>
                <a:ext uri="{FF2B5EF4-FFF2-40B4-BE49-F238E27FC236}">
                  <a16:creationId xmlns:a16="http://schemas.microsoft.com/office/drawing/2014/main" id="{3ED1FC4C-AF2C-460E-B408-81BBE205E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649405A-6FA4-4F54-9B44-2CBFC25676AA}"/>
              </a:ext>
            </a:extLst>
          </p:cNvPr>
          <p:cNvGrpSpPr/>
          <p:nvPr/>
        </p:nvGrpSpPr>
        <p:grpSpPr>
          <a:xfrm>
            <a:off x="4675847" y="2530347"/>
            <a:ext cx="1129330" cy="1127402"/>
            <a:chOff x="6357938" y="1647825"/>
            <a:chExt cx="465138" cy="464344"/>
          </a:xfrm>
          <a:solidFill>
            <a:schemeClr val="bg1"/>
          </a:solidFill>
        </p:grpSpPr>
        <p:sp>
          <p:nvSpPr>
            <p:cNvPr id="78" name="AutoShape 84">
              <a:extLst>
                <a:ext uri="{FF2B5EF4-FFF2-40B4-BE49-F238E27FC236}">
                  <a16:creationId xmlns:a16="http://schemas.microsoft.com/office/drawing/2014/main" id="{B130623B-6302-4170-ADBE-070767E75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1647825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9" name="AutoShape 85">
              <a:extLst>
                <a:ext uri="{FF2B5EF4-FFF2-40B4-BE49-F238E27FC236}">
                  <a16:creationId xmlns:a16="http://schemas.microsoft.com/office/drawing/2014/main" id="{CCD166A5-A1BE-4A20-8667-4822082D4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821657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0" name="AutoShape 86">
              <a:extLst>
                <a:ext uri="{FF2B5EF4-FFF2-40B4-BE49-F238E27FC236}">
                  <a16:creationId xmlns:a16="http://schemas.microsoft.com/office/drawing/2014/main" id="{3AA5CA59-FCCC-4B84-9C47-DE72D74B0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778000"/>
              <a:ext cx="130175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1" name="AutoShape 87">
              <a:extLst>
                <a:ext uri="{FF2B5EF4-FFF2-40B4-BE49-F238E27FC236}">
                  <a16:creationId xmlns:a16="http://schemas.microsoft.com/office/drawing/2014/main" id="{453926AF-D6E1-4EA1-8B3B-9EECEAD64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734344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2" name="AutoShape 88">
              <a:extLst>
                <a:ext uri="{FF2B5EF4-FFF2-40B4-BE49-F238E27FC236}">
                  <a16:creationId xmlns:a16="http://schemas.microsoft.com/office/drawing/2014/main" id="{4CC1951A-FD91-41B9-A40A-1D6FEA360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3" name="AutoShape 89">
              <a:extLst>
                <a:ext uri="{FF2B5EF4-FFF2-40B4-BE49-F238E27FC236}">
                  <a16:creationId xmlns:a16="http://schemas.microsoft.com/office/drawing/2014/main" id="{ABAFA4B7-77D7-4185-87E9-E04A86605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90">
              <a:extLst>
                <a:ext uri="{FF2B5EF4-FFF2-40B4-BE49-F238E27FC236}">
                  <a16:creationId xmlns:a16="http://schemas.microsoft.com/office/drawing/2014/main" id="{8516BA6F-907B-4209-BD55-189CEC80C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91">
              <a:extLst>
                <a:ext uri="{FF2B5EF4-FFF2-40B4-BE49-F238E27FC236}">
                  <a16:creationId xmlns:a16="http://schemas.microsoft.com/office/drawing/2014/main" id="{40271BD6-F4F8-481E-946C-7C65D30A9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6" name="AutoShape 92">
              <a:extLst>
                <a:ext uri="{FF2B5EF4-FFF2-40B4-BE49-F238E27FC236}">
                  <a16:creationId xmlns:a16="http://schemas.microsoft.com/office/drawing/2014/main" id="{D4474333-3B5C-4F53-B68A-A70D2499E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7" name="AutoShape 93">
              <a:extLst>
                <a:ext uri="{FF2B5EF4-FFF2-40B4-BE49-F238E27FC236}">
                  <a16:creationId xmlns:a16="http://schemas.microsoft.com/office/drawing/2014/main" id="{5593BE98-53D7-4AD4-BA44-C7CF3F8AD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8" name="AutoShape 94">
              <a:extLst>
                <a:ext uri="{FF2B5EF4-FFF2-40B4-BE49-F238E27FC236}">
                  <a16:creationId xmlns:a16="http://schemas.microsoft.com/office/drawing/2014/main" id="{CCCF6B53-1569-4C1D-AE4F-0661BEC74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865313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9" name="AutoShape 95">
              <a:extLst>
                <a:ext uri="{FF2B5EF4-FFF2-40B4-BE49-F238E27FC236}">
                  <a16:creationId xmlns:a16="http://schemas.microsoft.com/office/drawing/2014/main" id="{8C04B342-51F1-47B2-821B-B2AAA6B66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08969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0" name="AutoShape 96">
              <a:extLst>
                <a:ext uri="{FF2B5EF4-FFF2-40B4-BE49-F238E27FC236}">
                  <a16:creationId xmlns:a16="http://schemas.microsoft.com/office/drawing/2014/main" id="{C7C47C64-CFF0-402C-BB62-8682C6ED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705769"/>
              <a:ext cx="130175" cy="130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10555422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11113074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75491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6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9" grpId="0" animBg="1"/>
      <p:bldP spid="43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143137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981014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2525008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B50700-BC8E-462A-8EF8-AAB77D36A9DC}"/>
              </a:ext>
            </a:extLst>
          </p:cNvPr>
          <p:cNvCxnSpPr>
            <a:cxnSpLocks/>
          </p:cNvCxnSpPr>
          <p:nvPr/>
        </p:nvCxnSpPr>
        <p:spPr>
          <a:xfrm flipV="1">
            <a:off x="5395519" y="3043979"/>
            <a:ext cx="1394796" cy="121696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E9FAF19-C712-48AD-843B-4B4B775CC82E}"/>
              </a:ext>
            </a:extLst>
          </p:cNvPr>
          <p:cNvCxnSpPr>
            <a:cxnSpLocks/>
          </p:cNvCxnSpPr>
          <p:nvPr/>
        </p:nvCxnSpPr>
        <p:spPr>
          <a:xfrm flipH="1" flipV="1">
            <a:off x="7271966" y="3075556"/>
            <a:ext cx="1075004" cy="107821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B530E0-A528-46BB-8593-409D8095EE97}"/>
              </a:ext>
            </a:extLst>
          </p:cNvPr>
          <p:cNvCxnSpPr>
            <a:cxnSpLocks/>
          </p:cNvCxnSpPr>
          <p:nvPr/>
        </p:nvCxnSpPr>
        <p:spPr>
          <a:xfrm flipH="1" flipV="1">
            <a:off x="3946468" y="3134682"/>
            <a:ext cx="1195526" cy="98399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0CDAD40-E9C0-4813-903B-C1D6488EC152}"/>
              </a:ext>
            </a:extLst>
          </p:cNvPr>
          <p:cNvCxnSpPr>
            <a:cxnSpLocks/>
          </p:cNvCxnSpPr>
          <p:nvPr/>
        </p:nvCxnSpPr>
        <p:spPr>
          <a:xfrm flipV="1">
            <a:off x="2069125" y="3090174"/>
            <a:ext cx="1344214" cy="110788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AB797CE4-74A4-411D-A9BE-39A96FB6ECF4}"/>
              </a:ext>
            </a:extLst>
          </p:cNvPr>
          <p:cNvSpPr/>
          <p:nvPr/>
        </p:nvSpPr>
        <p:spPr>
          <a:xfrm>
            <a:off x="1695726" y="3827464"/>
            <a:ext cx="793804" cy="793804"/>
          </a:xfrm>
          <a:prstGeom prst="ellipse">
            <a:avLst/>
          </a:prstGeom>
          <a:solidFill>
            <a:srgbClr val="FF5969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27425D4-E16E-4335-9CF1-9DCA7F73D1FA}"/>
              </a:ext>
            </a:extLst>
          </p:cNvPr>
          <p:cNvSpPr txBox="1"/>
          <p:nvPr/>
        </p:nvSpPr>
        <p:spPr>
          <a:xfrm>
            <a:off x="1900976" y="3748800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1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B615A63-858B-460D-AF4B-84AF4B78E516}"/>
              </a:ext>
            </a:extLst>
          </p:cNvPr>
          <p:cNvSpPr/>
          <p:nvPr/>
        </p:nvSpPr>
        <p:spPr>
          <a:xfrm>
            <a:off x="3266099" y="2591350"/>
            <a:ext cx="793804" cy="793804"/>
          </a:xfrm>
          <a:prstGeom prst="ellipse">
            <a:avLst/>
          </a:prstGeom>
          <a:solidFill>
            <a:srgbClr val="52C9BD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A20BF6F-254B-42BB-A0BE-BC0DBBED39DE}"/>
              </a:ext>
            </a:extLst>
          </p:cNvPr>
          <p:cNvSpPr txBox="1"/>
          <p:nvPr/>
        </p:nvSpPr>
        <p:spPr>
          <a:xfrm>
            <a:off x="3471349" y="2512686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2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32ED664-EC85-4263-A34D-6C7E6D1B01BD}"/>
              </a:ext>
            </a:extLst>
          </p:cNvPr>
          <p:cNvSpPr/>
          <p:nvPr/>
        </p:nvSpPr>
        <p:spPr>
          <a:xfrm>
            <a:off x="4889790" y="3836560"/>
            <a:ext cx="793804" cy="793804"/>
          </a:xfrm>
          <a:prstGeom prst="ellipse">
            <a:avLst/>
          </a:prstGeom>
          <a:solidFill>
            <a:srgbClr val="FEC630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372498E-19D2-426D-B697-C5CD9B50BF81}"/>
              </a:ext>
            </a:extLst>
          </p:cNvPr>
          <p:cNvSpPr txBox="1"/>
          <p:nvPr/>
        </p:nvSpPr>
        <p:spPr>
          <a:xfrm>
            <a:off x="5095040" y="3757896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3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C4D3109-FFF0-4FE1-973C-9AC47482490C}"/>
              </a:ext>
            </a:extLst>
          </p:cNvPr>
          <p:cNvSpPr/>
          <p:nvPr/>
        </p:nvSpPr>
        <p:spPr>
          <a:xfrm>
            <a:off x="6636787" y="2591350"/>
            <a:ext cx="793804" cy="79380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D46558-6F10-4402-9948-D29D19075B00}"/>
              </a:ext>
            </a:extLst>
          </p:cNvPr>
          <p:cNvSpPr txBox="1"/>
          <p:nvPr/>
        </p:nvSpPr>
        <p:spPr>
          <a:xfrm>
            <a:off x="6841748" y="2512686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4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0638ED0-D7C8-4819-A4E2-C9CF92F6B529}"/>
              </a:ext>
            </a:extLst>
          </p:cNvPr>
          <p:cNvSpPr/>
          <p:nvPr/>
        </p:nvSpPr>
        <p:spPr>
          <a:xfrm>
            <a:off x="8041172" y="3833545"/>
            <a:ext cx="793804" cy="793804"/>
          </a:xfrm>
          <a:prstGeom prst="ellipse">
            <a:avLst/>
          </a:prstGeom>
          <a:solidFill>
            <a:srgbClr val="5D7373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3464CC2-CAC9-4C46-8AF8-1E6DAAFF0C31}"/>
              </a:ext>
            </a:extLst>
          </p:cNvPr>
          <p:cNvSpPr txBox="1"/>
          <p:nvPr/>
        </p:nvSpPr>
        <p:spPr>
          <a:xfrm>
            <a:off x="8246422" y="3754881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5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4ECEC8D-5E66-4B7A-9BB2-2E1FDDE2BA78}"/>
              </a:ext>
            </a:extLst>
          </p:cNvPr>
          <p:cNvGrpSpPr/>
          <p:nvPr/>
        </p:nvGrpSpPr>
        <p:grpSpPr>
          <a:xfrm>
            <a:off x="1042215" y="4707189"/>
            <a:ext cx="2126507" cy="1149636"/>
            <a:chOff x="378640" y="3809602"/>
            <a:chExt cx="2126507" cy="1149636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A83E19C-89F9-480B-AE56-6C0F2123806E}"/>
                </a:ext>
              </a:extLst>
            </p:cNvPr>
            <p:cNvSpPr txBox="1"/>
            <p:nvPr/>
          </p:nvSpPr>
          <p:spPr>
            <a:xfrm>
              <a:off x="378640" y="3809602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EA57CA-55B8-4EDD-B48D-1A8683835635}"/>
                </a:ext>
              </a:extLst>
            </p:cNvPr>
            <p:cNvSpPr txBox="1"/>
            <p:nvPr/>
          </p:nvSpPr>
          <p:spPr>
            <a:xfrm>
              <a:off x="582124" y="4128241"/>
              <a:ext cx="16938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6A62FCF-31C9-47B9-923F-0AD18D89C291}"/>
              </a:ext>
            </a:extLst>
          </p:cNvPr>
          <p:cNvGrpSpPr/>
          <p:nvPr/>
        </p:nvGrpSpPr>
        <p:grpSpPr>
          <a:xfrm>
            <a:off x="2591582" y="1332987"/>
            <a:ext cx="2126507" cy="1149636"/>
            <a:chOff x="2281192" y="2835528"/>
            <a:chExt cx="2126507" cy="114963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BF7CCA2-FB96-420D-86AB-AD2484D3CFBC}"/>
                </a:ext>
              </a:extLst>
            </p:cNvPr>
            <p:cNvSpPr txBox="1"/>
            <p:nvPr/>
          </p:nvSpPr>
          <p:spPr>
            <a:xfrm>
              <a:off x="2281192" y="2835528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04A7147-2CD1-4144-B3E2-52AD54F24708}"/>
                </a:ext>
              </a:extLst>
            </p:cNvPr>
            <p:cNvSpPr txBox="1"/>
            <p:nvPr/>
          </p:nvSpPr>
          <p:spPr>
            <a:xfrm>
              <a:off x="2441725" y="3154167"/>
              <a:ext cx="18218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668A7F0-9AA5-461D-ADB9-215EF1C74144}"/>
              </a:ext>
            </a:extLst>
          </p:cNvPr>
          <p:cNvGrpSpPr/>
          <p:nvPr/>
        </p:nvGrpSpPr>
        <p:grpSpPr>
          <a:xfrm>
            <a:off x="4241938" y="4712296"/>
            <a:ext cx="2126507" cy="1149636"/>
            <a:chOff x="4246516" y="3872063"/>
            <a:chExt cx="2126507" cy="114963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228787C-02D0-4729-9AE6-4B3AE49A5055}"/>
                </a:ext>
              </a:extLst>
            </p:cNvPr>
            <p:cNvSpPr txBox="1"/>
            <p:nvPr/>
          </p:nvSpPr>
          <p:spPr>
            <a:xfrm>
              <a:off x="4246516" y="3872063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29C8F65-AF35-439B-B4C1-072B106C519C}"/>
                </a:ext>
              </a:extLst>
            </p:cNvPr>
            <p:cNvSpPr txBox="1"/>
            <p:nvPr/>
          </p:nvSpPr>
          <p:spPr>
            <a:xfrm>
              <a:off x="4435663" y="4190702"/>
              <a:ext cx="17367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20D6292-CD37-4104-A6BC-8663C222A52B}"/>
              </a:ext>
            </a:extLst>
          </p:cNvPr>
          <p:cNvGrpSpPr/>
          <p:nvPr/>
        </p:nvGrpSpPr>
        <p:grpSpPr>
          <a:xfrm>
            <a:off x="5977309" y="1341154"/>
            <a:ext cx="2126507" cy="1149636"/>
            <a:chOff x="5943402" y="2692391"/>
            <a:chExt cx="2126507" cy="1149636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0A70215-7187-443E-8143-44C80C6BB512}"/>
                </a:ext>
              </a:extLst>
            </p:cNvPr>
            <p:cNvSpPr txBox="1"/>
            <p:nvPr/>
          </p:nvSpPr>
          <p:spPr>
            <a:xfrm>
              <a:off x="5943402" y="2692391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92D05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68F4ECE-FF3B-44FA-A764-A334E2D0489A}"/>
                </a:ext>
              </a:extLst>
            </p:cNvPr>
            <p:cNvSpPr txBox="1"/>
            <p:nvPr/>
          </p:nvSpPr>
          <p:spPr>
            <a:xfrm>
              <a:off x="6023205" y="3011030"/>
              <a:ext cx="1966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BC53561-191A-4621-9D7E-B3E19AA33786}"/>
              </a:ext>
            </a:extLst>
          </p:cNvPr>
          <p:cNvGrpSpPr/>
          <p:nvPr/>
        </p:nvGrpSpPr>
        <p:grpSpPr>
          <a:xfrm>
            <a:off x="7374819" y="4716330"/>
            <a:ext cx="2126507" cy="1149636"/>
            <a:chOff x="7742820" y="3644885"/>
            <a:chExt cx="2126507" cy="1149636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7D7B806-B47B-494A-B9C2-BD219EF4976F}"/>
                </a:ext>
              </a:extLst>
            </p:cNvPr>
            <p:cNvSpPr txBox="1"/>
            <p:nvPr/>
          </p:nvSpPr>
          <p:spPr>
            <a:xfrm>
              <a:off x="7742820" y="3644885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BE1E358-CC3C-403C-BA09-251DA7F4DA3A}"/>
                </a:ext>
              </a:extLst>
            </p:cNvPr>
            <p:cNvSpPr txBox="1"/>
            <p:nvPr/>
          </p:nvSpPr>
          <p:spPr>
            <a:xfrm>
              <a:off x="7857697" y="3963524"/>
              <a:ext cx="19043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11113074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8733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143137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981014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2525008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3058028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D3CA892-F8E8-42A7-B8AF-7D2BCE907C98}"/>
              </a:ext>
            </a:extLst>
          </p:cNvPr>
          <p:cNvSpPr txBox="1"/>
          <p:nvPr/>
        </p:nvSpPr>
        <p:spPr>
          <a:xfrm>
            <a:off x="3843509" y="907875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5D7373"/>
                </a:solidFill>
                <a:latin typeface="Tw Cen MT" panose="020B0602020104020603" pitchFamily="34" charset="0"/>
              </a:rPr>
              <a:t>2012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5EB044C-31B6-4824-8906-FDAA666D144F}"/>
              </a:ext>
            </a:extLst>
          </p:cNvPr>
          <p:cNvCxnSpPr>
            <a:cxnSpLocks/>
          </p:cNvCxnSpPr>
          <p:nvPr/>
        </p:nvCxnSpPr>
        <p:spPr>
          <a:xfrm flipH="1" flipV="1">
            <a:off x="5255135" y="2605900"/>
            <a:ext cx="864280" cy="666608"/>
          </a:xfrm>
          <a:prstGeom prst="line">
            <a:avLst/>
          </a:prstGeom>
          <a:ln w="571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8E59825-5A1D-4285-944E-9A79484062F2}"/>
              </a:ext>
            </a:extLst>
          </p:cNvPr>
          <p:cNvCxnSpPr>
            <a:cxnSpLocks/>
          </p:cNvCxnSpPr>
          <p:nvPr/>
        </p:nvCxnSpPr>
        <p:spPr>
          <a:xfrm flipV="1">
            <a:off x="2482679" y="4405291"/>
            <a:ext cx="0" cy="312963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18399BF-F13C-4C23-818A-CFC2A556D022}"/>
              </a:ext>
            </a:extLst>
          </p:cNvPr>
          <p:cNvCxnSpPr>
            <a:cxnSpLocks/>
          </p:cNvCxnSpPr>
          <p:nvPr/>
        </p:nvCxnSpPr>
        <p:spPr>
          <a:xfrm flipV="1">
            <a:off x="3053215" y="2605900"/>
            <a:ext cx="896202" cy="678834"/>
          </a:xfrm>
          <a:prstGeom prst="line">
            <a:avLst/>
          </a:prstGeom>
          <a:ln w="571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1B90252A-8D07-43DE-8F96-BC6697B1ACBD}"/>
              </a:ext>
            </a:extLst>
          </p:cNvPr>
          <p:cNvSpPr/>
          <p:nvPr/>
        </p:nvSpPr>
        <p:spPr>
          <a:xfrm>
            <a:off x="1709453" y="2881290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44322BE-7C16-46BC-8BEC-1167E17608D8}"/>
              </a:ext>
            </a:extLst>
          </p:cNvPr>
          <p:cNvSpPr/>
          <p:nvPr/>
        </p:nvSpPr>
        <p:spPr>
          <a:xfrm>
            <a:off x="1797559" y="2969396"/>
            <a:ext cx="1347788" cy="1347788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9F36030-16DB-4E2F-B204-0C8F81B9D0DF}"/>
              </a:ext>
            </a:extLst>
          </p:cNvPr>
          <p:cNvSpPr/>
          <p:nvPr/>
        </p:nvSpPr>
        <p:spPr>
          <a:xfrm>
            <a:off x="1868997" y="3040834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>
            <a:extLst>
              <a:ext uri="{FF2B5EF4-FFF2-40B4-BE49-F238E27FC236}">
                <a16:creationId xmlns:a16="http://schemas.microsoft.com/office/drawing/2014/main" id="{9CBDF415-0E7B-4CBF-B881-AEF195CCABE1}"/>
              </a:ext>
            </a:extLst>
          </p:cNvPr>
          <p:cNvSpPr/>
          <p:nvPr/>
        </p:nvSpPr>
        <p:spPr>
          <a:xfrm rot="8100000">
            <a:off x="1568937" y="2740774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E778E8F-73EF-46F6-8C15-589C9B065419}"/>
              </a:ext>
            </a:extLst>
          </p:cNvPr>
          <p:cNvSpPr/>
          <p:nvPr/>
        </p:nvSpPr>
        <p:spPr>
          <a:xfrm>
            <a:off x="2438455" y="4718254"/>
            <a:ext cx="93210" cy="93210"/>
          </a:xfrm>
          <a:prstGeom prst="ellipse">
            <a:avLst/>
          </a:prstGeom>
          <a:noFill/>
          <a:ln w="19050">
            <a:solidFill>
              <a:srgbClr val="FF5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FED29E6-5BAE-43D3-BB22-604A58245C85}"/>
              </a:ext>
            </a:extLst>
          </p:cNvPr>
          <p:cNvSpPr txBox="1"/>
          <p:nvPr/>
        </p:nvSpPr>
        <p:spPr>
          <a:xfrm>
            <a:off x="1691651" y="2259644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5969"/>
                </a:solidFill>
                <a:latin typeface="Tw Cen MT" panose="020B0602020104020603" pitchFamily="34" charset="0"/>
              </a:rPr>
              <a:t>2010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421DE4B-0950-4B8C-823F-C99358EC3D6D}"/>
              </a:ext>
            </a:extLst>
          </p:cNvPr>
          <p:cNvSpPr txBox="1"/>
          <p:nvPr/>
        </p:nvSpPr>
        <p:spPr>
          <a:xfrm>
            <a:off x="1324314" y="4912838"/>
            <a:ext cx="2316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This is just a demo text so consider replacing it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5C7BC7E-3874-4A7E-9A7E-D8C00E57470D}"/>
              </a:ext>
            </a:extLst>
          </p:cNvPr>
          <p:cNvCxnSpPr>
            <a:cxnSpLocks/>
          </p:cNvCxnSpPr>
          <p:nvPr/>
        </p:nvCxnSpPr>
        <p:spPr>
          <a:xfrm flipV="1">
            <a:off x="4634537" y="3053522"/>
            <a:ext cx="0" cy="312963"/>
          </a:xfrm>
          <a:prstGeom prst="line">
            <a:avLst/>
          </a:prstGeom>
          <a:ln w="190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015B8A6D-B01D-4E3E-BDF3-30DAED6CF84B}"/>
              </a:ext>
            </a:extLst>
          </p:cNvPr>
          <p:cNvSpPr/>
          <p:nvPr/>
        </p:nvSpPr>
        <p:spPr>
          <a:xfrm>
            <a:off x="3861311" y="1529521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0E83589-C85E-4B9C-AC51-16434E0491AD}"/>
              </a:ext>
            </a:extLst>
          </p:cNvPr>
          <p:cNvSpPr/>
          <p:nvPr/>
        </p:nvSpPr>
        <p:spPr>
          <a:xfrm>
            <a:off x="3949417" y="1617627"/>
            <a:ext cx="1347788" cy="1347788"/>
          </a:xfrm>
          <a:prstGeom prst="ellipse">
            <a:avLst/>
          </a:prstGeom>
          <a:solidFill>
            <a:srgbClr val="5D7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8FC06C1-30DC-42B9-9EC9-E1BBC8E75267}"/>
              </a:ext>
            </a:extLst>
          </p:cNvPr>
          <p:cNvSpPr/>
          <p:nvPr/>
        </p:nvSpPr>
        <p:spPr>
          <a:xfrm>
            <a:off x="4020855" y="1689065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rc 46">
            <a:extLst>
              <a:ext uri="{FF2B5EF4-FFF2-40B4-BE49-F238E27FC236}">
                <a16:creationId xmlns:a16="http://schemas.microsoft.com/office/drawing/2014/main" id="{5B01B615-E1A8-4004-88AE-463041EC432D}"/>
              </a:ext>
            </a:extLst>
          </p:cNvPr>
          <p:cNvSpPr/>
          <p:nvPr/>
        </p:nvSpPr>
        <p:spPr>
          <a:xfrm rot="8100000">
            <a:off x="3720795" y="1389005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717F061-E3A7-4E3D-B9CB-364D81F9FC78}"/>
              </a:ext>
            </a:extLst>
          </p:cNvPr>
          <p:cNvSpPr/>
          <p:nvPr/>
        </p:nvSpPr>
        <p:spPr>
          <a:xfrm>
            <a:off x="4590313" y="3366485"/>
            <a:ext cx="93210" cy="93210"/>
          </a:xfrm>
          <a:prstGeom prst="ellipse">
            <a:avLst/>
          </a:prstGeom>
          <a:noFill/>
          <a:ln w="19050">
            <a:solidFill>
              <a:srgbClr val="5D7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23F64AE-B6DD-4159-982A-67D5BC00A533}"/>
              </a:ext>
            </a:extLst>
          </p:cNvPr>
          <p:cNvSpPr txBox="1"/>
          <p:nvPr/>
        </p:nvSpPr>
        <p:spPr>
          <a:xfrm>
            <a:off x="3476172" y="3561069"/>
            <a:ext cx="23167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rPr>
              <a:t>This is just a demo text so consider replacing it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349612E-B14E-4D60-927E-132F88D3D5BC}"/>
              </a:ext>
            </a:extLst>
          </p:cNvPr>
          <p:cNvCxnSpPr>
            <a:cxnSpLocks/>
          </p:cNvCxnSpPr>
          <p:nvPr/>
        </p:nvCxnSpPr>
        <p:spPr>
          <a:xfrm flipV="1">
            <a:off x="6744325" y="4405291"/>
            <a:ext cx="0" cy="312963"/>
          </a:xfrm>
          <a:prstGeom prst="line">
            <a:avLst/>
          </a:prstGeom>
          <a:ln w="19050">
            <a:solidFill>
              <a:srgbClr val="05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AFEE76C1-89EB-4DAC-BA22-82822CAF3123}"/>
              </a:ext>
            </a:extLst>
          </p:cNvPr>
          <p:cNvSpPr/>
          <p:nvPr/>
        </p:nvSpPr>
        <p:spPr>
          <a:xfrm>
            <a:off x="5971099" y="2881290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4CC6289-42CB-42CA-AE7B-520A3E20C603}"/>
              </a:ext>
            </a:extLst>
          </p:cNvPr>
          <p:cNvSpPr/>
          <p:nvPr/>
        </p:nvSpPr>
        <p:spPr>
          <a:xfrm>
            <a:off x="6059205" y="2969396"/>
            <a:ext cx="1347788" cy="1347788"/>
          </a:xfrm>
          <a:prstGeom prst="ellipse">
            <a:avLst/>
          </a:prstGeom>
          <a:solidFill>
            <a:srgbClr val="05E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99B4B2D-E57E-4E16-B92A-881FBBB315D8}"/>
              </a:ext>
            </a:extLst>
          </p:cNvPr>
          <p:cNvSpPr/>
          <p:nvPr/>
        </p:nvSpPr>
        <p:spPr>
          <a:xfrm>
            <a:off x="6130643" y="3040834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c 53">
            <a:extLst>
              <a:ext uri="{FF2B5EF4-FFF2-40B4-BE49-F238E27FC236}">
                <a16:creationId xmlns:a16="http://schemas.microsoft.com/office/drawing/2014/main" id="{37B650F6-4021-4B51-8467-B73524B65E94}"/>
              </a:ext>
            </a:extLst>
          </p:cNvPr>
          <p:cNvSpPr/>
          <p:nvPr/>
        </p:nvSpPr>
        <p:spPr>
          <a:xfrm rot="8100000">
            <a:off x="5830583" y="2740774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05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DA49A5F-D105-4B10-9589-E47BB509A921}"/>
              </a:ext>
            </a:extLst>
          </p:cNvPr>
          <p:cNvSpPr/>
          <p:nvPr/>
        </p:nvSpPr>
        <p:spPr>
          <a:xfrm>
            <a:off x="6700101" y="4718254"/>
            <a:ext cx="93210" cy="93210"/>
          </a:xfrm>
          <a:prstGeom prst="ellipse">
            <a:avLst/>
          </a:prstGeom>
          <a:noFill/>
          <a:ln w="19050">
            <a:solidFill>
              <a:srgbClr val="05E1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5216B8-92CF-4319-AFA8-3869E559E289}"/>
              </a:ext>
            </a:extLst>
          </p:cNvPr>
          <p:cNvSpPr txBox="1"/>
          <p:nvPr/>
        </p:nvSpPr>
        <p:spPr>
          <a:xfrm>
            <a:off x="5953297" y="2259644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5E1E7"/>
                </a:solidFill>
                <a:latin typeface="Tw Cen MT" panose="020B0602020104020603" pitchFamily="34" charset="0"/>
              </a:rPr>
              <a:t>2014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6FB1F96-C407-4A15-8311-6BD13273EDF7}"/>
              </a:ext>
            </a:extLst>
          </p:cNvPr>
          <p:cNvSpPr txBox="1"/>
          <p:nvPr/>
        </p:nvSpPr>
        <p:spPr>
          <a:xfrm>
            <a:off x="5585960" y="4912838"/>
            <a:ext cx="2316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This is just a demo text so consider replacing it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4321B04-043D-40AF-8FD6-1C8C995CA542}"/>
              </a:ext>
            </a:extLst>
          </p:cNvPr>
          <p:cNvGrpSpPr/>
          <p:nvPr/>
        </p:nvGrpSpPr>
        <p:grpSpPr>
          <a:xfrm>
            <a:off x="4250625" y="1995764"/>
            <a:ext cx="740442" cy="646938"/>
            <a:chOff x="6357938" y="3535363"/>
            <a:chExt cx="465138" cy="406400"/>
          </a:xfrm>
          <a:solidFill>
            <a:srgbClr val="5D7373"/>
          </a:solidFill>
        </p:grpSpPr>
        <p:sp>
          <p:nvSpPr>
            <p:cNvPr id="59" name="AutoShape 43">
              <a:extLst>
                <a:ext uri="{FF2B5EF4-FFF2-40B4-BE49-F238E27FC236}">
                  <a16:creationId xmlns:a16="http://schemas.microsoft.com/office/drawing/2014/main" id="{E08F0B37-FE82-4C6A-A068-0A9D8606D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3535363"/>
              <a:ext cx="465138" cy="334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0" name="AutoShape 44">
              <a:extLst>
                <a:ext uri="{FF2B5EF4-FFF2-40B4-BE49-F238E27FC236}">
                  <a16:creationId xmlns:a16="http://schemas.microsoft.com/office/drawing/2014/main" id="{E78C7B4A-FF73-4196-B271-2B926CD1C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9419" y="3680619"/>
              <a:ext cx="28575" cy="1595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1" name="AutoShape 45">
              <a:extLst>
                <a:ext uri="{FF2B5EF4-FFF2-40B4-BE49-F238E27FC236}">
                  <a16:creationId xmlns:a16="http://schemas.microsoft.com/office/drawing/2014/main" id="{2EE7D52E-DF07-4B8C-81A6-9A0252EE4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338" y="3854450"/>
              <a:ext cx="58738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62" name="AutoShape 59">
            <a:extLst>
              <a:ext uri="{FF2B5EF4-FFF2-40B4-BE49-F238E27FC236}">
                <a16:creationId xmlns:a16="http://schemas.microsoft.com/office/drawing/2014/main" id="{7409A585-ECE4-417E-919F-B297C5A41EF6}"/>
              </a:ext>
            </a:extLst>
          </p:cNvPr>
          <p:cNvSpPr>
            <a:spLocks/>
          </p:cNvSpPr>
          <p:nvPr/>
        </p:nvSpPr>
        <p:spPr bwMode="auto">
          <a:xfrm>
            <a:off x="6364227" y="3332046"/>
            <a:ext cx="634028" cy="632946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05E1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60970BF-6301-42BF-B10C-7836A2FAE6D8}"/>
              </a:ext>
            </a:extLst>
          </p:cNvPr>
          <p:cNvGrpSpPr/>
          <p:nvPr/>
        </p:nvGrpSpPr>
        <p:grpSpPr>
          <a:xfrm>
            <a:off x="2105614" y="3366485"/>
            <a:ext cx="732078" cy="641976"/>
            <a:chOff x="1640798" y="2149003"/>
            <a:chExt cx="464344" cy="407194"/>
          </a:xfrm>
          <a:solidFill>
            <a:srgbClr val="FF5969"/>
          </a:solidFill>
        </p:grpSpPr>
        <p:sp>
          <p:nvSpPr>
            <p:cNvPr id="64" name="AutoShape 147">
              <a:extLst>
                <a:ext uri="{FF2B5EF4-FFF2-40B4-BE49-F238E27FC236}">
                  <a16:creationId xmlns:a16="http://schemas.microsoft.com/office/drawing/2014/main" id="{BBEF6CCA-5362-4F27-AE17-FEE24E3BE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5" name="AutoShape 148">
              <a:extLst>
                <a:ext uri="{FF2B5EF4-FFF2-40B4-BE49-F238E27FC236}">
                  <a16:creationId xmlns:a16="http://schemas.microsoft.com/office/drawing/2014/main" id="{8B560F27-6290-4011-A606-00A9F0956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11658506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93219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5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25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750"/>
                            </p:stCondLst>
                            <p:childTnLst>
                              <p:par>
                                <p:cTn id="1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250"/>
                            </p:stCondLst>
                            <p:childTnLst>
                              <p:par>
                                <p:cTn id="1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A36CD1-A232-45C6-81D0-FF676E79B61E}"/>
              </a:ext>
            </a:extLst>
          </p:cNvPr>
          <p:cNvGrpSpPr/>
          <p:nvPr/>
        </p:nvGrpSpPr>
        <p:grpSpPr>
          <a:xfrm>
            <a:off x="-881742" y="0"/>
            <a:ext cx="13073742" cy="6858000"/>
            <a:chOff x="-1030514" y="0"/>
            <a:chExt cx="13073742" cy="6858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11D4488-BEEE-4523-BF4A-73C4C95CCD2B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78C53F-B948-4E20-B061-EB63FF9E5B5F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91E323B-6F3E-475A-A5A7-E80446AEA28C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2012</a:t>
              </a: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F9AD1C9-B71A-4D8D-8F52-77292535D056}"/>
                </a:ext>
              </a:extLst>
            </p:cNvPr>
            <p:cNvSpPr/>
            <p:nvPr/>
          </p:nvSpPr>
          <p:spPr>
            <a:xfrm rot="5400000">
              <a:off x="10412186" y="2988127"/>
              <a:ext cx="2380342" cy="881743"/>
            </a:xfrm>
            <a:prstGeom prst="triangl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47FD0F2-D510-483A-8F91-AA7737C223BD}"/>
              </a:ext>
            </a:extLst>
          </p:cNvPr>
          <p:cNvGrpSpPr/>
          <p:nvPr/>
        </p:nvGrpSpPr>
        <p:grpSpPr>
          <a:xfrm>
            <a:off x="-1431378" y="0"/>
            <a:ext cx="12208615" cy="6858000"/>
            <a:chOff x="-1030514" y="0"/>
            <a:chExt cx="12208615" cy="6858000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1883E71-270A-4B7A-A6F1-8D930DCFAE7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6CD52B85-063B-4CBC-8CDA-A7F94686F31D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2C9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CB3F559-D59C-4B04-8E4F-FF9B852686E5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2013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BC03B54-306A-49D5-83B2-3AF41A37C718}"/>
              </a:ext>
            </a:extLst>
          </p:cNvPr>
          <p:cNvGrpSpPr/>
          <p:nvPr/>
        </p:nvGrpSpPr>
        <p:grpSpPr>
          <a:xfrm>
            <a:off x="-1981014" y="0"/>
            <a:ext cx="12208615" cy="6858000"/>
            <a:chOff x="-1030514" y="0"/>
            <a:chExt cx="12208615" cy="6858000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CEFA7B59-6C33-4D92-B710-A74B87EF968C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4124761-4256-49BB-BF1D-57354FAECE8E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6B62F16-A36A-44C0-BA78-7A19E2AFAA7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2014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E25AB36-846C-42D8-836F-5E3B6C4CC70C}"/>
              </a:ext>
            </a:extLst>
          </p:cNvPr>
          <p:cNvGrpSpPr/>
          <p:nvPr/>
        </p:nvGrpSpPr>
        <p:grpSpPr>
          <a:xfrm>
            <a:off x="-2525008" y="0"/>
            <a:ext cx="12208615" cy="6858000"/>
            <a:chOff x="-1030514" y="0"/>
            <a:chExt cx="12208615" cy="6858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D933D379-7D7A-4103-8EEC-86CB419CCA0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85F552E9-C736-4147-9D2B-F630E7BFDA09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0E3DE91-679B-449F-9E4A-47DB7E37F00F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2015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2FD9D88-D674-4439-96F8-D1A63372FE54}"/>
              </a:ext>
            </a:extLst>
          </p:cNvPr>
          <p:cNvGrpSpPr/>
          <p:nvPr/>
        </p:nvGrpSpPr>
        <p:grpSpPr>
          <a:xfrm>
            <a:off x="-3058028" y="0"/>
            <a:ext cx="12208615" cy="6858000"/>
            <a:chOff x="-1030514" y="0"/>
            <a:chExt cx="12208615" cy="68580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C9DA9384-3839-493B-B3B7-E30AB3AF2814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A7BCA08D-F774-4814-9CC5-4D1C40BB4620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D833802-FE42-4DB9-B5F4-49047D81749B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2016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CE75EA-170E-4EB3-ADEB-1166EAC40739}"/>
              </a:ext>
            </a:extLst>
          </p:cNvPr>
          <p:cNvGrpSpPr/>
          <p:nvPr/>
        </p:nvGrpSpPr>
        <p:grpSpPr>
          <a:xfrm>
            <a:off x="-3607663" y="0"/>
            <a:ext cx="12208615" cy="6858000"/>
            <a:chOff x="-1030514" y="0"/>
            <a:chExt cx="12208615" cy="685800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1A5DCC23-4EAA-4F6E-96F0-5B2AE8EA2086}"/>
                </a:ext>
              </a:extLst>
            </p:cNvPr>
            <p:cNvSpPr/>
            <p:nvPr/>
          </p:nvSpPr>
          <p:spPr>
            <a:xfrm>
              <a:off x="-1030514" y="0"/>
              <a:ext cx="1219200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ctr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42EFF607-D6E5-45EC-A5F4-AC0E1E2BC1F7}"/>
                </a:ext>
              </a:extLst>
            </p:cNvPr>
            <p:cNvSpPr/>
            <p:nvPr/>
          </p:nvSpPr>
          <p:spPr>
            <a:xfrm>
              <a:off x="10609943" y="2732314"/>
              <a:ext cx="551543" cy="1393371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7C3CBFD-5EA5-4686-8172-81F4AEE81929}"/>
                </a:ext>
              </a:extLst>
            </p:cNvPr>
            <p:cNvSpPr txBox="1"/>
            <p:nvPr/>
          </p:nvSpPr>
          <p:spPr>
            <a:xfrm rot="16200000">
              <a:off x="9840685" y="3136611"/>
              <a:ext cx="20900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0EEF0"/>
                  </a:solidFill>
                  <a:latin typeface="Montserrat" panose="02000505000000020004" pitchFamily="2" charset="0"/>
                </a:rPr>
                <a:t>2017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B0E391-CF17-45CA-A58F-0D248877DF33}"/>
              </a:ext>
            </a:extLst>
          </p:cNvPr>
          <p:cNvGrpSpPr/>
          <p:nvPr/>
        </p:nvGrpSpPr>
        <p:grpSpPr>
          <a:xfrm>
            <a:off x="4000425" y="4173091"/>
            <a:ext cx="1981014" cy="962906"/>
            <a:chOff x="4398027" y="4953310"/>
            <a:chExt cx="1981014" cy="96290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414CF59-ED3E-47B9-A4D4-75D7213062A5}"/>
                </a:ext>
              </a:extLst>
            </p:cNvPr>
            <p:cNvSpPr txBox="1"/>
            <p:nvPr/>
          </p:nvSpPr>
          <p:spPr>
            <a:xfrm>
              <a:off x="4398027" y="4953310"/>
              <a:ext cx="1108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52CBBE"/>
                  </a:solidFill>
                  <a:latin typeface="Tw Cen MT" panose="020B0602020104020603" pitchFamily="34" charset="0"/>
                </a:rPr>
                <a:t>2018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F22FB43-CB48-45BC-81A1-E39A9703588F}"/>
                </a:ext>
              </a:extLst>
            </p:cNvPr>
            <p:cNvSpPr txBox="1"/>
            <p:nvPr/>
          </p:nvSpPr>
          <p:spPr>
            <a:xfrm>
              <a:off x="4398027" y="5331441"/>
              <a:ext cx="19810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latin typeface="Tw Cen MT" panose="020B0602020104020603" pitchFamily="34" charset="0"/>
                </a:rPr>
                <a:t>Here You can Add Some Brief Text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15B06D4-1D6D-4E5F-8D75-5D37E2384B8E}"/>
              </a:ext>
            </a:extLst>
          </p:cNvPr>
          <p:cNvGrpSpPr/>
          <p:nvPr/>
        </p:nvGrpSpPr>
        <p:grpSpPr>
          <a:xfrm>
            <a:off x="5782349" y="1555615"/>
            <a:ext cx="1981014" cy="962906"/>
            <a:chOff x="6179951" y="2335834"/>
            <a:chExt cx="1981014" cy="96290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AF3008A-7302-4523-8DED-FE8743404E9F}"/>
                </a:ext>
              </a:extLst>
            </p:cNvPr>
            <p:cNvSpPr txBox="1"/>
            <p:nvPr/>
          </p:nvSpPr>
          <p:spPr>
            <a:xfrm>
              <a:off x="6179951" y="2335834"/>
              <a:ext cx="1108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2019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0523587-E2A9-4D43-A990-4F02BB4DBCB9}"/>
                </a:ext>
              </a:extLst>
            </p:cNvPr>
            <p:cNvSpPr txBox="1"/>
            <p:nvPr/>
          </p:nvSpPr>
          <p:spPr>
            <a:xfrm>
              <a:off x="6179951" y="2713965"/>
              <a:ext cx="19810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latin typeface="Tw Cen MT" panose="020B0602020104020603" pitchFamily="34" charset="0"/>
                </a:rPr>
                <a:t>Here You can Add Some Brief Text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26FD11E-8F99-43D8-8293-9F98863F9FCD}"/>
              </a:ext>
            </a:extLst>
          </p:cNvPr>
          <p:cNvGrpSpPr/>
          <p:nvPr/>
        </p:nvGrpSpPr>
        <p:grpSpPr>
          <a:xfrm>
            <a:off x="2197697" y="1555615"/>
            <a:ext cx="1981014" cy="962906"/>
            <a:chOff x="2595299" y="2335834"/>
            <a:chExt cx="1981014" cy="96290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A508B5D-3403-4190-B132-276FA2465DEB}"/>
                </a:ext>
              </a:extLst>
            </p:cNvPr>
            <p:cNvSpPr txBox="1"/>
            <p:nvPr/>
          </p:nvSpPr>
          <p:spPr>
            <a:xfrm>
              <a:off x="2595299" y="2335834"/>
              <a:ext cx="1108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E5969"/>
                  </a:solidFill>
                  <a:latin typeface="Tw Cen MT" panose="020B0602020104020603" pitchFamily="34" charset="0"/>
                </a:rPr>
                <a:t>2017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2A349AE-B75D-4145-BDFD-7687037806FC}"/>
                </a:ext>
              </a:extLst>
            </p:cNvPr>
            <p:cNvSpPr txBox="1"/>
            <p:nvPr/>
          </p:nvSpPr>
          <p:spPr>
            <a:xfrm>
              <a:off x="2595299" y="2713965"/>
              <a:ext cx="19810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latin typeface="Tw Cen MT" panose="020B0602020104020603" pitchFamily="34" charset="0"/>
                </a:rPr>
                <a:t>Here You can Add Some Brief Text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8488363-4C3F-48C9-A064-BDBDF4C5ED0A}"/>
              </a:ext>
            </a:extLst>
          </p:cNvPr>
          <p:cNvCxnSpPr>
            <a:cxnSpLocks/>
          </p:cNvCxnSpPr>
          <p:nvPr/>
        </p:nvCxnSpPr>
        <p:spPr>
          <a:xfrm flipV="1">
            <a:off x="2099622" y="1739109"/>
            <a:ext cx="0" cy="1158083"/>
          </a:xfrm>
          <a:prstGeom prst="line">
            <a:avLst/>
          </a:prstGeom>
          <a:ln w="38100">
            <a:solidFill>
              <a:srgbClr val="FE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90598B9-17A0-45FA-818F-9C4988173B23}"/>
              </a:ext>
            </a:extLst>
          </p:cNvPr>
          <p:cNvCxnSpPr>
            <a:cxnSpLocks/>
          </p:cNvCxnSpPr>
          <p:nvPr/>
        </p:nvCxnSpPr>
        <p:spPr>
          <a:xfrm>
            <a:off x="1490022" y="1736729"/>
            <a:ext cx="628650" cy="0"/>
          </a:xfrm>
          <a:prstGeom prst="line">
            <a:avLst/>
          </a:prstGeom>
          <a:ln w="38100">
            <a:solidFill>
              <a:srgbClr val="FE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54EE5C7-ABAD-4133-AA2E-E9B10CECF83D}"/>
              </a:ext>
            </a:extLst>
          </p:cNvPr>
          <p:cNvCxnSpPr>
            <a:cxnSpLocks/>
          </p:cNvCxnSpPr>
          <p:nvPr/>
        </p:nvCxnSpPr>
        <p:spPr>
          <a:xfrm flipV="1">
            <a:off x="4375418" y="3396459"/>
            <a:ext cx="749187" cy="2380"/>
          </a:xfrm>
          <a:prstGeom prst="line">
            <a:avLst/>
          </a:prstGeom>
          <a:ln w="38100">
            <a:solidFill>
              <a:srgbClr val="FEC6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5BEDD05-93A8-450B-A6C2-0D0CA6DDB120}"/>
              </a:ext>
            </a:extLst>
          </p:cNvPr>
          <p:cNvCxnSpPr>
            <a:cxnSpLocks/>
          </p:cNvCxnSpPr>
          <p:nvPr/>
        </p:nvCxnSpPr>
        <p:spPr>
          <a:xfrm flipV="1">
            <a:off x="5658231" y="1739109"/>
            <a:ext cx="0" cy="1158083"/>
          </a:xfrm>
          <a:prstGeom prst="line">
            <a:avLst/>
          </a:prstGeom>
          <a:ln w="3810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6B7B9C0-1EF5-442D-9912-40498D59D755}"/>
              </a:ext>
            </a:extLst>
          </p:cNvPr>
          <p:cNvCxnSpPr>
            <a:cxnSpLocks/>
          </p:cNvCxnSpPr>
          <p:nvPr/>
        </p:nvCxnSpPr>
        <p:spPr>
          <a:xfrm>
            <a:off x="5048631" y="1736729"/>
            <a:ext cx="628650" cy="0"/>
          </a:xfrm>
          <a:prstGeom prst="line">
            <a:avLst/>
          </a:prstGeom>
          <a:ln w="3810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BB5B307-718A-4759-BF69-DCEE40930077}"/>
              </a:ext>
            </a:extLst>
          </p:cNvPr>
          <p:cNvCxnSpPr>
            <a:cxnSpLocks/>
          </p:cNvCxnSpPr>
          <p:nvPr/>
        </p:nvCxnSpPr>
        <p:spPr>
          <a:xfrm flipV="1">
            <a:off x="2590500" y="3396459"/>
            <a:ext cx="749187" cy="2380"/>
          </a:xfrm>
          <a:prstGeom prst="line">
            <a:avLst/>
          </a:prstGeom>
          <a:ln w="38100">
            <a:solidFill>
              <a:srgbClr val="52CBB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2CFB88D-2F04-4FAE-BEF5-07FBEAD43A4F}"/>
              </a:ext>
            </a:extLst>
          </p:cNvPr>
          <p:cNvCxnSpPr>
            <a:cxnSpLocks/>
          </p:cNvCxnSpPr>
          <p:nvPr/>
        </p:nvCxnSpPr>
        <p:spPr>
          <a:xfrm flipV="1">
            <a:off x="3884540" y="3862549"/>
            <a:ext cx="0" cy="1158083"/>
          </a:xfrm>
          <a:prstGeom prst="line">
            <a:avLst/>
          </a:prstGeom>
          <a:ln w="38100">
            <a:solidFill>
              <a:srgbClr val="52CB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EA9D4C0-AAE2-4875-86D3-0A03BFCF47F7}"/>
              </a:ext>
            </a:extLst>
          </p:cNvPr>
          <p:cNvCxnSpPr>
            <a:cxnSpLocks/>
          </p:cNvCxnSpPr>
          <p:nvPr/>
        </p:nvCxnSpPr>
        <p:spPr>
          <a:xfrm>
            <a:off x="3273988" y="5013012"/>
            <a:ext cx="628650" cy="0"/>
          </a:xfrm>
          <a:prstGeom prst="line">
            <a:avLst/>
          </a:prstGeom>
          <a:ln w="38100">
            <a:solidFill>
              <a:srgbClr val="52CB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440A4D51-43D4-4DB4-8E74-459764D6C145}"/>
              </a:ext>
            </a:extLst>
          </p:cNvPr>
          <p:cNvSpPr/>
          <p:nvPr/>
        </p:nvSpPr>
        <p:spPr>
          <a:xfrm>
            <a:off x="1575747" y="2872584"/>
            <a:ext cx="1047750" cy="10477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B411075-0E15-40C0-BFF9-9C566DEDD759}"/>
              </a:ext>
            </a:extLst>
          </p:cNvPr>
          <p:cNvSpPr/>
          <p:nvPr/>
        </p:nvSpPr>
        <p:spPr>
          <a:xfrm>
            <a:off x="1686872" y="2983709"/>
            <a:ext cx="825500" cy="825500"/>
          </a:xfrm>
          <a:prstGeom prst="ellipse">
            <a:avLst/>
          </a:prstGeom>
          <a:solidFill>
            <a:srgbClr val="FE596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823E86D-CFF6-4319-A1F1-D72FEA3670F2}"/>
              </a:ext>
            </a:extLst>
          </p:cNvPr>
          <p:cNvSpPr/>
          <p:nvPr/>
        </p:nvSpPr>
        <p:spPr>
          <a:xfrm>
            <a:off x="938591" y="1463905"/>
            <a:ext cx="556194" cy="556194"/>
          </a:xfrm>
          <a:prstGeom prst="ellipse">
            <a:avLst/>
          </a:prstGeom>
          <a:solidFill>
            <a:srgbClr val="FE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C434A278-3E05-4BB0-A77A-AFE90CF2869F}"/>
              </a:ext>
            </a:extLst>
          </p:cNvPr>
          <p:cNvSpPr/>
          <p:nvPr/>
        </p:nvSpPr>
        <p:spPr>
          <a:xfrm>
            <a:off x="3360665" y="2872584"/>
            <a:ext cx="1047750" cy="10477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E99F13D-434C-4CB8-8ECD-DCE6887ED688}"/>
              </a:ext>
            </a:extLst>
          </p:cNvPr>
          <p:cNvSpPr/>
          <p:nvPr/>
        </p:nvSpPr>
        <p:spPr>
          <a:xfrm>
            <a:off x="3471790" y="2983709"/>
            <a:ext cx="825500" cy="825500"/>
          </a:xfrm>
          <a:prstGeom prst="ellipse">
            <a:avLst/>
          </a:prstGeom>
          <a:solidFill>
            <a:srgbClr val="52CBB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70F6F80-8660-4DC4-A00B-972B859733AC}"/>
              </a:ext>
            </a:extLst>
          </p:cNvPr>
          <p:cNvSpPr/>
          <p:nvPr/>
        </p:nvSpPr>
        <p:spPr>
          <a:xfrm>
            <a:off x="2738749" y="4734915"/>
            <a:ext cx="556194" cy="556194"/>
          </a:xfrm>
          <a:prstGeom prst="ellipse">
            <a:avLst/>
          </a:prstGeom>
          <a:solidFill>
            <a:srgbClr val="52C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FF25200-6927-45CE-93CE-D4697909D46C}"/>
              </a:ext>
            </a:extLst>
          </p:cNvPr>
          <p:cNvSpPr/>
          <p:nvPr/>
        </p:nvSpPr>
        <p:spPr>
          <a:xfrm>
            <a:off x="5134356" y="2872584"/>
            <a:ext cx="1047750" cy="10477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2F2AC16-8797-4C75-AB87-BC0846668AF9}"/>
              </a:ext>
            </a:extLst>
          </p:cNvPr>
          <p:cNvSpPr/>
          <p:nvPr/>
        </p:nvSpPr>
        <p:spPr>
          <a:xfrm>
            <a:off x="5245481" y="2983709"/>
            <a:ext cx="825500" cy="825500"/>
          </a:xfrm>
          <a:prstGeom prst="ellipse">
            <a:avLst/>
          </a:prstGeom>
          <a:solidFill>
            <a:srgbClr val="FEC63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C921476-A1DA-4E15-A4C9-D4520D189284}"/>
              </a:ext>
            </a:extLst>
          </p:cNvPr>
          <p:cNvSpPr/>
          <p:nvPr/>
        </p:nvSpPr>
        <p:spPr>
          <a:xfrm>
            <a:off x="4497200" y="1463905"/>
            <a:ext cx="556194" cy="556194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0575C05-80DE-4A73-91A3-2ADAD5E52332}"/>
              </a:ext>
            </a:extLst>
          </p:cNvPr>
          <p:cNvSpPr txBox="1"/>
          <p:nvPr/>
        </p:nvSpPr>
        <p:spPr>
          <a:xfrm>
            <a:off x="1781636" y="2983709"/>
            <a:ext cx="640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Tw Cen MT" panose="020B0602020104020603" pitchFamily="34" charset="0"/>
              </a:rPr>
              <a:t>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C333F2A-26F5-45BA-8ACD-52FD9073720C}"/>
              </a:ext>
            </a:extLst>
          </p:cNvPr>
          <p:cNvSpPr txBox="1"/>
          <p:nvPr/>
        </p:nvSpPr>
        <p:spPr>
          <a:xfrm>
            <a:off x="3564326" y="2983709"/>
            <a:ext cx="640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Tw Cen MT" panose="020B0602020104020603" pitchFamily="34" charset="0"/>
              </a:rPr>
              <a:t>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1909A9D-270E-49E8-9EEE-1F6CFEBA3560}"/>
              </a:ext>
            </a:extLst>
          </p:cNvPr>
          <p:cNvSpPr txBox="1"/>
          <p:nvPr/>
        </p:nvSpPr>
        <p:spPr>
          <a:xfrm>
            <a:off x="5338017" y="2983709"/>
            <a:ext cx="640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Tw Cen MT" panose="020B0602020104020603" pitchFamily="34" charset="0"/>
              </a:rPr>
              <a:t>3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C688481-FF3F-4BBD-899C-18C0897D3FE1}"/>
              </a:ext>
            </a:extLst>
          </p:cNvPr>
          <p:cNvGrpSpPr/>
          <p:nvPr/>
        </p:nvGrpSpPr>
        <p:grpSpPr>
          <a:xfrm>
            <a:off x="2859015" y="4882712"/>
            <a:ext cx="309760" cy="260600"/>
            <a:chOff x="5356342" y="3093565"/>
            <a:chExt cx="465138" cy="391319"/>
          </a:xfrm>
          <a:solidFill>
            <a:schemeClr val="bg1"/>
          </a:solidFill>
        </p:grpSpPr>
        <p:sp>
          <p:nvSpPr>
            <p:cNvPr id="62" name="AutoShape 120">
              <a:extLst>
                <a:ext uri="{FF2B5EF4-FFF2-40B4-BE49-F238E27FC236}">
                  <a16:creationId xmlns:a16="http://schemas.microsoft.com/office/drawing/2014/main" id="{E9E9839C-3BA8-4B99-9105-FC00E6A73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21">
              <a:extLst>
                <a:ext uri="{FF2B5EF4-FFF2-40B4-BE49-F238E27FC236}">
                  <a16:creationId xmlns:a16="http://schemas.microsoft.com/office/drawing/2014/main" id="{739588A7-71CF-4630-9595-D40D98E2C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967" y="325310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4" name="AutoShape 122">
              <a:extLst>
                <a:ext uri="{FF2B5EF4-FFF2-40B4-BE49-F238E27FC236}">
                  <a16:creationId xmlns:a16="http://schemas.microsoft.com/office/drawing/2014/main" id="{B0A96EE0-901B-439F-8C42-8F9DACE90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F8ED9E8-12DF-4D24-A8BC-8311C55EA4BE}"/>
              </a:ext>
            </a:extLst>
          </p:cNvPr>
          <p:cNvGrpSpPr/>
          <p:nvPr/>
        </p:nvGrpSpPr>
        <p:grpSpPr>
          <a:xfrm>
            <a:off x="4618140" y="1586875"/>
            <a:ext cx="309234" cy="309234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66" name="AutoShape 126">
              <a:extLst>
                <a:ext uri="{FF2B5EF4-FFF2-40B4-BE49-F238E27FC236}">
                  <a16:creationId xmlns:a16="http://schemas.microsoft.com/office/drawing/2014/main" id="{F8CEBEBB-20AD-4DF2-BD8C-DB94118EB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7" name="AutoShape 127">
              <a:extLst>
                <a:ext uri="{FF2B5EF4-FFF2-40B4-BE49-F238E27FC236}">
                  <a16:creationId xmlns:a16="http://schemas.microsoft.com/office/drawing/2014/main" id="{C1E841F5-AC69-4949-8AF5-C7C25587F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C8A36B7-4E34-413D-AF85-34BDA6B25D3E}"/>
              </a:ext>
            </a:extLst>
          </p:cNvPr>
          <p:cNvGrpSpPr/>
          <p:nvPr/>
        </p:nvGrpSpPr>
        <p:grpSpPr>
          <a:xfrm>
            <a:off x="1059690" y="1610667"/>
            <a:ext cx="309234" cy="271174"/>
            <a:chOff x="1640798" y="2149003"/>
            <a:chExt cx="464344" cy="407194"/>
          </a:xfrm>
          <a:solidFill>
            <a:schemeClr val="bg1"/>
          </a:solidFill>
        </p:grpSpPr>
        <p:sp>
          <p:nvSpPr>
            <p:cNvPr id="69" name="AutoShape 147">
              <a:extLst>
                <a:ext uri="{FF2B5EF4-FFF2-40B4-BE49-F238E27FC236}">
                  <a16:creationId xmlns:a16="http://schemas.microsoft.com/office/drawing/2014/main" id="{BDEE1E6F-2CD9-4A4B-AB95-18B981163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0" name="AutoShape 148">
              <a:extLst>
                <a:ext uri="{FF2B5EF4-FFF2-40B4-BE49-F238E27FC236}">
                  <a16:creationId xmlns:a16="http://schemas.microsoft.com/office/drawing/2014/main" id="{84C54B2B-B64B-49EA-8AE6-10B8C1A15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94674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75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5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/>
      <p:bldP spid="59" grpId="0"/>
      <p:bldP spid="6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1612</TotalTime>
  <Words>249</Words>
  <Application>Microsoft Office PowerPoint</Application>
  <PresentationFormat>Widescreen</PresentationFormat>
  <Paragraphs>101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Gill Sans</vt:lpstr>
      <vt:lpstr>Arial</vt:lpstr>
      <vt:lpstr>Calibri</vt:lpstr>
      <vt:lpstr>Calibri Light</vt:lpstr>
      <vt:lpstr>Montserrat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Nahid Ahmed</dc:creator>
  <cp:lastModifiedBy>Mr. Zaman</cp:lastModifiedBy>
  <cp:revision>27</cp:revision>
  <dcterms:created xsi:type="dcterms:W3CDTF">2020-06-09T16:56:45Z</dcterms:created>
  <dcterms:modified xsi:type="dcterms:W3CDTF">2020-09-22T13:38:21Z</dcterms:modified>
</cp:coreProperties>
</file>