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94660"/>
  </p:normalViewPr>
  <p:slideViewPr>
    <p:cSldViewPr snapToGrid="0">
      <p:cViewPr>
        <p:scale>
          <a:sx n="75" d="100"/>
          <a:sy n="75" d="100"/>
        </p:scale>
        <p:origin x="7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E46E9-2C7E-4FA9-A293-E945DBFDE8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1AFB5A-FB9F-47FB-904B-B670803340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84EBF-7B7C-4E3B-BD4B-CD0573E3F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5522E-08CB-440F-AE45-57792E545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8B05B-F469-427A-8E61-67702A973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84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1AABB-9E69-4C7B-A8B7-924CFA234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80D45A-DFC5-438A-B8C8-60AFF14402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67FF4-4192-455B-93D2-5BCEDC5B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0111A-11D3-4ED8-B545-4C48753AA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C92AF-4109-41CA-80CF-F68B607C3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27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5FB88D-00B5-45E2-B62E-2C3BCA80E8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D5F43A-9F37-42C1-89B5-59FE5257D8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E698B-236D-4F89-BA8A-28F09872D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CB7A2-00FA-4CB0-A7FD-0C70605A5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74EE3-DC43-42F1-94DD-46EA11076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98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6CE1D-8067-4C2E-A070-57EB1B5EB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85CEA-79E0-47FD-B613-E7284DCAF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1A187-8062-44F6-BC2C-9EEBA6F93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29A4D-7E79-48B1-ADAF-7CC384882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DECEB-3919-4552-85CC-DE05323D7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07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0A3E1-E735-487C-A655-A3D1522BB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9E7B5F-1F46-485A-A91E-020BF9E9D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8CCD1E-21ED-4F47-A9BD-73C7BBB29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828C5-C9DE-4BF4-8AB3-CE0DF6297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24DF0-8E84-424E-A33B-39F33FDFD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3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BD10-E0AB-40E4-B55C-4C8C4DDD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87898-80A3-4AA2-9972-E5A78A5545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5ABF88-4C74-4250-9134-EEC3349B5C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BF435-5A8E-4CFF-87A1-1A26B133C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4C9E2E-E79C-4403-A726-BDC9053E8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28EE83-B351-49E6-872E-8B927E550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9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A01C2-40A4-4493-9A34-B3E459EFA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DBFE9-F890-4895-8E17-43A608DB4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F31CD-18E7-430B-BD10-F6D3B7C737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A998B4-5733-477C-A676-43115ABB62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31D299-00B7-43DD-A26E-DDF6A2C892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18CF1C-1000-49B2-9E05-6CB5AFE72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AFC50B-8356-4B2F-A968-6BF3D8977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AF87BD-B5F8-4FE2-BBF2-F78ABFF92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78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39A71-7A3E-4CF0-9FFB-9C94D5514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4E144F-091E-451B-8EE8-9F3E6F927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78BBD-9DF4-4E41-9D6A-D10F26CC1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3DC83E-6916-4AB5-8F61-A90FED5F0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53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519DBE-932B-44C1-8F2E-A19D86659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EEEBB9-CC1C-4E2F-AAC8-1F8C7C2AB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1F20F-9AAE-41E8-AA13-C8838AE92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4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6AA61-4E1B-4CF3-8A7A-BD0FBC82C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100D5-0168-49A7-9CBF-67107C204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252815-5670-433F-BB63-559A455D6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97E83-8633-4E01-8477-4525D97D0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92735D-4C2D-4F14-B60F-ED7FC5E2E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86CB48-2292-4F85-BEFE-F6D82EE1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197C0-EDA9-4211-8B77-8DAC423A7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1693E8-3EBF-4717-BC9F-9FDE8A96D2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4FF49-65B1-4781-9A30-CB2E518F1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E7839D-9408-46B7-A07B-40570BAD4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EC12CC-8019-4CD8-989B-E35B29257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DF2F2-CD41-4E0B-BB9D-96960FFA4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63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E85752-C8F2-4341-A6EE-21DE5926A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E0A701-0F96-4EA5-AF3F-B622ADD54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35CFB-198A-47CD-A751-F6E1E14902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121C1-B860-4DF9-B3EF-A745F1D186CF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AD22A-E6F7-4181-A0AA-981531DDB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62FAC-2225-4519-8E74-0C6F63F8F4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D07C8-9C20-48F6-B5F3-7CFB628F0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8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83B4DB6B-E8D8-49E5-B349-B194982D141E}"/>
              </a:ext>
            </a:extLst>
          </p:cNvPr>
          <p:cNvGrpSpPr/>
          <p:nvPr/>
        </p:nvGrpSpPr>
        <p:grpSpPr>
          <a:xfrm>
            <a:off x="4165600" y="2062045"/>
            <a:ext cx="4408966" cy="2646878"/>
            <a:chOff x="4136103" y="2121039"/>
            <a:chExt cx="4408966" cy="264687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7861B3C-D697-4DEC-82B1-C2A812367011}"/>
                </a:ext>
              </a:extLst>
            </p:cNvPr>
            <p:cNvSpPr txBox="1"/>
            <p:nvPr/>
          </p:nvSpPr>
          <p:spPr>
            <a:xfrm>
              <a:off x="4136103" y="2121039"/>
              <a:ext cx="440896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Welcome to Our </a:t>
              </a:r>
              <a:r>
                <a:rPr lang="en-US" sz="4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Today’s PowerPoint </a:t>
              </a:r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Template File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5397267-E195-47F0-8B17-C8B27E638113}"/>
                </a:ext>
              </a:extLst>
            </p:cNvPr>
            <p:cNvSpPr txBox="1"/>
            <p:nvPr/>
          </p:nvSpPr>
          <p:spPr>
            <a:xfrm>
              <a:off x="4136103" y="4060031"/>
              <a:ext cx="44089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Subtitle</a:t>
              </a: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1C1B38C3-3AAF-479D-AED4-4BAE4006EA2F}"/>
              </a:ext>
            </a:extLst>
          </p:cNvPr>
          <p:cNvSpPr/>
          <p:nvPr/>
        </p:nvSpPr>
        <p:spPr>
          <a:xfrm>
            <a:off x="8663275" y="1811068"/>
            <a:ext cx="3117876" cy="31178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5D06140-381E-4587-B7C1-0C78C1D2DDF5}"/>
              </a:ext>
            </a:extLst>
          </p:cNvPr>
          <p:cNvSpPr/>
          <p:nvPr/>
        </p:nvSpPr>
        <p:spPr>
          <a:xfrm>
            <a:off x="9002236" y="2150029"/>
            <a:ext cx="2439954" cy="2439954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4B979D1-9EDB-4E5F-8AA5-54D35CC20D72}"/>
              </a:ext>
            </a:extLst>
          </p:cNvPr>
          <p:cNvSpPr/>
          <p:nvPr/>
        </p:nvSpPr>
        <p:spPr>
          <a:xfrm>
            <a:off x="9218401" y="2366194"/>
            <a:ext cx="2007624" cy="2007624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294F917-7E44-4049-A1C0-D4DA261A9118}"/>
              </a:ext>
            </a:extLst>
          </p:cNvPr>
          <p:cNvGrpSpPr/>
          <p:nvPr/>
        </p:nvGrpSpPr>
        <p:grpSpPr>
          <a:xfrm>
            <a:off x="9568728" y="2716520"/>
            <a:ext cx="1306970" cy="1306970"/>
            <a:chOff x="4995674" y="4044712"/>
            <a:chExt cx="848364" cy="848364"/>
          </a:xfrm>
          <a:solidFill>
            <a:srgbClr val="FF5969"/>
          </a:solidFill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8F43EE8-672E-4B32-BF95-F0435700C184}"/>
                </a:ext>
              </a:extLst>
            </p:cNvPr>
            <p:cNvGrpSpPr/>
            <p:nvPr/>
          </p:nvGrpSpPr>
          <p:grpSpPr>
            <a:xfrm>
              <a:off x="5011823" y="4060861"/>
              <a:ext cx="816066" cy="816066"/>
              <a:chOff x="3205163" y="1762126"/>
              <a:chExt cx="601662" cy="601662"/>
            </a:xfrm>
            <a:grpFill/>
          </p:grpSpPr>
          <p:sp>
            <p:nvSpPr>
              <p:cNvPr id="44" name="Freeform 176">
                <a:extLst>
                  <a:ext uri="{FF2B5EF4-FFF2-40B4-BE49-F238E27FC236}">
                    <a16:creationId xmlns:a16="http://schemas.microsoft.com/office/drawing/2014/main" id="{CBCCA0A3-2399-4D10-A809-35D810618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1762126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77">
                <a:extLst>
                  <a:ext uri="{FF2B5EF4-FFF2-40B4-BE49-F238E27FC236}">
                    <a16:creationId xmlns:a16="http://schemas.microsoft.com/office/drawing/2014/main" id="{503DC983-423A-4FF6-BA05-7B8732162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18002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10 w 67"/>
                  <a:gd name="T3" fmla="*/ 86 h 88"/>
                  <a:gd name="T4" fmla="*/ 4 w 67"/>
                  <a:gd name="T5" fmla="*/ 66 h 88"/>
                  <a:gd name="T6" fmla="*/ 37 w 67"/>
                  <a:gd name="T7" fmla="*/ 9 h 88"/>
                  <a:gd name="T8" fmla="*/ 57 w 67"/>
                  <a:gd name="T9" fmla="*/ 4 h 88"/>
                  <a:gd name="T10" fmla="*/ 63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5" y="88"/>
                      <a:pt x="12" y="88"/>
                      <a:pt x="10" y="86"/>
                    </a:cubicBezTo>
                    <a:cubicBezTo>
                      <a:pt x="3" y="82"/>
                      <a:pt x="0" y="73"/>
                      <a:pt x="4" y="66"/>
                    </a:cubicBezTo>
                    <a:lnTo>
                      <a:pt x="37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5" y="8"/>
                      <a:pt x="67" y="17"/>
                      <a:pt x="63" y="24"/>
                    </a:cubicBezTo>
                    <a:lnTo>
                      <a:pt x="30" y="81"/>
                    </a:lnTo>
                    <a:cubicBezTo>
                      <a:pt x="28" y="85"/>
                      <a:pt x="23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78">
                <a:extLst>
                  <a:ext uri="{FF2B5EF4-FFF2-40B4-BE49-F238E27FC236}">
                    <a16:creationId xmlns:a16="http://schemas.microsoft.com/office/drawing/2014/main" id="{E0A817ED-AA63-45B9-AEDA-E5FA3BF67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1905001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8 h 65"/>
                  <a:gd name="T4" fmla="*/ 10 w 91"/>
                  <a:gd name="T5" fmla="*/ 37 h 65"/>
                  <a:gd name="T6" fmla="*/ 66 w 91"/>
                  <a:gd name="T7" fmla="*/ 5 h 65"/>
                  <a:gd name="T8" fmla="*/ 87 w 91"/>
                  <a:gd name="T9" fmla="*/ 10 h 65"/>
                  <a:gd name="T10" fmla="*/ 81 w 91"/>
                  <a:gd name="T11" fmla="*/ 31 h 65"/>
                  <a:gd name="T12" fmla="*/ 25 w 91"/>
                  <a:gd name="T13" fmla="*/ 63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8"/>
                    </a:cubicBezTo>
                    <a:cubicBezTo>
                      <a:pt x="0" y="50"/>
                      <a:pt x="3" y="41"/>
                      <a:pt x="10" y="37"/>
                    </a:cubicBezTo>
                    <a:lnTo>
                      <a:pt x="66" y="5"/>
                    </a:lnTo>
                    <a:cubicBezTo>
                      <a:pt x="73" y="0"/>
                      <a:pt x="82" y="3"/>
                      <a:pt x="87" y="10"/>
                    </a:cubicBezTo>
                    <a:cubicBezTo>
                      <a:pt x="91" y="17"/>
                      <a:pt x="88" y="26"/>
                      <a:pt x="81" y="31"/>
                    </a:cubicBezTo>
                    <a:lnTo>
                      <a:pt x="25" y="63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79">
                <a:extLst>
                  <a:ext uri="{FF2B5EF4-FFF2-40B4-BE49-F238E27FC236}">
                    <a16:creationId xmlns:a16="http://schemas.microsoft.com/office/drawing/2014/main" id="{A38C15EE-44B9-4486-A21B-D0AD2E83B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800" y="2051051"/>
                <a:ext cx="73025" cy="23813"/>
              </a:xfrm>
              <a:custGeom>
                <a:avLst/>
                <a:gdLst>
                  <a:gd name="T0" fmla="*/ 80 w 95"/>
                  <a:gd name="T1" fmla="*/ 30 h 30"/>
                  <a:gd name="T2" fmla="*/ 15 w 95"/>
                  <a:gd name="T3" fmla="*/ 30 h 30"/>
                  <a:gd name="T4" fmla="*/ 0 w 95"/>
                  <a:gd name="T5" fmla="*/ 15 h 30"/>
                  <a:gd name="T6" fmla="*/ 15 w 95"/>
                  <a:gd name="T7" fmla="*/ 0 h 30"/>
                  <a:gd name="T8" fmla="*/ 80 w 95"/>
                  <a:gd name="T9" fmla="*/ 0 h 30"/>
                  <a:gd name="T10" fmla="*/ 95 w 95"/>
                  <a:gd name="T11" fmla="*/ 15 h 30"/>
                  <a:gd name="T12" fmla="*/ 80 w 95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30">
                    <a:moveTo>
                      <a:pt x="80" y="30"/>
                    </a:moveTo>
                    <a:lnTo>
                      <a:pt x="15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lnTo>
                      <a:pt x="80" y="0"/>
                    </a:lnTo>
                    <a:cubicBezTo>
                      <a:pt x="89" y="0"/>
                      <a:pt x="95" y="7"/>
                      <a:pt x="95" y="15"/>
                    </a:cubicBezTo>
                    <a:cubicBezTo>
                      <a:pt x="95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80">
                <a:extLst>
                  <a:ext uri="{FF2B5EF4-FFF2-40B4-BE49-F238E27FC236}">
                    <a16:creationId xmlns:a16="http://schemas.microsoft.com/office/drawing/2014/main" id="{964D9B02-1DBE-44B7-B226-E4213B804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2170113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2 h 65"/>
                  <a:gd name="T4" fmla="*/ 10 w 91"/>
                  <a:gd name="T5" fmla="*/ 30 h 65"/>
                  <a:gd name="T6" fmla="*/ 4 w 91"/>
                  <a:gd name="T7" fmla="*/ 9 h 65"/>
                  <a:gd name="T8" fmla="*/ 25 w 91"/>
                  <a:gd name="T9" fmla="*/ 4 h 65"/>
                  <a:gd name="T10" fmla="*/ 81 w 91"/>
                  <a:gd name="T11" fmla="*/ 36 h 65"/>
                  <a:gd name="T12" fmla="*/ 87 w 91"/>
                  <a:gd name="T13" fmla="*/ 57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2"/>
                    </a:cubicBezTo>
                    <a:lnTo>
                      <a:pt x="10" y="30"/>
                    </a:lnTo>
                    <a:cubicBezTo>
                      <a:pt x="3" y="26"/>
                      <a:pt x="0" y="17"/>
                      <a:pt x="4" y="9"/>
                    </a:cubicBezTo>
                    <a:cubicBezTo>
                      <a:pt x="8" y="2"/>
                      <a:pt x="18" y="0"/>
                      <a:pt x="25" y="4"/>
                    </a:cubicBezTo>
                    <a:lnTo>
                      <a:pt x="81" y="36"/>
                    </a:lnTo>
                    <a:cubicBezTo>
                      <a:pt x="88" y="41"/>
                      <a:pt x="91" y="50"/>
                      <a:pt x="87" y="57"/>
                    </a:cubicBezTo>
                    <a:cubicBezTo>
                      <a:pt x="84" y="62"/>
                      <a:pt x="79" y="65"/>
                      <a:pt x="73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81">
                <a:extLst>
                  <a:ext uri="{FF2B5EF4-FFF2-40B4-BE49-F238E27FC236}">
                    <a16:creationId xmlns:a16="http://schemas.microsoft.com/office/drawing/2014/main" id="{CA921639-C01F-498D-B1FA-F94F3F409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2257426"/>
                <a:ext cx="50800" cy="66675"/>
              </a:xfrm>
              <a:custGeom>
                <a:avLst/>
                <a:gdLst>
                  <a:gd name="T0" fmla="*/ 50 w 67"/>
                  <a:gd name="T1" fmla="*/ 88 h 88"/>
                  <a:gd name="T2" fmla="*/ 37 w 67"/>
                  <a:gd name="T3" fmla="*/ 81 h 88"/>
                  <a:gd name="T4" fmla="*/ 4 w 67"/>
                  <a:gd name="T5" fmla="*/ 24 h 88"/>
                  <a:gd name="T6" fmla="*/ 10 w 67"/>
                  <a:gd name="T7" fmla="*/ 4 h 88"/>
                  <a:gd name="T8" fmla="*/ 30 w 67"/>
                  <a:gd name="T9" fmla="*/ 9 h 88"/>
                  <a:gd name="T10" fmla="*/ 63 w 67"/>
                  <a:gd name="T11" fmla="*/ 66 h 88"/>
                  <a:gd name="T12" fmla="*/ 57 w 67"/>
                  <a:gd name="T13" fmla="*/ 86 h 88"/>
                  <a:gd name="T14" fmla="*/ 50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50" y="88"/>
                    </a:moveTo>
                    <a:cubicBezTo>
                      <a:pt x="45" y="88"/>
                      <a:pt x="40" y="85"/>
                      <a:pt x="37" y="81"/>
                    </a:cubicBezTo>
                    <a:lnTo>
                      <a:pt x="4" y="24"/>
                    </a:lnTo>
                    <a:cubicBezTo>
                      <a:pt x="0" y="17"/>
                      <a:pt x="3" y="8"/>
                      <a:pt x="10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3" y="66"/>
                    </a:lnTo>
                    <a:cubicBezTo>
                      <a:pt x="67" y="73"/>
                      <a:pt x="65" y="82"/>
                      <a:pt x="57" y="86"/>
                    </a:cubicBezTo>
                    <a:cubicBezTo>
                      <a:pt x="55" y="88"/>
                      <a:pt x="52" y="88"/>
                      <a:pt x="5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82">
                <a:extLst>
                  <a:ext uri="{FF2B5EF4-FFF2-40B4-BE49-F238E27FC236}">
                    <a16:creationId xmlns:a16="http://schemas.microsoft.com/office/drawing/2014/main" id="{E948404B-5635-4AAC-B7A7-7023342D2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2290763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83">
                <a:extLst>
                  <a:ext uri="{FF2B5EF4-FFF2-40B4-BE49-F238E27FC236}">
                    <a16:creationId xmlns:a16="http://schemas.microsoft.com/office/drawing/2014/main" id="{37FB5ABB-1B69-45E1-87C5-27F9D2F86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22574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9 w 67"/>
                  <a:gd name="T3" fmla="*/ 86 h 88"/>
                  <a:gd name="T4" fmla="*/ 4 w 67"/>
                  <a:gd name="T5" fmla="*/ 66 h 88"/>
                  <a:gd name="T6" fmla="*/ 36 w 67"/>
                  <a:gd name="T7" fmla="*/ 9 h 88"/>
                  <a:gd name="T8" fmla="*/ 57 w 67"/>
                  <a:gd name="T9" fmla="*/ 4 h 88"/>
                  <a:gd name="T10" fmla="*/ 62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4" y="88"/>
                      <a:pt x="12" y="88"/>
                      <a:pt x="9" y="86"/>
                    </a:cubicBezTo>
                    <a:cubicBezTo>
                      <a:pt x="2" y="82"/>
                      <a:pt x="0" y="73"/>
                      <a:pt x="4" y="66"/>
                    </a:cubicBezTo>
                    <a:lnTo>
                      <a:pt x="36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4" y="8"/>
                      <a:pt x="67" y="17"/>
                      <a:pt x="62" y="24"/>
                    </a:cubicBezTo>
                    <a:lnTo>
                      <a:pt x="30" y="81"/>
                    </a:lnTo>
                    <a:cubicBezTo>
                      <a:pt x="27" y="85"/>
                      <a:pt x="22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84">
                <a:extLst>
                  <a:ext uri="{FF2B5EF4-FFF2-40B4-BE49-F238E27FC236}">
                    <a16:creationId xmlns:a16="http://schemas.microsoft.com/office/drawing/2014/main" id="{073A29D0-54F1-4ACC-8F7E-A13508AB8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2170113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7 h 65"/>
                  <a:gd name="T4" fmla="*/ 10 w 91"/>
                  <a:gd name="T5" fmla="*/ 36 h 65"/>
                  <a:gd name="T6" fmla="*/ 66 w 91"/>
                  <a:gd name="T7" fmla="*/ 4 h 65"/>
                  <a:gd name="T8" fmla="*/ 87 w 91"/>
                  <a:gd name="T9" fmla="*/ 9 h 65"/>
                  <a:gd name="T10" fmla="*/ 81 w 91"/>
                  <a:gd name="T11" fmla="*/ 30 h 65"/>
                  <a:gd name="T12" fmla="*/ 25 w 91"/>
                  <a:gd name="T13" fmla="*/ 62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7"/>
                    </a:cubicBezTo>
                    <a:cubicBezTo>
                      <a:pt x="0" y="50"/>
                      <a:pt x="3" y="41"/>
                      <a:pt x="10" y="36"/>
                    </a:cubicBezTo>
                    <a:lnTo>
                      <a:pt x="66" y="4"/>
                    </a:lnTo>
                    <a:cubicBezTo>
                      <a:pt x="73" y="0"/>
                      <a:pt x="82" y="2"/>
                      <a:pt x="87" y="9"/>
                    </a:cubicBezTo>
                    <a:cubicBezTo>
                      <a:pt x="91" y="17"/>
                      <a:pt x="88" y="26"/>
                      <a:pt x="81" y="30"/>
                    </a:cubicBezTo>
                    <a:lnTo>
                      <a:pt x="25" y="62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85">
                <a:extLst>
                  <a:ext uri="{FF2B5EF4-FFF2-40B4-BE49-F238E27FC236}">
                    <a16:creationId xmlns:a16="http://schemas.microsoft.com/office/drawing/2014/main" id="{3628A146-7C7A-4960-9BF0-75D013276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163" y="2051051"/>
                <a:ext cx="73025" cy="23813"/>
              </a:xfrm>
              <a:custGeom>
                <a:avLst/>
                <a:gdLst>
                  <a:gd name="T0" fmla="*/ 80 w 96"/>
                  <a:gd name="T1" fmla="*/ 30 h 30"/>
                  <a:gd name="T2" fmla="*/ 16 w 96"/>
                  <a:gd name="T3" fmla="*/ 30 h 30"/>
                  <a:gd name="T4" fmla="*/ 0 w 96"/>
                  <a:gd name="T5" fmla="*/ 15 h 30"/>
                  <a:gd name="T6" fmla="*/ 16 w 96"/>
                  <a:gd name="T7" fmla="*/ 0 h 30"/>
                  <a:gd name="T8" fmla="*/ 80 w 96"/>
                  <a:gd name="T9" fmla="*/ 0 h 30"/>
                  <a:gd name="T10" fmla="*/ 96 w 96"/>
                  <a:gd name="T11" fmla="*/ 15 h 30"/>
                  <a:gd name="T12" fmla="*/ 80 w 96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30">
                    <a:moveTo>
                      <a:pt x="80" y="30"/>
                    </a:moveTo>
                    <a:lnTo>
                      <a:pt x="16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lnTo>
                      <a:pt x="80" y="0"/>
                    </a:lnTo>
                    <a:cubicBezTo>
                      <a:pt x="89" y="0"/>
                      <a:pt x="96" y="7"/>
                      <a:pt x="96" y="15"/>
                    </a:cubicBezTo>
                    <a:cubicBezTo>
                      <a:pt x="96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86">
                <a:extLst>
                  <a:ext uri="{FF2B5EF4-FFF2-40B4-BE49-F238E27FC236}">
                    <a16:creationId xmlns:a16="http://schemas.microsoft.com/office/drawing/2014/main" id="{3ADA9244-899B-4BDC-9EBF-889A1BECF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905001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3 h 65"/>
                  <a:gd name="T4" fmla="*/ 10 w 91"/>
                  <a:gd name="T5" fmla="*/ 31 h 65"/>
                  <a:gd name="T6" fmla="*/ 4 w 91"/>
                  <a:gd name="T7" fmla="*/ 10 h 65"/>
                  <a:gd name="T8" fmla="*/ 25 w 91"/>
                  <a:gd name="T9" fmla="*/ 5 h 65"/>
                  <a:gd name="T10" fmla="*/ 81 w 91"/>
                  <a:gd name="T11" fmla="*/ 37 h 65"/>
                  <a:gd name="T12" fmla="*/ 87 w 91"/>
                  <a:gd name="T13" fmla="*/ 58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3"/>
                    </a:cubicBezTo>
                    <a:lnTo>
                      <a:pt x="10" y="31"/>
                    </a:lnTo>
                    <a:cubicBezTo>
                      <a:pt x="3" y="26"/>
                      <a:pt x="0" y="17"/>
                      <a:pt x="4" y="10"/>
                    </a:cubicBezTo>
                    <a:cubicBezTo>
                      <a:pt x="8" y="3"/>
                      <a:pt x="18" y="0"/>
                      <a:pt x="25" y="5"/>
                    </a:cubicBezTo>
                    <a:lnTo>
                      <a:pt x="81" y="37"/>
                    </a:lnTo>
                    <a:cubicBezTo>
                      <a:pt x="88" y="41"/>
                      <a:pt x="91" y="50"/>
                      <a:pt x="87" y="58"/>
                    </a:cubicBezTo>
                    <a:cubicBezTo>
                      <a:pt x="84" y="62"/>
                      <a:pt x="79" y="65"/>
                      <a:pt x="73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87">
                <a:extLst>
                  <a:ext uri="{FF2B5EF4-FFF2-40B4-BE49-F238E27FC236}">
                    <a16:creationId xmlns:a16="http://schemas.microsoft.com/office/drawing/2014/main" id="{3B0374EA-1CF9-41D6-9AC9-49D6F66D9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800226"/>
                <a:ext cx="50800" cy="66675"/>
              </a:xfrm>
              <a:custGeom>
                <a:avLst/>
                <a:gdLst>
                  <a:gd name="T0" fmla="*/ 49 w 67"/>
                  <a:gd name="T1" fmla="*/ 88 h 88"/>
                  <a:gd name="T2" fmla="*/ 36 w 67"/>
                  <a:gd name="T3" fmla="*/ 81 h 88"/>
                  <a:gd name="T4" fmla="*/ 4 w 67"/>
                  <a:gd name="T5" fmla="*/ 24 h 88"/>
                  <a:gd name="T6" fmla="*/ 9 w 67"/>
                  <a:gd name="T7" fmla="*/ 4 h 88"/>
                  <a:gd name="T8" fmla="*/ 30 w 67"/>
                  <a:gd name="T9" fmla="*/ 9 h 88"/>
                  <a:gd name="T10" fmla="*/ 62 w 67"/>
                  <a:gd name="T11" fmla="*/ 66 h 88"/>
                  <a:gd name="T12" fmla="*/ 57 w 67"/>
                  <a:gd name="T13" fmla="*/ 86 h 88"/>
                  <a:gd name="T14" fmla="*/ 49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49" y="88"/>
                    </a:moveTo>
                    <a:cubicBezTo>
                      <a:pt x="44" y="88"/>
                      <a:pt x="39" y="85"/>
                      <a:pt x="36" y="81"/>
                    </a:cubicBezTo>
                    <a:lnTo>
                      <a:pt x="4" y="24"/>
                    </a:lnTo>
                    <a:cubicBezTo>
                      <a:pt x="0" y="17"/>
                      <a:pt x="2" y="8"/>
                      <a:pt x="9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2" y="66"/>
                    </a:lnTo>
                    <a:cubicBezTo>
                      <a:pt x="67" y="73"/>
                      <a:pt x="64" y="82"/>
                      <a:pt x="57" y="86"/>
                    </a:cubicBezTo>
                    <a:cubicBezTo>
                      <a:pt x="55" y="88"/>
                      <a:pt x="52" y="88"/>
                      <a:pt x="49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Circle: Hollow 39">
              <a:extLst>
                <a:ext uri="{FF2B5EF4-FFF2-40B4-BE49-F238E27FC236}">
                  <a16:creationId xmlns:a16="http://schemas.microsoft.com/office/drawing/2014/main" id="{DA1AA21E-51F7-4014-93B9-1F4F8F41D43E}"/>
                </a:ext>
              </a:extLst>
            </p:cNvPr>
            <p:cNvSpPr/>
            <p:nvPr/>
          </p:nvSpPr>
          <p:spPr>
            <a:xfrm>
              <a:off x="4995674" y="4044712"/>
              <a:ext cx="848364" cy="848364"/>
            </a:xfrm>
            <a:prstGeom prst="donut">
              <a:avLst>
                <a:gd name="adj" fmla="val 39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Circle: Hollow 40">
              <a:extLst>
                <a:ext uri="{FF2B5EF4-FFF2-40B4-BE49-F238E27FC236}">
                  <a16:creationId xmlns:a16="http://schemas.microsoft.com/office/drawing/2014/main" id="{98441A9A-3BC7-4A45-8609-43E3914D1BA3}"/>
                </a:ext>
              </a:extLst>
            </p:cNvPr>
            <p:cNvSpPr/>
            <p:nvPr/>
          </p:nvSpPr>
          <p:spPr>
            <a:xfrm>
              <a:off x="5348489" y="4397528"/>
              <a:ext cx="142736" cy="142734"/>
            </a:xfrm>
            <a:prstGeom prst="donut">
              <a:avLst>
                <a:gd name="adj" fmla="val 226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: Top Corners Rounded 41">
              <a:extLst>
                <a:ext uri="{FF2B5EF4-FFF2-40B4-BE49-F238E27FC236}">
                  <a16:creationId xmlns:a16="http://schemas.microsoft.com/office/drawing/2014/main" id="{21CC3DAE-A85A-46B9-A86B-4F2D6B1CA26D}"/>
                </a:ext>
              </a:extLst>
            </p:cNvPr>
            <p:cNvSpPr/>
            <p:nvPr/>
          </p:nvSpPr>
          <p:spPr>
            <a:xfrm rot="14339270">
              <a:off x="5285405" y="4456369"/>
              <a:ext cx="36576" cy="17365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: Top Corners Rounded 42">
              <a:extLst>
                <a:ext uri="{FF2B5EF4-FFF2-40B4-BE49-F238E27FC236}">
                  <a16:creationId xmlns:a16="http://schemas.microsoft.com/office/drawing/2014/main" id="{B705DBF9-C149-4181-AD23-98D973A517AF}"/>
                </a:ext>
              </a:extLst>
            </p:cNvPr>
            <p:cNvSpPr/>
            <p:nvPr/>
          </p:nvSpPr>
          <p:spPr>
            <a:xfrm>
              <a:off x="5400584" y="4207394"/>
              <a:ext cx="36576" cy="204418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339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7FB72A2-E7AB-4EE9-A601-5D4EDFFA0381}"/>
              </a:ext>
            </a:extLst>
          </p:cNvPr>
          <p:cNvCxnSpPr/>
          <p:nvPr/>
        </p:nvCxnSpPr>
        <p:spPr>
          <a:xfrm>
            <a:off x="4054124" y="3702979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07F73553-5B36-4C38-A56D-BF12982B3BE2}"/>
              </a:ext>
            </a:extLst>
          </p:cNvPr>
          <p:cNvGrpSpPr/>
          <p:nvPr/>
        </p:nvGrpSpPr>
        <p:grpSpPr>
          <a:xfrm>
            <a:off x="3843030" y="3597432"/>
            <a:ext cx="211094" cy="211094"/>
            <a:chOff x="1677812" y="4248152"/>
            <a:chExt cx="211094" cy="21109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023880C-905E-4DAD-A285-CCCB41A0DBC1}"/>
                </a:ext>
              </a:extLst>
            </p:cNvPr>
            <p:cNvSpPr/>
            <p:nvPr/>
          </p:nvSpPr>
          <p:spPr>
            <a:xfrm>
              <a:off x="1677812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A0EAC4A-F9A1-4E05-AA35-36C97C55B896}"/>
                </a:ext>
              </a:extLst>
            </p:cNvPr>
            <p:cNvSpPr/>
            <p:nvPr/>
          </p:nvSpPr>
          <p:spPr>
            <a:xfrm>
              <a:off x="1708100" y="4278440"/>
              <a:ext cx="150518" cy="150518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CA104DB-2D5A-4127-8AAC-286616F854EE}"/>
              </a:ext>
            </a:extLst>
          </p:cNvPr>
          <p:cNvCxnSpPr/>
          <p:nvPr/>
        </p:nvCxnSpPr>
        <p:spPr>
          <a:xfrm>
            <a:off x="6201843" y="3702979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3551126-54D6-4015-827F-9A4A20057E06}"/>
              </a:ext>
            </a:extLst>
          </p:cNvPr>
          <p:cNvGrpSpPr/>
          <p:nvPr/>
        </p:nvGrpSpPr>
        <p:grpSpPr>
          <a:xfrm>
            <a:off x="6021037" y="3597432"/>
            <a:ext cx="211094" cy="211094"/>
            <a:chOff x="3855819" y="4248152"/>
            <a:chExt cx="211094" cy="21109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FBBC1C4-31A0-4181-B413-7EC71227A2A9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C04B9FE-CE0C-49F3-AD70-25E9B3A455C1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E1900A4-017E-4750-950D-7F2B82AB4CAF}"/>
              </a:ext>
            </a:extLst>
          </p:cNvPr>
          <p:cNvGrpSpPr/>
          <p:nvPr/>
        </p:nvGrpSpPr>
        <p:grpSpPr>
          <a:xfrm>
            <a:off x="8138468" y="3597432"/>
            <a:ext cx="211094" cy="211094"/>
            <a:chOff x="5973250" y="4248152"/>
            <a:chExt cx="211094" cy="21109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C3D45FD-6F85-4910-975F-8B160E892410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561280A-3A13-4761-AB15-CCFD66BDF798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4BC4EB6-BEBB-44FF-BF90-74CE5EE14D84}"/>
              </a:ext>
            </a:extLst>
          </p:cNvPr>
          <p:cNvGrpSpPr/>
          <p:nvPr/>
        </p:nvGrpSpPr>
        <p:grpSpPr>
          <a:xfrm>
            <a:off x="2798644" y="3975143"/>
            <a:ext cx="2289049" cy="1000977"/>
            <a:chOff x="1514240" y="4816886"/>
            <a:chExt cx="2289049" cy="100097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72631B7-3C3F-487C-A955-9CF8836E61AC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84F9717-131A-4415-A69E-0CD757B6B878}"/>
                </a:ext>
              </a:extLst>
            </p:cNvPr>
            <p:cNvSpPr txBox="1"/>
            <p:nvPr/>
          </p:nvSpPr>
          <p:spPr>
            <a:xfrm>
              <a:off x="1733898" y="5294643"/>
              <a:ext cx="18497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3DD2093-C837-4FA8-98AC-3B2F7B14BFAE}"/>
              </a:ext>
            </a:extLst>
          </p:cNvPr>
          <p:cNvGrpSpPr/>
          <p:nvPr/>
        </p:nvGrpSpPr>
        <p:grpSpPr>
          <a:xfrm>
            <a:off x="4987554" y="3975143"/>
            <a:ext cx="2289049" cy="1005740"/>
            <a:chOff x="1514240" y="4816886"/>
            <a:chExt cx="2289049" cy="100574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09EDE16-B1A9-4EF6-A091-DDCEDED0BF87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9577D2D-6ABC-4287-AE84-927EA7BB7683}"/>
                </a:ext>
              </a:extLst>
            </p:cNvPr>
            <p:cNvSpPr txBox="1"/>
            <p:nvPr/>
          </p:nvSpPr>
          <p:spPr>
            <a:xfrm>
              <a:off x="1733898" y="5299406"/>
              <a:ext cx="18497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DF3FC5A-BCA1-4535-B936-C0C3AAEE6BFB}"/>
              </a:ext>
            </a:extLst>
          </p:cNvPr>
          <p:cNvGrpSpPr/>
          <p:nvPr/>
        </p:nvGrpSpPr>
        <p:grpSpPr>
          <a:xfrm>
            <a:off x="7116693" y="3975143"/>
            <a:ext cx="2289049" cy="992054"/>
            <a:chOff x="1514240" y="4816886"/>
            <a:chExt cx="2289049" cy="99205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786D8AA-DF81-4540-838D-755F7940F3C8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20FD6EE-8DAA-4ED3-917F-818E0DB30029}"/>
                </a:ext>
              </a:extLst>
            </p:cNvPr>
            <p:cNvSpPr txBox="1"/>
            <p:nvPr/>
          </p:nvSpPr>
          <p:spPr>
            <a:xfrm>
              <a:off x="1733898" y="5285720"/>
              <a:ext cx="18497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33970C4-DED9-4421-8B71-E9F2E15FBE29}"/>
              </a:ext>
            </a:extLst>
          </p:cNvPr>
          <p:cNvGrpSpPr/>
          <p:nvPr/>
        </p:nvGrpSpPr>
        <p:grpSpPr>
          <a:xfrm>
            <a:off x="3305328" y="1835640"/>
            <a:ext cx="1275682" cy="1275682"/>
            <a:chOff x="3063120" y="1755914"/>
            <a:chExt cx="1275682" cy="1275682"/>
          </a:xfrm>
        </p:grpSpPr>
        <p:sp>
          <p:nvSpPr>
            <p:cNvPr id="23" name="Teardrop 22">
              <a:extLst>
                <a:ext uri="{FF2B5EF4-FFF2-40B4-BE49-F238E27FC236}">
                  <a16:creationId xmlns:a16="http://schemas.microsoft.com/office/drawing/2014/main" id="{F315BF8A-1C58-4014-B014-F22ED6535F48}"/>
                </a:ext>
              </a:extLst>
            </p:cNvPr>
            <p:cNvSpPr/>
            <p:nvPr/>
          </p:nvSpPr>
          <p:spPr>
            <a:xfrm rot="8100000">
              <a:off x="306312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EC388B5-D77C-4F5A-82A5-8BE62669256F}"/>
                </a:ext>
              </a:extLst>
            </p:cNvPr>
            <p:cNvSpPr/>
            <p:nvPr/>
          </p:nvSpPr>
          <p:spPr>
            <a:xfrm>
              <a:off x="325746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3CB74E5-52B6-4170-AC92-B68F40DFE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696" y="2066644"/>
              <a:ext cx="627392" cy="62739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B669E1-A969-4DF6-BC33-49CD8DFEA577}"/>
              </a:ext>
            </a:extLst>
          </p:cNvPr>
          <p:cNvGrpSpPr/>
          <p:nvPr/>
        </p:nvGrpSpPr>
        <p:grpSpPr>
          <a:xfrm>
            <a:off x="5484648" y="1835640"/>
            <a:ext cx="1275682" cy="1275682"/>
            <a:chOff x="5242440" y="1755914"/>
            <a:chExt cx="1275682" cy="1275682"/>
          </a:xfrm>
        </p:grpSpPr>
        <p:sp>
          <p:nvSpPr>
            <p:cNvPr id="27" name="Teardrop 26">
              <a:extLst>
                <a:ext uri="{FF2B5EF4-FFF2-40B4-BE49-F238E27FC236}">
                  <a16:creationId xmlns:a16="http://schemas.microsoft.com/office/drawing/2014/main" id="{2F1206EB-6D65-4077-8954-9FB920C4BDB0}"/>
                </a:ext>
              </a:extLst>
            </p:cNvPr>
            <p:cNvSpPr/>
            <p:nvPr/>
          </p:nvSpPr>
          <p:spPr>
            <a:xfrm rot="8100000">
              <a:off x="524244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8ADD144-EE5C-4409-A75A-9DE96F533BF1}"/>
                </a:ext>
              </a:extLst>
            </p:cNvPr>
            <p:cNvSpPr/>
            <p:nvPr/>
          </p:nvSpPr>
          <p:spPr>
            <a:xfrm>
              <a:off x="543678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EC7856C-4443-4B1E-B81D-CD39563F3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681" y="2061164"/>
              <a:ext cx="659146" cy="659144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BDD114B-34BB-4846-B050-182A0D1C50A4}"/>
              </a:ext>
            </a:extLst>
          </p:cNvPr>
          <p:cNvGrpSpPr/>
          <p:nvPr/>
        </p:nvGrpSpPr>
        <p:grpSpPr>
          <a:xfrm>
            <a:off x="7595389" y="1835640"/>
            <a:ext cx="1275682" cy="1275682"/>
            <a:chOff x="7353181" y="1755914"/>
            <a:chExt cx="1275682" cy="1275682"/>
          </a:xfrm>
        </p:grpSpPr>
        <p:sp>
          <p:nvSpPr>
            <p:cNvPr id="31" name="Teardrop 30">
              <a:extLst>
                <a:ext uri="{FF2B5EF4-FFF2-40B4-BE49-F238E27FC236}">
                  <a16:creationId xmlns:a16="http://schemas.microsoft.com/office/drawing/2014/main" id="{57BF276F-0161-4281-BBEC-265660C249A5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02E7BE1-47A2-4FF1-A208-F4C8EA7F659F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862B950-02A9-443B-A5D6-B836BA459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666" y="2048456"/>
              <a:ext cx="684562" cy="6845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613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3B243E9-209C-48F1-9E2D-A4199EBD1CF4}"/>
              </a:ext>
            </a:extLst>
          </p:cNvPr>
          <p:cNvCxnSpPr>
            <a:cxnSpLocks/>
            <a:endCxn id="21" idx="2"/>
          </p:cNvCxnSpPr>
          <p:nvPr/>
        </p:nvCxnSpPr>
        <p:spPr>
          <a:xfrm>
            <a:off x="6100966" y="3442869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7CAFC87-6281-47CC-A980-712EDD6DA4C4}"/>
              </a:ext>
            </a:extLst>
          </p:cNvPr>
          <p:cNvCxnSpPr>
            <a:cxnSpLocks/>
            <a:endCxn id="13" idx="2"/>
          </p:cNvCxnSpPr>
          <p:nvPr/>
        </p:nvCxnSpPr>
        <p:spPr>
          <a:xfrm>
            <a:off x="3847533" y="3442869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c 3">
            <a:extLst>
              <a:ext uri="{FF2B5EF4-FFF2-40B4-BE49-F238E27FC236}">
                <a16:creationId xmlns:a16="http://schemas.microsoft.com/office/drawing/2014/main" id="{B975B7A3-1ACB-4873-9AD2-097B4662D545}"/>
              </a:ext>
            </a:extLst>
          </p:cNvPr>
          <p:cNvSpPr/>
          <p:nvPr/>
        </p:nvSpPr>
        <p:spPr>
          <a:xfrm>
            <a:off x="3340224" y="298328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E2B4593-1483-49C3-A041-921C9930672D}"/>
              </a:ext>
            </a:extLst>
          </p:cNvPr>
          <p:cNvSpPr/>
          <p:nvPr/>
        </p:nvSpPr>
        <p:spPr>
          <a:xfrm>
            <a:off x="3704555" y="3347619"/>
            <a:ext cx="190500" cy="19050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E9355ED2-86F0-4F0A-9889-100141581519}"/>
              </a:ext>
            </a:extLst>
          </p:cNvPr>
          <p:cNvSpPr/>
          <p:nvPr/>
        </p:nvSpPr>
        <p:spPr>
          <a:xfrm>
            <a:off x="3585492" y="3228556"/>
            <a:ext cx="428626" cy="428626"/>
          </a:xfrm>
          <a:prstGeom prst="donut">
            <a:avLst>
              <a:gd name="adj" fmla="val 5281"/>
            </a:avLst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9EB5AB22-A221-49AD-B0E8-20D65A5511C8}"/>
              </a:ext>
            </a:extLst>
          </p:cNvPr>
          <p:cNvSpPr/>
          <p:nvPr/>
        </p:nvSpPr>
        <p:spPr>
          <a:xfrm>
            <a:off x="3452620" y="309568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BF964E7-CB73-4C77-B8E0-54DDD228F021}"/>
              </a:ext>
            </a:extLst>
          </p:cNvPr>
          <p:cNvCxnSpPr>
            <a:cxnSpLocks/>
          </p:cNvCxnSpPr>
          <p:nvPr/>
        </p:nvCxnSpPr>
        <p:spPr>
          <a:xfrm flipV="1">
            <a:off x="3799806" y="3790055"/>
            <a:ext cx="0" cy="1033387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59210ECF-4B5F-40D4-9242-75617AB94EE6}"/>
              </a:ext>
            </a:extLst>
          </p:cNvPr>
          <p:cNvSpPr/>
          <p:nvPr/>
        </p:nvSpPr>
        <p:spPr>
          <a:xfrm>
            <a:off x="3737685" y="4798309"/>
            <a:ext cx="124240" cy="12424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3A2582-238A-4931-A9CC-79BCA080C0D0}"/>
              </a:ext>
            </a:extLst>
          </p:cNvPr>
          <p:cNvSpPr txBox="1"/>
          <p:nvPr/>
        </p:nvSpPr>
        <p:spPr>
          <a:xfrm>
            <a:off x="2745237" y="2409380"/>
            <a:ext cx="2109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52C9BD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BEC8F3-F1F8-4849-97F5-13690780D88E}"/>
              </a:ext>
            </a:extLst>
          </p:cNvPr>
          <p:cNvSpPr txBox="1"/>
          <p:nvPr/>
        </p:nvSpPr>
        <p:spPr>
          <a:xfrm>
            <a:off x="2737533" y="5050535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1A48B2E1-523C-4FBB-8E5C-041670CBC7EF}"/>
              </a:ext>
            </a:extLst>
          </p:cNvPr>
          <p:cNvSpPr/>
          <p:nvPr/>
        </p:nvSpPr>
        <p:spPr>
          <a:xfrm rot="5400000">
            <a:off x="5578702" y="298328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FFC2C66-EFE4-4181-B3F8-3C66FEE1B98C}"/>
              </a:ext>
            </a:extLst>
          </p:cNvPr>
          <p:cNvSpPr/>
          <p:nvPr/>
        </p:nvSpPr>
        <p:spPr>
          <a:xfrm>
            <a:off x="5943033" y="3347619"/>
            <a:ext cx="190500" cy="19050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8A03B902-71CE-434B-9E48-558EE39B5E77}"/>
              </a:ext>
            </a:extLst>
          </p:cNvPr>
          <p:cNvSpPr/>
          <p:nvPr/>
        </p:nvSpPr>
        <p:spPr>
          <a:xfrm>
            <a:off x="5823970" y="3228556"/>
            <a:ext cx="428626" cy="428626"/>
          </a:xfrm>
          <a:prstGeom prst="donut">
            <a:avLst>
              <a:gd name="adj" fmla="val 5281"/>
            </a:avLst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F65A1BEF-B574-4237-BA36-844DFC9E5B8F}"/>
              </a:ext>
            </a:extLst>
          </p:cNvPr>
          <p:cNvSpPr/>
          <p:nvPr/>
        </p:nvSpPr>
        <p:spPr>
          <a:xfrm>
            <a:off x="5691098" y="309568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1897C14-9A26-4AEE-82FF-CF768632E7D6}"/>
              </a:ext>
            </a:extLst>
          </p:cNvPr>
          <p:cNvCxnSpPr>
            <a:cxnSpLocks/>
          </p:cNvCxnSpPr>
          <p:nvPr/>
        </p:nvCxnSpPr>
        <p:spPr>
          <a:xfrm flipV="1">
            <a:off x="6038284" y="2062297"/>
            <a:ext cx="0" cy="1033387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4485D21-4934-4524-8993-24F2F3F0BB8D}"/>
              </a:ext>
            </a:extLst>
          </p:cNvPr>
          <p:cNvSpPr/>
          <p:nvPr/>
        </p:nvSpPr>
        <p:spPr>
          <a:xfrm>
            <a:off x="5976163" y="2015941"/>
            <a:ext cx="124240" cy="12424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364040-7C1C-4DA2-9E22-D2AEB23A083B}"/>
              </a:ext>
            </a:extLst>
          </p:cNvPr>
          <p:cNvSpPr txBox="1"/>
          <p:nvPr/>
        </p:nvSpPr>
        <p:spPr>
          <a:xfrm>
            <a:off x="4995475" y="3830161"/>
            <a:ext cx="2091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EC630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4D8449-C166-443E-B2A8-7B0147E32371}"/>
              </a:ext>
            </a:extLst>
          </p:cNvPr>
          <p:cNvSpPr txBox="1"/>
          <p:nvPr/>
        </p:nvSpPr>
        <p:spPr>
          <a:xfrm>
            <a:off x="4890149" y="1373658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B03B9463-D953-4B49-982F-A42E3CE78984}"/>
              </a:ext>
            </a:extLst>
          </p:cNvPr>
          <p:cNvSpPr/>
          <p:nvPr/>
        </p:nvSpPr>
        <p:spPr>
          <a:xfrm>
            <a:off x="7832135" y="2983288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B4C62EC-2DDF-407A-A30D-DD4FEC879DA7}"/>
              </a:ext>
            </a:extLst>
          </p:cNvPr>
          <p:cNvSpPr/>
          <p:nvPr/>
        </p:nvSpPr>
        <p:spPr>
          <a:xfrm>
            <a:off x="8196466" y="3347619"/>
            <a:ext cx="190500" cy="19050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B92C9B45-E8F7-431B-A595-1683925AB3DD}"/>
              </a:ext>
            </a:extLst>
          </p:cNvPr>
          <p:cNvSpPr/>
          <p:nvPr/>
        </p:nvSpPr>
        <p:spPr>
          <a:xfrm>
            <a:off x="8077403" y="3228556"/>
            <a:ext cx="428626" cy="428626"/>
          </a:xfrm>
          <a:prstGeom prst="donut">
            <a:avLst>
              <a:gd name="adj" fmla="val 5281"/>
            </a:avLst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C8D729BE-7EAF-4502-986D-C6E65A3283D8}"/>
              </a:ext>
            </a:extLst>
          </p:cNvPr>
          <p:cNvSpPr/>
          <p:nvPr/>
        </p:nvSpPr>
        <p:spPr>
          <a:xfrm>
            <a:off x="7944531" y="3095684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D5A6814-5EE0-42DC-B510-EB1F82B0C9D9}"/>
              </a:ext>
            </a:extLst>
          </p:cNvPr>
          <p:cNvCxnSpPr>
            <a:cxnSpLocks/>
          </p:cNvCxnSpPr>
          <p:nvPr/>
        </p:nvCxnSpPr>
        <p:spPr>
          <a:xfrm flipV="1">
            <a:off x="8291717" y="3790055"/>
            <a:ext cx="0" cy="1033387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48343F09-7F04-49CC-B9D5-30D02E8142B8}"/>
              </a:ext>
            </a:extLst>
          </p:cNvPr>
          <p:cNvSpPr/>
          <p:nvPr/>
        </p:nvSpPr>
        <p:spPr>
          <a:xfrm>
            <a:off x="8229596" y="4798309"/>
            <a:ext cx="124240" cy="12424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BA4414-90D0-45F1-8994-D9ED1C358C43}"/>
              </a:ext>
            </a:extLst>
          </p:cNvPr>
          <p:cNvSpPr txBox="1"/>
          <p:nvPr/>
        </p:nvSpPr>
        <p:spPr>
          <a:xfrm>
            <a:off x="7277606" y="2409380"/>
            <a:ext cx="2037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5969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5B7C864-2A16-4EB4-BA0F-5D96F4BB79CE}"/>
              </a:ext>
            </a:extLst>
          </p:cNvPr>
          <p:cNvSpPr txBox="1"/>
          <p:nvPr/>
        </p:nvSpPr>
        <p:spPr>
          <a:xfrm>
            <a:off x="7229444" y="5050535"/>
            <a:ext cx="3201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3697BAE-9116-4219-96D5-85067A17600C}"/>
              </a:ext>
            </a:extLst>
          </p:cNvPr>
          <p:cNvCxnSpPr>
            <a:cxnSpLocks/>
          </p:cNvCxnSpPr>
          <p:nvPr/>
        </p:nvCxnSpPr>
        <p:spPr>
          <a:xfrm>
            <a:off x="2841284" y="5659926"/>
            <a:ext cx="2048865" cy="0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EBD289A-17FA-47C6-BD95-928FEB48456B}"/>
              </a:ext>
            </a:extLst>
          </p:cNvPr>
          <p:cNvCxnSpPr>
            <a:cxnSpLocks/>
          </p:cNvCxnSpPr>
          <p:nvPr/>
        </p:nvCxnSpPr>
        <p:spPr>
          <a:xfrm>
            <a:off x="7321232" y="5659926"/>
            <a:ext cx="2048865" cy="0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7C8BE4A-B76E-4762-90BC-F6AACFAD362B}"/>
              </a:ext>
            </a:extLst>
          </p:cNvPr>
          <p:cNvCxnSpPr>
            <a:cxnSpLocks/>
          </p:cNvCxnSpPr>
          <p:nvPr/>
        </p:nvCxnSpPr>
        <p:spPr>
          <a:xfrm>
            <a:off x="4997596" y="1282862"/>
            <a:ext cx="2048865" cy="0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76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50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7" grpId="0" animBg="1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5" grpId="0" animBg="1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F90C5B33-DF93-40DE-AEC4-BFC16310676A}"/>
              </a:ext>
            </a:extLst>
          </p:cNvPr>
          <p:cNvGrpSpPr/>
          <p:nvPr/>
        </p:nvGrpSpPr>
        <p:grpSpPr>
          <a:xfrm flipH="1">
            <a:off x="6887752" y="2019937"/>
            <a:ext cx="773683" cy="1311158"/>
            <a:chOff x="1983167" y="2950737"/>
            <a:chExt cx="414099" cy="70177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59AAD09-1568-4161-B2FE-2FA655E54B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44671" y="2950737"/>
              <a:ext cx="152595" cy="701773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9B72A2F-F658-4F04-9878-FC2F99B218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3167" y="2952010"/>
              <a:ext cx="267874" cy="0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06925106-7CFD-4327-8D00-CF94647E41BD}"/>
              </a:ext>
            </a:extLst>
          </p:cNvPr>
          <p:cNvSpPr/>
          <p:nvPr/>
        </p:nvSpPr>
        <p:spPr>
          <a:xfrm>
            <a:off x="6314665" y="3141656"/>
            <a:ext cx="1107918" cy="11079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CBC18F-FA80-4C29-A849-EA944D616D48}"/>
              </a:ext>
            </a:extLst>
          </p:cNvPr>
          <p:cNvGrpSpPr/>
          <p:nvPr/>
        </p:nvGrpSpPr>
        <p:grpSpPr>
          <a:xfrm flipH="1" flipV="1">
            <a:off x="8239561" y="4661608"/>
            <a:ext cx="367718" cy="661352"/>
            <a:chOff x="2305352" y="3140602"/>
            <a:chExt cx="367718" cy="661352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FDEACEA-A0BC-44C6-9B3E-4849112171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51768" y="3140602"/>
              <a:ext cx="121302" cy="661352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7D7568D-4B9B-4C3E-918F-8ECC2C34D35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05352" y="3145032"/>
              <a:ext cx="259116" cy="0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Oval 67">
            <a:extLst>
              <a:ext uri="{FF2B5EF4-FFF2-40B4-BE49-F238E27FC236}">
                <a16:creationId xmlns:a16="http://schemas.microsoft.com/office/drawing/2014/main" id="{F396606D-65BC-4763-9F36-9F44AA3F2854}"/>
              </a:ext>
            </a:extLst>
          </p:cNvPr>
          <p:cNvSpPr/>
          <p:nvPr/>
        </p:nvSpPr>
        <p:spPr>
          <a:xfrm>
            <a:off x="7538241" y="3235315"/>
            <a:ext cx="1563164" cy="15631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758CB82-FD13-45DD-BE6F-081BE89B53C7}"/>
              </a:ext>
            </a:extLst>
          </p:cNvPr>
          <p:cNvGrpSpPr/>
          <p:nvPr/>
        </p:nvGrpSpPr>
        <p:grpSpPr>
          <a:xfrm>
            <a:off x="4344101" y="1459281"/>
            <a:ext cx="976405" cy="824338"/>
            <a:chOff x="4551111" y="2049196"/>
            <a:chExt cx="976405" cy="824338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5CA5E8F-FDE2-4A95-8856-67418A833C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99050" y="2049196"/>
              <a:ext cx="428466" cy="824338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C715335-41DA-4A50-B96E-85E640893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1111" y="2051577"/>
              <a:ext cx="557464" cy="0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6B061F89-7B92-4577-8D3B-04BB20906862}"/>
              </a:ext>
            </a:extLst>
          </p:cNvPr>
          <p:cNvSpPr/>
          <p:nvPr/>
        </p:nvSpPr>
        <p:spPr>
          <a:xfrm>
            <a:off x="4217384" y="2070920"/>
            <a:ext cx="2046256" cy="2046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0A4164C-C55D-4FDD-827C-B6935CE113AD}"/>
              </a:ext>
            </a:extLst>
          </p:cNvPr>
          <p:cNvGrpSpPr/>
          <p:nvPr/>
        </p:nvGrpSpPr>
        <p:grpSpPr>
          <a:xfrm flipV="1">
            <a:off x="3237606" y="4282864"/>
            <a:ext cx="277644" cy="848125"/>
            <a:chOff x="2377209" y="2918837"/>
            <a:chExt cx="277644" cy="848125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74DF018-BDF5-4243-856B-023757DE9C3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45819" y="2918837"/>
              <a:ext cx="109034" cy="848125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31AC9D3-513A-4A5D-98EB-0A7DB73DDBB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77209" y="2919213"/>
              <a:ext cx="184485" cy="0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Oval 75">
            <a:extLst>
              <a:ext uri="{FF2B5EF4-FFF2-40B4-BE49-F238E27FC236}">
                <a16:creationId xmlns:a16="http://schemas.microsoft.com/office/drawing/2014/main" id="{862579B6-16D6-45AC-8EC6-DEC69F36D2C4}"/>
              </a:ext>
            </a:extLst>
          </p:cNvPr>
          <p:cNvSpPr/>
          <p:nvPr/>
        </p:nvSpPr>
        <p:spPr>
          <a:xfrm>
            <a:off x="2766807" y="2995868"/>
            <a:ext cx="1399494" cy="1399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CBC4A9D-E41E-4488-88E9-FBC241BE6B90}"/>
              </a:ext>
            </a:extLst>
          </p:cNvPr>
          <p:cNvSpPr/>
          <p:nvPr/>
        </p:nvSpPr>
        <p:spPr>
          <a:xfrm>
            <a:off x="2856047" y="3085108"/>
            <a:ext cx="1221014" cy="1221014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813A434-5032-4284-9F2D-E079C8340363}"/>
              </a:ext>
            </a:extLst>
          </p:cNvPr>
          <p:cNvSpPr/>
          <p:nvPr/>
        </p:nvSpPr>
        <p:spPr>
          <a:xfrm>
            <a:off x="4318855" y="2172391"/>
            <a:ext cx="1843314" cy="1843314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6A3DE69-30AC-4A3B-88D7-9F4418FD6895}"/>
              </a:ext>
            </a:extLst>
          </p:cNvPr>
          <p:cNvSpPr/>
          <p:nvPr/>
        </p:nvSpPr>
        <p:spPr>
          <a:xfrm>
            <a:off x="6400853" y="3227844"/>
            <a:ext cx="935542" cy="935542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3C3C8329-11FF-4AF6-A780-32E41E1A8F36}"/>
              </a:ext>
            </a:extLst>
          </p:cNvPr>
          <p:cNvSpPr/>
          <p:nvPr/>
        </p:nvSpPr>
        <p:spPr>
          <a:xfrm>
            <a:off x="7634022" y="3331096"/>
            <a:ext cx="1371602" cy="1371602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1039754-E2ED-4AF6-8038-571C19E03BAC}"/>
              </a:ext>
            </a:extLst>
          </p:cNvPr>
          <p:cNvGrpSpPr/>
          <p:nvPr/>
        </p:nvGrpSpPr>
        <p:grpSpPr>
          <a:xfrm>
            <a:off x="1618846" y="4603833"/>
            <a:ext cx="1666472" cy="1267458"/>
            <a:chOff x="1161927" y="5072730"/>
            <a:chExt cx="1666472" cy="1267458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9332394A-3C2B-45DF-8746-6027551AAD19}"/>
                </a:ext>
              </a:extLst>
            </p:cNvPr>
            <p:cNvSpPr txBox="1"/>
            <p:nvPr/>
          </p:nvSpPr>
          <p:spPr>
            <a:xfrm>
              <a:off x="2103586" y="5072730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28D0DAB-BC19-4A9F-86C5-C907E307DB07}"/>
                </a:ext>
              </a:extLst>
            </p:cNvPr>
            <p:cNvSpPr txBox="1"/>
            <p:nvPr/>
          </p:nvSpPr>
          <p:spPr>
            <a:xfrm>
              <a:off x="1441079" y="5391747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9BE31CDA-7B4A-4CCD-A2DC-BD4852A410C2}"/>
                </a:ext>
              </a:extLst>
            </p:cNvPr>
            <p:cNvSpPr txBox="1"/>
            <p:nvPr/>
          </p:nvSpPr>
          <p:spPr>
            <a:xfrm>
              <a:off x="1161927" y="5693857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9C13CFD-3412-4ED3-AC06-39912BCEF3EB}"/>
              </a:ext>
            </a:extLst>
          </p:cNvPr>
          <p:cNvGrpSpPr/>
          <p:nvPr/>
        </p:nvGrpSpPr>
        <p:grpSpPr>
          <a:xfrm>
            <a:off x="2641769" y="943298"/>
            <a:ext cx="1666472" cy="1267458"/>
            <a:chOff x="2766229" y="1552263"/>
            <a:chExt cx="1666472" cy="1267458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A92A29E-4B53-4251-863F-61615E6488AB}"/>
                </a:ext>
              </a:extLst>
            </p:cNvPr>
            <p:cNvSpPr txBox="1"/>
            <p:nvPr/>
          </p:nvSpPr>
          <p:spPr>
            <a:xfrm>
              <a:off x="3707888" y="1552263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EFCB501-C4D7-4733-BB5A-53A1F1F36B42}"/>
                </a:ext>
              </a:extLst>
            </p:cNvPr>
            <p:cNvSpPr txBox="1"/>
            <p:nvPr/>
          </p:nvSpPr>
          <p:spPr>
            <a:xfrm>
              <a:off x="3045381" y="1871280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2221404-FC14-435B-B7CF-5A24FE1E5744}"/>
                </a:ext>
              </a:extLst>
            </p:cNvPr>
            <p:cNvSpPr txBox="1"/>
            <p:nvPr/>
          </p:nvSpPr>
          <p:spPr>
            <a:xfrm>
              <a:off x="2766229" y="2173390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3496AD9-679F-4860-AFD7-D376657825B6}"/>
              </a:ext>
            </a:extLst>
          </p:cNvPr>
          <p:cNvGrpSpPr/>
          <p:nvPr/>
        </p:nvGrpSpPr>
        <p:grpSpPr>
          <a:xfrm>
            <a:off x="8551426" y="4796565"/>
            <a:ext cx="1666472" cy="1267458"/>
            <a:chOff x="9146176" y="5273815"/>
            <a:chExt cx="1666472" cy="1267458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160E29D-A36C-453D-A2A7-0858E8AF9297}"/>
                </a:ext>
              </a:extLst>
            </p:cNvPr>
            <p:cNvSpPr txBox="1"/>
            <p:nvPr/>
          </p:nvSpPr>
          <p:spPr>
            <a:xfrm>
              <a:off x="9146176" y="527381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CF5FA2D-C668-4CD4-B98A-33726DC397B6}"/>
                </a:ext>
              </a:extLst>
            </p:cNvPr>
            <p:cNvSpPr txBox="1"/>
            <p:nvPr/>
          </p:nvSpPr>
          <p:spPr>
            <a:xfrm>
              <a:off x="9152127" y="559358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B67DEB7-ED4F-4CA5-BFDF-3CF0ACFCA9B5}"/>
                </a:ext>
              </a:extLst>
            </p:cNvPr>
            <p:cNvSpPr txBox="1"/>
            <p:nvPr/>
          </p:nvSpPr>
          <p:spPr>
            <a:xfrm>
              <a:off x="9146176" y="589494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C09B95C-5D14-4EEC-AE46-583E05171D2E}"/>
              </a:ext>
            </a:extLst>
          </p:cNvPr>
          <p:cNvGrpSpPr/>
          <p:nvPr/>
        </p:nvGrpSpPr>
        <p:grpSpPr>
          <a:xfrm>
            <a:off x="7691124" y="1496010"/>
            <a:ext cx="1666472" cy="1267458"/>
            <a:chOff x="7840984" y="2085925"/>
            <a:chExt cx="1666472" cy="1267458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2FC188E-1E0E-4B4F-83E9-57135ECDEFC9}"/>
                </a:ext>
              </a:extLst>
            </p:cNvPr>
            <p:cNvSpPr txBox="1"/>
            <p:nvPr/>
          </p:nvSpPr>
          <p:spPr>
            <a:xfrm>
              <a:off x="7840984" y="208592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38C5993-BC78-479E-909E-6011C0E7DE11}"/>
                </a:ext>
              </a:extLst>
            </p:cNvPr>
            <p:cNvSpPr txBox="1"/>
            <p:nvPr/>
          </p:nvSpPr>
          <p:spPr>
            <a:xfrm>
              <a:off x="7846935" y="240569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5D55841-8CAC-4043-B22A-434AFE0B99C5}"/>
                </a:ext>
              </a:extLst>
            </p:cNvPr>
            <p:cNvSpPr txBox="1"/>
            <p:nvPr/>
          </p:nvSpPr>
          <p:spPr>
            <a:xfrm>
              <a:off x="7840984" y="270705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sp>
        <p:nvSpPr>
          <p:cNvPr id="97" name="AutoShape 46">
            <a:extLst>
              <a:ext uri="{FF2B5EF4-FFF2-40B4-BE49-F238E27FC236}">
                <a16:creationId xmlns:a16="http://schemas.microsoft.com/office/drawing/2014/main" id="{FE56326A-B110-494B-B1D1-BE6DBF4C9EA8}"/>
              </a:ext>
            </a:extLst>
          </p:cNvPr>
          <p:cNvSpPr>
            <a:spLocks/>
          </p:cNvSpPr>
          <p:nvPr/>
        </p:nvSpPr>
        <p:spPr bwMode="auto">
          <a:xfrm>
            <a:off x="7867952" y="3562417"/>
            <a:ext cx="903742" cy="9037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05BC0C6-4375-438C-BF3B-E260355E600A}"/>
              </a:ext>
            </a:extLst>
          </p:cNvPr>
          <p:cNvGrpSpPr/>
          <p:nvPr/>
        </p:nvGrpSpPr>
        <p:grpSpPr>
          <a:xfrm>
            <a:off x="6605596" y="3385868"/>
            <a:ext cx="536202" cy="612654"/>
            <a:chOff x="9162373" y="3045147"/>
            <a:chExt cx="406400" cy="464344"/>
          </a:xfrm>
          <a:solidFill>
            <a:schemeClr val="bg1"/>
          </a:solidFill>
        </p:grpSpPr>
        <p:sp>
          <p:nvSpPr>
            <p:cNvPr id="99" name="AutoShape 48">
              <a:extLst>
                <a:ext uri="{FF2B5EF4-FFF2-40B4-BE49-F238E27FC236}">
                  <a16:creationId xmlns:a16="http://schemas.microsoft.com/office/drawing/2014/main" id="{52BEA41B-007C-4F44-B5CE-B07FFDA29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0" name="AutoShape 49">
              <a:extLst>
                <a:ext uri="{FF2B5EF4-FFF2-40B4-BE49-F238E27FC236}">
                  <a16:creationId xmlns:a16="http://schemas.microsoft.com/office/drawing/2014/main" id="{BDC1D2CD-D658-4971-AAB8-9A47E2ADE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1" name="AutoShape 50">
              <a:extLst>
                <a:ext uri="{FF2B5EF4-FFF2-40B4-BE49-F238E27FC236}">
                  <a16:creationId xmlns:a16="http://schemas.microsoft.com/office/drawing/2014/main" id="{0B03178B-E384-4AF3-8C7B-9C65278BB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2" name="AutoShape 51">
              <a:extLst>
                <a:ext uri="{FF2B5EF4-FFF2-40B4-BE49-F238E27FC236}">
                  <a16:creationId xmlns:a16="http://schemas.microsoft.com/office/drawing/2014/main" id="{66E65AC2-C435-4E54-80BD-156B78679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C946D74B-0643-43FB-8B76-4E0756FF3468}"/>
              </a:ext>
            </a:extLst>
          </p:cNvPr>
          <p:cNvGrpSpPr/>
          <p:nvPr/>
        </p:nvGrpSpPr>
        <p:grpSpPr>
          <a:xfrm>
            <a:off x="3064744" y="3247454"/>
            <a:ext cx="803620" cy="803620"/>
            <a:chOff x="8204317" y="2115665"/>
            <a:chExt cx="464344" cy="464344"/>
          </a:xfrm>
          <a:solidFill>
            <a:schemeClr val="bg1"/>
          </a:solidFill>
        </p:grpSpPr>
        <p:sp>
          <p:nvSpPr>
            <p:cNvPr id="104" name="AutoShape 81">
              <a:extLst>
                <a:ext uri="{FF2B5EF4-FFF2-40B4-BE49-F238E27FC236}">
                  <a16:creationId xmlns:a16="http://schemas.microsoft.com/office/drawing/2014/main" id="{ED8ECD32-E699-428D-9F61-2FE59A25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5" name="AutoShape 82">
              <a:extLst>
                <a:ext uri="{FF2B5EF4-FFF2-40B4-BE49-F238E27FC236}">
                  <a16:creationId xmlns:a16="http://schemas.microsoft.com/office/drawing/2014/main" id="{8294D23D-4D82-4612-9F37-FEB8EE101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A13D1363-490E-4F46-A62D-08D25DCEB579}"/>
              </a:ext>
            </a:extLst>
          </p:cNvPr>
          <p:cNvGrpSpPr/>
          <p:nvPr/>
        </p:nvGrpSpPr>
        <p:grpSpPr>
          <a:xfrm>
            <a:off x="4675847" y="2530347"/>
            <a:ext cx="1129330" cy="1127402"/>
            <a:chOff x="6357938" y="1647825"/>
            <a:chExt cx="465138" cy="464344"/>
          </a:xfrm>
          <a:solidFill>
            <a:schemeClr val="bg1"/>
          </a:solidFill>
        </p:grpSpPr>
        <p:sp>
          <p:nvSpPr>
            <p:cNvPr id="107" name="AutoShape 84">
              <a:extLst>
                <a:ext uri="{FF2B5EF4-FFF2-40B4-BE49-F238E27FC236}">
                  <a16:creationId xmlns:a16="http://schemas.microsoft.com/office/drawing/2014/main" id="{8C687D82-CE96-465A-8504-A98EAC130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8" name="AutoShape 85">
              <a:extLst>
                <a:ext uri="{FF2B5EF4-FFF2-40B4-BE49-F238E27FC236}">
                  <a16:creationId xmlns:a16="http://schemas.microsoft.com/office/drawing/2014/main" id="{52E8F7CA-28C7-4EAF-BDB1-79DFFF3CA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9" name="AutoShape 86">
              <a:extLst>
                <a:ext uri="{FF2B5EF4-FFF2-40B4-BE49-F238E27FC236}">
                  <a16:creationId xmlns:a16="http://schemas.microsoft.com/office/drawing/2014/main" id="{195BB2F9-F51F-4DCC-9172-62DD6EF8B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0" name="AutoShape 87">
              <a:extLst>
                <a:ext uri="{FF2B5EF4-FFF2-40B4-BE49-F238E27FC236}">
                  <a16:creationId xmlns:a16="http://schemas.microsoft.com/office/drawing/2014/main" id="{A5A7D316-8F21-47DD-87E3-F15D1B9B3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1" name="AutoShape 88">
              <a:extLst>
                <a:ext uri="{FF2B5EF4-FFF2-40B4-BE49-F238E27FC236}">
                  <a16:creationId xmlns:a16="http://schemas.microsoft.com/office/drawing/2014/main" id="{5105E9BF-698F-4F39-983D-AE8552BFC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2" name="AutoShape 89">
              <a:extLst>
                <a:ext uri="{FF2B5EF4-FFF2-40B4-BE49-F238E27FC236}">
                  <a16:creationId xmlns:a16="http://schemas.microsoft.com/office/drawing/2014/main" id="{BB7EEFD7-83AF-4A68-85FB-6FE71492E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3" name="AutoShape 90">
              <a:extLst>
                <a:ext uri="{FF2B5EF4-FFF2-40B4-BE49-F238E27FC236}">
                  <a16:creationId xmlns:a16="http://schemas.microsoft.com/office/drawing/2014/main" id="{53A82CE8-7A76-4039-BCDC-187A4C292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4" name="AutoShape 91">
              <a:extLst>
                <a:ext uri="{FF2B5EF4-FFF2-40B4-BE49-F238E27FC236}">
                  <a16:creationId xmlns:a16="http://schemas.microsoft.com/office/drawing/2014/main" id="{F14C5C5B-4123-42D7-B342-DE494989C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5" name="AutoShape 92">
              <a:extLst>
                <a:ext uri="{FF2B5EF4-FFF2-40B4-BE49-F238E27FC236}">
                  <a16:creationId xmlns:a16="http://schemas.microsoft.com/office/drawing/2014/main" id="{F44A18B5-D746-432A-B230-3D994D81A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6" name="AutoShape 93">
              <a:extLst>
                <a:ext uri="{FF2B5EF4-FFF2-40B4-BE49-F238E27FC236}">
                  <a16:creationId xmlns:a16="http://schemas.microsoft.com/office/drawing/2014/main" id="{1C301D8C-D648-4DDB-91E3-762A15E34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7" name="AutoShape 94">
              <a:extLst>
                <a:ext uri="{FF2B5EF4-FFF2-40B4-BE49-F238E27FC236}">
                  <a16:creationId xmlns:a16="http://schemas.microsoft.com/office/drawing/2014/main" id="{95F57A4B-3EDE-4857-8E55-C7A453158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8" name="AutoShape 95">
              <a:extLst>
                <a:ext uri="{FF2B5EF4-FFF2-40B4-BE49-F238E27FC236}">
                  <a16:creationId xmlns:a16="http://schemas.microsoft.com/office/drawing/2014/main" id="{5FA3C81D-8910-488E-BC6E-F5E1BE386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9" name="AutoShape 96">
              <a:extLst>
                <a:ext uri="{FF2B5EF4-FFF2-40B4-BE49-F238E27FC236}">
                  <a16:creationId xmlns:a16="http://schemas.microsoft.com/office/drawing/2014/main" id="{73DE727B-1AEB-441A-8A5D-D4226F493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205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6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8" grpId="0" animBg="1"/>
      <p:bldP spid="72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782FC20-E935-49F5-9473-EA7D7885B684}"/>
              </a:ext>
            </a:extLst>
          </p:cNvPr>
          <p:cNvCxnSpPr>
            <a:cxnSpLocks/>
          </p:cNvCxnSpPr>
          <p:nvPr/>
        </p:nvCxnSpPr>
        <p:spPr>
          <a:xfrm flipV="1">
            <a:off x="6094019" y="3043979"/>
            <a:ext cx="1394796" cy="121696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807D7-19D0-40FF-842E-70691934C737}"/>
              </a:ext>
            </a:extLst>
          </p:cNvPr>
          <p:cNvCxnSpPr>
            <a:cxnSpLocks/>
          </p:cNvCxnSpPr>
          <p:nvPr/>
        </p:nvCxnSpPr>
        <p:spPr>
          <a:xfrm flipH="1" flipV="1">
            <a:off x="7970466" y="3075556"/>
            <a:ext cx="1075004" cy="107821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B6ECA9B-4BA5-4D81-BB7E-B91B633CFB8B}"/>
              </a:ext>
            </a:extLst>
          </p:cNvPr>
          <p:cNvCxnSpPr>
            <a:cxnSpLocks/>
          </p:cNvCxnSpPr>
          <p:nvPr/>
        </p:nvCxnSpPr>
        <p:spPr>
          <a:xfrm flipH="1" flipV="1">
            <a:off x="4644968" y="3134682"/>
            <a:ext cx="1195526" cy="98399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4AB86C1-1E64-4495-A5FC-89E08F5C4E79}"/>
              </a:ext>
            </a:extLst>
          </p:cNvPr>
          <p:cNvCxnSpPr>
            <a:cxnSpLocks/>
          </p:cNvCxnSpPr>
          <p:nvPr/>
        </p:nvCxnSpPr>
        <p:spPr>
          <a:xfrm flipV="1">
            <a:off x="2767625" y="3090174"/>
            <a:ext cx="1344214" cy="110788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9E10ABB6-370E-400C-B9AC-A9AAEE08F137}"/>
              </a:ext>
            </a:extLst>
          </p:cNvPr>
          <p:cNvSpPr/>
          <p:nvPr/>
        </p:nvSpPr>
        <p:spPr>
          <a:xfrm>
            <a:off x="2394226" y="3827464"/>
            <a:ext cx="793804" cy="793804"/>
          </a:xfrm>
          <a:prstGeom prst="ellipse">
            <a:avLst/>
          </a:prstGeom>
          <a:solidFill>
            <a:srgbClr val="FF5969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7D1726-D4E0-47E5-9422-57F7C3371268}"/>
              </a:ext>
            </a:extLst>
          </p:cNvPr>
          <p:cNvSpPr txBox="1"/>
          <p:nvPr/>
        </p:nvSpPr>
        <p:spPr>
          <a:xfrm>
            <a:off x="2599476" y="3748800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6C1A22-0505-4907-A697-DC6C5CA7D253}"/>
              </a:ext>
            </a:extLst>
          </p:cNvPr>
          <p:cNvSpPr/>
          <p:nvPr/>
        </p:nvSpPr>
        <p:spPr>
          <a:xfrm>
            <a:off x="3964599" y="2591350"/>
            <a:ext cx="793804" cy="793804"/>
          </a:xfrm>
          <a:prstGeom prst="ellipse">
            <a:avLst/>
          </a:prstGeom>
          <a:solidFill>
            <a:srgbClr val="52C9BD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780668-03D8-4ACB-B163-42E10C01F958}"/>
              </a:ext>
            </a:extLst>
          </p:cNvPr>
          <p:cNvSpPr txBox="1"/>
          <p:nvPr/>
        </p:nvSpPr>
        <p:spPr>
          <a:xfrm>
            <a:off x="4169849" y="2512686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3B4FBA5-BCBB-4444-9FE8-8EEBB691A9E8}"/>
              </a:ext>
            </a:extLst>
          </p:cNvPr>
          <p:cNvSpPr/>
          <p:nvPr/>
        </p:nvSpPr>
        <p:spPr>
          <a:xfrm>
            <a:off x="5588290" y="3836560"/>
            <a:ext cx="793804" cy="793804"/>
          </a:xfrm>
          <a:prstGeom prst="ellipse">
            <a:avLst/>
          </a:prstGeom>
          <a:solidFill>
            <a:srgbClr val="FEC63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535A23-9766-4DF4-B2B7-F0E8691830F3}"/>
              </a:ext>
            </a:extLst>
          </p:cNvPr>
          <p:cNvSpPr txBox="1"/>
          <p:nvPr/>
        </p:nvSpPr>
        <p:spPr>
          <a:xfrm>
            <a:off x="5793540" y="3757896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CCBF8F7-6221-4419-819D-6139565E0E85}"/>
              </a:ext>
            </a:extLst>
          </p:cNvPr>
          <p:cNvSpPr/>
          <p:nvPr/>
        </p:nvSpPr>
        <p:spPr>
          <a:xfrm>
            <a:off x="7335287" y="2591350"/>
            <a:ext cx="793804" cy="79380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934718-F515-4C28-956B-CCF54118327A}"/>
              </a:ext>
            </a:extLst>
          </p:cNvPr>
          <p:cNvSpPr txBox="1"/>
          <p:nvPr/>
        </p:nvSpPr>
        <p:spPr>
          <a:xfrm>
            <a:off x="7540248" y="2512686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5C9F015-705F-4A6C-85EC-706AC48B6AF9}"/>
              </a:ext>
            </a:extLst>
          </p:cNvPr>
          <p:cNvSpPr/>
          <p:nvPr/>
        </p:nvSpPr>
        <p:spPr>
          <a:xfrm>
            <a:off x="8739672" y="3833545"/>
            <a:ext cx="793804" cy="793804"/>
          </a:xfrm>
          <a:prstGeom prst="ellipse">
            <a:avLst/>
          </a:prstGeom>
          <a:solidFill>
            <a:srgbClr val="5D7373"/>
          </a:solidFill>
          <a:ln>
            <a:noFill/>
          </a:ln>
          <a:effectLst>
            <a:outerShdw blurRad="762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96212E-766A-46E2-BFE8-8678039984CF}"/>
              </a:ext>
            </a:extLst>
          </p:cNvPr>
          <p:cNvSpPr txBox="1"/>
          <p:nvPr/>
        </p:nvSpPr>
        <p:spPr>
          <a:xfrm>
            <a:off x="8944922" y="3754881"/>
            <a:ext cx="383303" cy="923330"/>
          </a:xfrm>
          <a:prstGeom prst="rect">
            <a:avLst/>
          </a:prstGeom>
          <a:noFill/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E3E3E3"/>
                </a:solidFill>
                <a:latin typeface="Tw Cen MT" panose="020B0602020104020603" pitchFamily="34" charset="0"/>
              </a:rPr>
              <a:t>5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64DA8BA-9AFE-410C-9415-6017DA4B6540}"/>
              </a:ext>
            </a:extLst>
          </p:cNvPr>
          <p:cNvGrpSpPr/>
          <p:nvPr/>
        </p:nvGrpSpPr>
        <p:grpSpPr>
          <a:xfrm>
            <a:off x="1740715" y="4707189"/>
            <a:ext cx="2126507" cy="1149636"/>
            <a:chOff x="378640" y="3809602"/>
            <a:chExt cx="2126507" cy="114963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9D30BDD-9B87-46E8-A24E-9545FC3867F7}"/>
                </a:ext>
              </a:extLst>
            </p:cNvPr>
            <p:cNvSpPr txBox="1"/>
            <p:nvPr/>
          </p:nvSpPr>
          <p:spPr>
            <a:xfrm>
              <a:off x="378640" y="3809602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3E40E8F-AFB3-427B-8C34-9C787E1B158D}"/>
                </a:ext>
              </a:extLst>
            </p:cNvPr>
            <p:cNvSpPr txBox="1"/>
            <p:nvPr/>
          </p:nvSpPr>
          <p:spPr>
            <a:xfrm>
              <a:off x="582124" y="4128241"/>
              <a:ext cx="16938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B510BA5-CB79-4F7B-89AA-D122FFE964E3}"/>
              </a:ext>
            </a:extLst>
          </p:cNvPr>
          <p:cNvGrpSpPr/>
          <p:nvPr/>
        </p:nvGrpSpPr>
        <p:grpSpPr>
          <a:xfrm>
            <a:off x="3290082" y="1332987"/>
            <a:ext cx="2126507" cy="1149636"/>
            <a:chOff x="2281192" y="2835528"/>
            <a:chExt cx="2126507" cy="114963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E2C30B2-B6C2-4FB5-983B-650E04DA731F}"/>
                </a:ext>
              </a:extLst>
            </p:cNvPr>
            <p:cNvSpPr txBox="1"/>
            <p:nvPr/>
          </p:nvSpPr>
          <p:spPr>
            <a:xfrm>
              <a:off x="2281192" y="2835528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0A04181-9C4C-46DB-94A1-84A2F87E2472}"/>
                </a:ext>
              </a:extLst>
            </p:cNvPr>
            <p:cNvSpPr txBox="1"/>
            <p:nvPr/>
          </p:nvSpPr>
          <p:spPr>
            <a:xfrm>
              <a:off x="2441725" y="3154167"/>
              <a:ext cx="18218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A116FE4-E17A-41ED-866A-E9696FDDA9BA}"/>
              </a:ext>
            </a:extLst>
          </p:cNvPr>
          <p:cNvGrpSpPr/>
          <p:nvPr/>
        </p:nvGrpSpPr>
        <p:grpSpPr>
          <a:xfrm>
            <a:off x="4940438" y="4712296"/>
            <a:ext cx="2126507" cy="1149636"/>
            <a:chOff x="4246516" y="3872063"/>
            <a:chExt cx="2126507" cy="114963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DE6A1C-C832-4687-AEE9-6C5A85CE052E}"/>
                </a:ext>
              </a:extLst>
            </p:cNvPr>
            <p:cNvSpPr txBox="1"/>
            <p:nvPr/>
          </p:nvSpPr>
          <p:spPr>
            <a:xfrm>
              <a:off x="4246516" y="3872063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58BEA4E-2AB7-423C-80B3-B91881E0EEA7}"/>
                </a:ext>
              </a:extLst>
            </p:cNvPr>
            <p:cNvSpPr txBox="1"/>
            <p:nvPr/>
          </p:nvSpPr>
          <p:spPr>
            <a:xfrm>
              <a:off x="4435663" y="4190702"/>
              <a:ext cx="17367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9B0E001-2854-4C84-8D13-3F88BF7AE125}"/>
              </a:ext>
            </a:extLst>
          </p:cNvPr>
          <p:cNvGrpSpPr/>
          <p:nvPr/>
        </p:nvGrpSpPr>
        <p:grpSpPr>
          <a:xfrm>
            <a:off x="6675809" y="1341154"/>
            <a:ext cx="2126507" cy="1149636"/>
            <a:chOff x="5943402" y="2692391"/>
            <a:chExt cx="2126507" cy="114963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477A723-66C6-438D-B409-858F18CFE6C2}"/>
                </a:ext>
              </a:extLst>
            </p:cNvPr>
            <p:cNvSpPr txBox="1"/>
            <p:nvPr/>
          </p:nvSpPr>
          <p:spPr>
            <a:xfrm>
              <a:off x="5943402" y="2692391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DAFD2C1-886D-4059-B38B-7558D44AF25E}"/>
                </a:ext>
              </a:extLst>
            </p:cNvPr>
            <p:cNvSpPr txBox="1"/>
            <p:nvPr/>
          </p:nvSpPr>
          <p:spPr>
            <a:xfrm>
              <a:off x="6023205" y="3011030"/>
              <a:ext cx="1966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07719B9-B051-4B36-814D-704BC7C2BE97}"/>
              </a:ext>
            </a:extLst>
          </p:cNvPr>
          <p:cNvGrpSpPr/>
          <p:nvPr/>
        </p:nvGrpSpPr>
        <p:grpSpPr>
          <a:xfrm>
            <a:off x="8073319" y="4716330"/>
            <a:ext cx="2126507" cy="1149636"/>
            <a:chOff x="7742820" y="3644885"/>
            <a:chExt cx="2126507" cy="114963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8E98955-EC54-4C15-9E32-7FD2C249757F}"/>
                </a:ext>
              </a:extLst>
            </p:cNvPr>
            <p:cNvSpPr txBox="1"/>
            <p:nvPr/>
          </p:nvSpPr>
          <p:spPr>
            <a:xfrm>
              <a:off x="7742820" y="3644885"/>
              <a:ext cx="2126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817A1A9-F6E3-4603-82FF-76D1BA8D6431}"/>
                </a:ext>
              </a:extLst>
            </p:cNvPr>
            <p:cNvSpPr txBox="1"/>
            <p:nvPr/>
          </p:nvSpPr>
          <p:spPr>
            <a:xfrm>
              <a:off x="7857697" y="3963524"/>
              <a:ext cx="19043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Write some brief here about the heading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289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DA397054-ED77-4640-A994-E3113D53E130}"/>
              </a:ext>
            </a:extLst>
          </p:cNvPr>
          <p:cNvSpPr txBox="1"/>
          <p:nvPr/>
        </p:nvSpPr>
        <p:spPr>
          <a:xfrm>
            <a:off x="5425685" y="907875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5D7373"/>
                </a:solidFill>
                <a:latin typeface="Tw Cen MT" panose="020B0602020104020603" pitchFamily="34" charset="0"/>
              </a:rPr>
              <a:t>2012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54BAF40-4704-4377-B2F3-C3135B982A0C}"/>
              </a:ext>
            </a:extLst>
          </p:cNvPr>
          <p:cNvCxnSpPr>
            <a:cxnSpLocks/>
          </p:cNvCxnSpPr>
          <p:nvPr/>
        </p:nvCxnSpPr>
        <p:spPr>
          <a:xfrm flipH="1" flipV="1">
            <a:off x="6837311" y="2605900"/>
            <a:ext cx="864280" cy="666608"/>
          </a:xfrm>
          <a:prstGeom prst="line">
            <a:avLst/>
          </a:prstGeom>
          <a:ln w="571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4B0CA88-090A-4B53-9F6B-D0A27B34E92D}"/>
              </a:ext>
            </a:extLst>
          </p:cNvPr>
          <p:cNvCxnSpPr>
            <a:cxnSpLocks/>
          </p:cNvCxnSpPr>
          <p:nvPr/>
        </p:nvCxnSpPr>
        <p:spPr>
          <a:xfrm flipV="1">
            <a:off x="4064855" y="4405291"/>
            <a:ext cx="0" cy="312963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D91B9BE-CA2C-4580-91C3-3834718EB577}"/>
              </a:ext>
            </a:extLst>
          </p:cNvPr>
          <p:cNvCxnSpPr>
            <a:cxnSpLocks/>
          </p:cNvCxnSpPr>
          <p:nvPr/>
        </p:nvCxnSpPr>
        <p:spPr>
          <a:xfrm flipV="1">
            <a:off x="4635391" y="2605900"/>
            <a:ext cx="896202" cy="678834"/>
          </a:xfrm>
          <a:prstGeom prst="line">
            <a:avLst/>
          </a:prstGeom>
          <a:ln w="571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141C7ED8-6EE2-4852-B46F-43CCB1B40864}"/>
              </a:ext>
            </a:extLst>
          </p:cNvPr>
          <p:cNvSpPr/>
          <p:nvPr/>
        </p:nvSpPr>
        <p:spPr>
          <a:xfrm>
            <a:off x="3291629" y="2881290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88BB957-0C3F-4113-8657-74C3CFD6771F}"/>
              </a:ext>
            </a:extLst>
          </p:cNvPr>
          <p:cNvSpPr/>
          <p:nvPr/>
        </p:nvSpPr>
        <p:spPr>
          <a:xfrm>
            <a:off x="3379735" y="2969396"/>
            <a:ext cx="1347788" cy="1347788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EE56629-ED78-47B6-828B-AB1D706848F1}"/>
              </a:ext>
            </a:extLst>
          </p:cNvPr>
          <p:cNvSpPr/>
          <p:nvPr/>
        </p:nvSpPr>
        <p:spPr>
          <a:xfrm>
            <a:off x="3451173" y="3040834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F01F85D4-1825-471D-B38B-4FD135DF8238}"/>
              </a:ext>
            </a:extLst>
          </p:cNvPr>
          <p:cNvSpPr/>
          <p:nvPr/>
        </p:nvSpPr>
        <p:spPr>
          <a:xfrm rot="8100000">
            <a:off x="3151113" y="2740774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5CD2700-9B4F-4354-B960-F86010CDECCB}"/>
              </a:ext>
            </a:extLst>
          </p:cNvPr>
          <p:cNvSpPr/>
          <p:nvPr/>
        </p:nvSpPr>
        <p:spPr>
          <a:xfrm>
            <a:off x="4020631" y="4718254"/>
            <a:ext cx="93210" cy="93210"/>
          </a:xfrm>
          <a:prstGeom prst="ellipse">
            <a:avLst/>
          </a:prstGeom>
          <a:noFill/>
          <a:ln w="19050">
            <a:solidFill>
              <a:srgbClr val="FF5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1DD58A3-C789-4B5E-9E94-2F24F455A169}"/>
              </a:ext>
            </a:extLst>
          </p:cNvPr>
          <p:cNvSpPr txBox="1"/>
          <p:nvPr/>
        </p:nvSpPr>
        <p:spPr>
          <a:xfrm>
            <a:off x="3273827" y="2259644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5969"/>
                </a:solidFill>
                <a:latin typeface="Tw Cen MT" panose="020B0602020104020603" pitchFamily="34" charset="0"/>
              </a:rPr>
              <a:t>2010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448B5C1-1C2E-439A-9852-40397F61B24D}"/>
              </a:ext>
            </a:extLst>
          </p:cNvPr>
          <p:cNvSpPr txBox="1"/>
          <p:nvPr/>
        </p:nvSpPr>
        <p:spPr>
          <a:xfrm>
            <a:off x="2906490" y="4912838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2E6BFA4-0C32-4991-97F7-A928267B2F79}"/>
              </a:ext>
            </a:extLst>
          </p:cNvPr>
          <p:cNvCxnSpPr>
            <a:cxnSpLocks/>
          </p:cNvCxnSpPr>
          <p:nvPr/>
        </p:nvCxnSpPr>
        <p:spPr>
          <a:xfrm flipV="1">
            <a:off x="6216713" y="3053522"/>
            <a:ext cx="0" cy="312963"/>
          </a:xfrm>
          <a:prstGeom prst="line">
            <a:avLst/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96FFE055-F52A-491F-ACF1-8BE20AC01700}"/>
              </a:ext>
            </a:extLst>
          </p:cNvPr>
          <p:cNvSpPr/>
          <p:nvPr/>
        </p:nvSpPr>
        <p:spPr>
          <a:xfrm>
            <a:off x="5443487" y="1529521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8A1EC62-C933-4C8A-9C82-C2428DB9776E}"/>
              </a:ext>
            </a:extLst>
          </p:cNvPr>
          <p:cNvSpPr/>
          <p:nvPr/>
        </p:nvSpPr>
        <p:spPr>
          <a:xfrm>
            <a:off x="5531593" y="1617627"/>
            <a:ext cx="1347788" cy="1347788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AEE7A20-10C4-46B3-B5CB-0A99C15078B1}"/>
              </a:ext>
            </a:extLst>
          </p:cNvPr>
          <p:cNvSpPr/>
          <p:nvPr/>
        </p:nvSpPr>
        <p:spPr>
          <a:xfrm>
            <a:off x="5603031" y="1689065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>
            <a:extLst>
              <a:ext uri="{FF2B5EF4-FFF2-40B4-BE49-F238E27FC236}">
                <a16:creationId xmlns:a16="http://schemas.microsoft.com/office/drawing/2014/main" id="{78B7CF98-9563-4D89-8A6B-374765E33FFC}"/>
              </a:ext>
            </a:extLst>
          </p:cNvPr>
          <p:cNvSpPr/>
          <p:nvPr/>
        </p:nvSpPr>
        <p:spPr>
          <a:xfrm rot="8100000">
            <a:off x="5302971" y="1389005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F6010FA-0F73-4EA9-B7F2-C31207F2CAE1}"/>
              </a:ext>
            </a:extLst>
          </p:cNvPr>
          <p:cNvSpPr/>
          <p:nvPr/>
        </p:nvSpPr>
        <p:spPr>
          <a:xfrm>
            <a:off x="6172489" y="3366485"/>
            <a:ext cx="93210" cy="93210"/>
          </a:xfrm>
          <a:prstGeom prst="ellipse">
            <a:avLst/>
          </a:prstGeom>
          <a:noFill/>
          <a:ln w="19050">
            <a:solidFill>
              <a:srgbClr val="5D7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AD7FD21-1B5F-4D2F-BD60-508228408270}"/>
              </a:ext>
            </a:extLst>
          </p:cNvPr>
          <p:cNvSpPr txBox="1"/>
          <p:nvPr/>
        </p:nvSpPr>
        <p:spPr>
          <a:xfrm>
            <a:off x="5058348" y="3561069"/>
            <a:ext cx="23167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rPr>
              <a:t>This is just a demo text so consider replacing it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99CF44-DF46-44A0-B7AF-1F7DCD565C24}"/>
              </a:ext>
            </a:extLst>
          </p:cNvPr>
          <p:cNvCxnSpPr>
            <a:cxnSpLocks/>
          </p:cNvCxnSpPr>
          <p:nvPr/>
        </p:nvCxnSpPr>
        <p:spPr>
          <a:xfrm flipV="1">
            <a:off x="8326501" y="4405291"/>
            <a:ext cx="0" cy="312963"/>
          </a:xfrm>
          <a:prstGeom prst="line">
            <a:avLst/>
          </a:prstGeom>
          <a:ln w="19050">
            <a:solidFill>
              <a:srgbClr val="05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7C1BCB10-0565-48F9-8296-D618A0757C1B}"/>
              </a:ext>
            </a:extLst>
          </p:cNvPr>
          <p:cNvSpPr/>
          <p:nvPr/>
        </p:nvSpPr>
        <p:spPr>
          <a:xfrm>
            <a:off x="7553275" y="2881290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EC6106DE-9E56-4868-AFB9-325AF9BCD412}"/>
              </a:ext>
            </a:extLst>
          </p:cNvPr>
          <p:cNvSpPr/>
          <p:nvPr/>
        </p:nvSpPr>
        <p:spPr>
          <a:xfrm>
            <a:off x="7641381" y="2969396"/>
            <a:ext cx="1347788" cy="1347788"/>
          </a:xfrm>
          <a:prstGeom prst="ellipse">
            <a:avLst/>
          </a:prstGeom>
          <a:solidFill>
            <a:srgbClr val="05E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A443E38-AF52-4EFE-AC37-25D14BF993FF}"/>
              </a:ext>
            </a:extLst>
          </p:cNvPr>
          <p:cNvSpPr/>
          <p:nvPr/>
        </p:nvSpPr>
        <p:spPr>
          <a:xfrm>
            <a:off x="7712819" y="3040834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c 57">
            <a:extLst>
              <a:ext uri="{FF2B5EF4-FFF2-40B4-BE49-F238E27FC236}">
                <a16:creationId xmlns:a16="http://schemas.microsoft.com/office/drawing/2014/main" id="{CFE39EF4-D3EF-4AA5-9739-31CBBD091DA7}"/>
              </a:ext>
            </a:extLst>
          </p:cNvPr>
          <p:cNvSpPr/>
          <p:nvPr/>
        </p:nvSpPr>
        <p:spPr>
          <a:xfrm rot="8100000">
            <a:off x="7412759" y="2740774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05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192659C7-284B-4526-A2CF-F369155DC417}"/>
              </a:ext>
            </a:extLst>
          </p:cNvPr>
          <p:cNvSpPr/>
          <p:nvPr/>
        </p:nvSpPr>
        <p:spPr>
          <a:xfrm>
            <a:off x="8282277" y="4718254"/>
            <a:ext cx="93210" cy="93210"/>
          </a:xfrm>
          <a:prstGeom prst="ellipse">
            <a:avLst/>
          </a:prstGeom>
          <a:noFill/>
          <a:ln w="19050">
            <a:solidFill>
              <a:srgbClr val="05E1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D2BBCF5-6244-4804-88B1-6FF1CC8B6B43}"/>
              </a:ext>
            </a:extLst>
          </p:cNvPr>
          <p:cNvSpPr txBox="1"/>
          <p:nvPr/>
        </p:nvSpPr>
        <p:spPr>
          <a:xfrm>
            <a:off x="7535473" y="2259644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5E1E7"/>
                </a:solidFill>
                <a:latin typeface="Tw Cen MT" panose="020B0602020104020603" pitchFamily="34" charset="0"/>
              </a:rPr>
              <a:t>2014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EFC5D7D-BF3C-4FC1-A690-4DB112931C21}"/>
              </a:ext>
            </a:extLst>
          </p:cNvPr>
          <p:cNvSpPr txBox="1"/>
          <p:nvPr/>
        </p:nvSpPr>
        <p:spPr>
          <a:xfrm>
            <a:off x="7168136" y="4912838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C93B655-4BEB-4078-A277-93CF35D21AC3}"/>
              </a:ext>
            </a:extLst>
          </p:cNvPr>
          <p:cNvGrpSpPr/>
          <p:nvPr/>
        </p:nvGrpSpPr>
        <p:grpSpPr>
          <a:xfrm>
            <a:off x="5832801" y="1995764"/>
            <a:ext cx="740442" cy="646938"/>
            <a:chOff x="6357938" y="3535363"/>
            <a:chExt cx="465138" cy="406400"/>
          </a:xfrm>
          <a:solidFill>
            <a:srgbClr val="5D7373"/>
          </a:solidFill>
        </p:grpSpPr>
        <p:sp>
          <p:nvSpPr>
            <p:cNvPr id="63" name="AutoShape 43">
              <a:extLst>
                <a:ext uri="{FF2B5EF4-FFF2-40B4-BE49-F238E27FC236}">
                  <a16:creationId xmlns:a16="http://schemas.microsoft.com/office/drawing/2014/main" id="{C90D8EC9-C304-4FE6-A3C6-2830EE164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3535363"/>
              <a:ext cx="465138" cy="334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4" name="AutoShape 44">
              <a:extLst>
                <a:ext uri="{FF2B5EF4-FFF2-40B4-BE49-F238E27FC236}">
                  <a16:creationId xmlns:a16="http://schemas.microsoft.com/office/drawing/2014/main" id="{484BEAEE-0A75-4BBE-AA10-5D4CEE394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9419" y="3680619"/>
              <a:ext cx="28575" cy="1595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5" name="AutoShape 45">
              <a:extLst>
                <a:ext uri="{FF2B5EF4-FFF2-40B4-BE49-F238E27FC236}">
                  <a16:creationId xmlns:a16="http://schemas.microsoft.com/office/drawing/2014/main" id="{04885C84-2934-40B9-81CF-726AD8372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338" y="3854450"/>
              <a:ext cx="58738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6" name="AutoShape 59">
            <a:extLst>
              <a:ext uri="{FF2B5EF4-FFF2-40B4-BE49-F238E27FC236}">
                <a16:creationId xmlns:a16="http://schemas.microsoft.com/office/drawing/2014/main" id="{54A784EE-82B0-4DBF-9579-CEB6A49ED523}"/>
              </a:ext>
            </a:extLst>
          </p:cNvPr>
          <p:cNvSpPr>
            <a:spLocks/>
          </p:cNvSpPr>
          <p:nvPr/>
        </p:nvSpPr>
        <p:spPr bwMode="auto">
          <a:xfrm>
            <a:off x="7946403" y="3332046"/>
            <a:ext cx="634028" cy="632946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05E1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0DC6C76-6B10-4D75-95E8-92DFFFE64C90}"/>
              </a:ext>
            </a:extLst>
          </p:cNvPr>
          <p:cNvGrpSpPr/>
          <p:nvPr/>
        </p:nvGrpSpPr>
        <p:grpSpPr>
          <a:xfrm>
            <a:off x="3687790" y="3366485"/>
            <a:ext cx="732078" cy="641976"/>
            <a:chOff x="1640798" y="2149003"/>
            <a:chExt cx="464344" cy="407194"/>
          </a:xfrm>
          <a:solidFill>
            <a:srgbClr val="FF5969"/>
          </a:solidFill>
        </p:grpSpPr>
        <p:sp>
          <p:nvSpPr>
            <p:cNvPr id="68" name="AutoShape 147">
              <a:extLst>
                <a:ext uri="{FF2B5EF4-FFF2-40B4-BE49-F238E27FC236}">
                  <a16:creationId xmlns:a16="http://schemas.microsoft.com/office/drawing/2014/main" id="{260755D4-8239-424D-A6B7-3903B328E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9" name="AutoShape 148">
              <a:extLst>
                <a:ext uri="{FF2B5EF4-FFF2-40B4-BE49-F238E27FC236}">
                  <a16:creationId xmlns:a16="http://schemas.microsoft.com/office/drawing/2014/main" id="{6F247FDC-9CEA-4141-A09E-387A97174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79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5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25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75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250"/>
                            </p:stCondLst>
                            <p:childTnLst>
                              <p:par>
                                <p:cTn id="1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5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E73BB8F-5D0C-444C-BE2A-D96FFF27A97E}"/>
              </a:ext>
            </a:extLst>
          </p:cNvPr>
          <p:cNvGrpSpPr/>
          <p:nvPr/>
        </p:nvGrpSpPr>
        <p:grpSpPr>
          <a:xfrm>
            <a:off x="5841925" y="4173091"/>
            <a:ext cx="1981014" cy="962906"/>
            <a:chOff x="4398027" y="4953310"/>
            <a:chExt cx="1981014" cy="96290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309C824-F8B1-46E9-8EF7-04AD12D38306}"/>
                </a:ext>
              </a:extLst>
            </p:cNvPr>
            <p:cNvSpPr txBox="1"/>
            <p:nvPr/>
          </p:nvSpPr>
          <p:spPr>
            <a:xfrm>
              <a:off x="4398027" y="4953310"/>
              <a:ext cx="110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2018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8032AD3-8113-455E-8D70-6608D8E42DF9}"/>
                </a:ext>
              </a:extLst>
            </p:cNvPr>
            <p:cNvSpPr txBox="1"/>
            <p:nvPr/>
          </p:nvSpPr>
          <p:spPr>
            <a:xfrm>
              <a:off x="4398027" y="5331441"/>
              <a:ext cx="19810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latin typeface="Tw Cen MT" panose="020B0602020104020603" pitchFamily="34" charset="0"/>
                </a:rPr>
                <a:t>Here You can Add Some Brief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4860163-FB53-4A59-AFFB-31759911FAC9}"/>
              </a:ext>
            </a:extLst>
          </p:cNvPr>
          <p:cNvGrpSpPr/>
          <p:nvPr/>
        </p:nvGrpSpPr>
        <p:grpSpPr>
          <a:xfrm>
            <a:off x="7623849" y="1555615"/>
            <a:ext cx="1981014" cy="962906"/>
            <a:chOff x="6179951" y="2335834"/>
            <a:chExt cx="1981014" cy="96290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3DF0B9-5C66-49DF-9E3B-5EA11B1B364B}"/>
                </a:ext>
              </a:extLst>
            </p:cNvPr>
            <p:cNvSpPr txBox="1"/>
            <p:nvPr/>
          </p:nvSpPr>
          <p:spPr>
            <a:xfrm>
              <a:off x="6179951" y="2335834"/>
              <a:ext cx="110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2019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B24E491-D64E-46F4-86E2-97FDF20D1007}"/>
                </a:ext>
              </a:extLst>
            </p:cNvPr>
            <p:cNvSpPr txBox="1"/>
            <p:nvPr/>
          </p:nvSpPr>
          <p:spPr>
            <a:xfrm>
              <a:off x="6179951" y="2713965"/>
              <a:ext cx="19810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latin typeface="Tw Cen MT" panose="020B0602020104020603" pitchFamily="34" charset="0"/>
                </a:rPr>
                <a:t>Here You can Add Some Brief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1B6BC0A-02AD-40C0-BEC5-E441835B1EE2}"/>
              </a:ext>
            </a:extLst>
          </p:cNvPr>
          <p:cNvGrpSpPr/>
          <p:nvPr/>
        </p:nvGrpSpPr>
        <p:grpSpPr>
          <a:xfrm>
            <a:off x="4039197" y="1555615"/>
            <a:ext cx="1981014" cy="962906"/>
            <a:chOff x="2595299" y="2335834"/>
            <a:chExt cx="1981014" cy="96290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5DE3547-152E-40C8-89CC-CBA5D4751A04}"/>
                </a:ext>
              </a:extLst>
            </p:cNvPr>
            <p:cNvSpPr txBox="1"/>
            <p:nvPr/>
          </p:nvSpPr>
          <p:spPr>
            <a:xfrm>
              <a:off x="2595299" y="2335834"/>
              <a:ext cx="1108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E5969"/>
                  </a:solidFill>
                  <a:latin typeface="Tw Cen MT" panose="020B0602020104020603" pitchFamily="34" charset="0"/>
                </a:rPr>
                <a:t>2017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A80B46-FF54-4BB0-B32C-2B527D594483}"/>
                </a:ext>
              </a:extLst>
            </p:cNvPr>
            <p:cNvSpPr txBox="1"/>
            <p:nvPr/>
          </p:nvSpPr>
          <p:spPr>
            <a:xfrm>
              <a:off x="2595299" y="2713965"/>
              <a:ext cx="19810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latin typeface="Tw Cen MT" panose="020B0602020104020603" pitchFamily="34" charset="0"/>
                </a:rPr>
                <a:t>Here You can Add Some Brief Text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AB40168-91A2-48BC-A08A-B653B257F7C0}"/>
              </a:ext>
            </a:extLst>
          </p:cNvPr>
          <p:cNvCxnSpPr>
            <a:cxnSpLocks/>
          </p:cNvCxnSpPr>
          <p:nvPr/>
        </p:nvCxnSpPr>
        <p:spPr>
          <a:xfrm flipV="1">
            <a:off x="3941122" y="1739109"/>
            <a:ext cx="0" cy="1158083"/>
          </a:xfrm>
          <a:prstGeom prst="line">
            <a:avLst/>
          </a:prstGeom>
          <a:ln w="38100">
            <a:solidFill>
              <a:srgbClr val="FE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F074B2-92D3-478B-A8BC-A2E228F8ACEE}"/>
              </a:ext>
            </a:extLst>
          </p:cNvPr>
          <p:cNvCxnSpPr>
            <a:cxnSpLocks/>
          </p:cNvCxnSpPr>
          <p:nvPr/>
        </p:nvCxnSpPr>
        <p:spPr>
          <a:xfrm>
            <a:off x="3331522" y="1736729"/>
            <a:ext cx="628650" cy="0"/>
          </a:xfrm>
          <a:prstGeom prst="line">
            <a:avLst/>
          </a:prstGeom>
          <a:ln w="38100">
            <a:solidFill>
              <a:srgbClr val="FE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360DBB3-7D4B-4D6C-8E7A-8A19F355071F}"/>
              </a:ext>
            </a:extLst>
          </p:cNvPr>
          <p:cNvCxnSpPr>
            <a:cxnSpLocks/>
          </p:cNvCxnSpPr>
          <p:nvPr/>
        </p:nvCxnSpPr>
        <p:spPr>
          <a:xfrm flipV="1">
            <a:off x="6216918" y="3396459"/>
            <a:ext cx="749187" cy="2380"/>
          </a:xfrm>
          <a:prstGeom prst="line">
            <a:avLst/>
          </a:prstGeom>
          <a:ln w="38100">
            <a:solidFill>
              <a:srgbClr val="FEC6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F5E8E6-7867-4724-8D26-2AB6900EF7CB}"/>
              </a:ext>
            </a:extLst>
          </p:cNvPr>
          <p:cNvCxnSpPr>
            <a:cxnSpLocks/>
          </p:cNvCxnSpPr>
          <p:nvPr/>
        </p:nvCxnSpPr>
        <p:spPr>
          <a:xfrm flipV="1">
            <a:off x="7499731" y="1739109"/>
            <a:ext cx="0" cy="1158083"/>
          </a:xfrm>
          <a:prstGeom prst="line">
            <a:avLst/>
          </a:prstGeom>
          <a:ln w="3810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331B7A5-3E6D-4073-95A2-E8DA6CE690AA}"/>
              </a:ext>
            </a:extLst>
          </p:cNvPr>
          <p:cNvCxnSpPr>
            <a:cxnSpLocks/>
          </p:cNvCxnSpPr>
          <p:nvPr/>
        </p:nvCxnSpPr>
        <p:spPr>
          <a:xfrm>
            <a:off x="6890131" y="1736729"/>
            <a:ext cx="628650" cy="0"/>
          </a:xfrm>
          <a:prstGeom prst="line">
            <a:avLst/>
          </a:prstGeom>
          <a:ln w="3810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B3289F-CDDA-49A3-B498-D06114951F2F}"/>
              </a:ext>
            </a:extLst>
          </p:cNvPr>
          <p:cNvCxnSpPr>
            <a:cxnSpLocks/>
          </p:cNvCxnSpPr>
          <p:nvPr/>
        </p:nvCxnSpPr>
        <p:spPr>
          <a:xfrm flipV="1">
            <a:off x="4432000" y="3396459"/>
            <a:ext cx="749187" cy="2380"/>
          </a:xfrm>
          <a:prstGeom prst="line">
            <a:avLst/>
          </a:prstGeom>
          <a:ln w="38100">
            <a:solidFill>
              <a:srgbClr val="52CBB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3D4343A-C1EA-476F-BD6E-AE3310D905B6}"/>
              </a:ext>
            </a:extLst>
          </p:cNvPr>
          <p:cNvCxnSpPr>
            <a:cxnSpLocks/>
          </p:cNvCxnSpPr>
          <p:nvPr/>
        </p:nvCxnSpPr>
        <p:spPr>
          <a:xfrm flipV="1">
            <a:off x="5726040" y="3862549"/>
            <a:ext cx="0" cy="1158083"/>
          </a:xfrm>
          <a:prstGeom prst="line">
            <a:avLst/>
          </a:prstGeom>
          <a:ln w="38100">
            <a:solidFill>
              <a:srgbClr val="52CB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680C64-4CC2-4CDB-BF33-0FABDDA068AC}"/>
              </a:ext>
            </a:extLst>
          </p:cNvPr>
          <p:cNvCxnSpPr>
            <a:cxnSpLocks/>
          </p:cNvCxnSpPr>
          <p:nvPr/>
        </p:nvCxnSpPr>
        <p:spPr>
          <a:xfrm>
            <a:off x="5115488" y="5013012"/>
            <a:ext cx="628650" cy="0"/>
          </a:xfrm>
          <a:prstGeom prst="line">
            <a:avLst/>
          </a:prstGeom>
          <a:ln w="38100">
            <a:solidFill>
              <a:srgbClr val="52CB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0BC50BC5-3874-4356-AFBB-91A54630207B}"/>
              </a:ext>
            </a:extLst>
          </p:cNvPr>
          <p:cNvSpPr/>
          <p:nvPr/>
        </p:nvSpPr>
        <p:spPr>
          <a:xfrm>
            <a:off x="3417247" y="2872584"/>
            <a:ext cx="1047750" cy="10477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836426-186F-4177-934C-2B41EAAF5471}"/>
              </a:ext>
            </a:extLst>
          </p:cNvPr>
          <p:cNvSpPr/>
          <p:nvPr/>
        </p:nvSpPr>
        <p:spPr>
          <a:xfrm>
            <a:off x="3528372" y="2983709"/>
            <a:ext cx="825500" cy="825500"/>
          </a:xfrm>
          <a:prstGeom prst="ellipse">
            <a:avLst/>
          </a:prstGeom>
          <a:solidFill>
            <a:srgbClr val="FE596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3D8D99F-10E7-4E07-9395-D1994F6A8C9C}"/>
              </a:ext>
            </a:extLst>
          </p:cNvPr>
          <p:cNvSpPr/>
          <p:nvPr/>
        </p:nvSpPr>
        <p:spPr>
          <a:xfrm>
            <a:off x="2780091" y="1463905"/>
            <a:ext cx="556194" cy="556194"/>
          </a:xfrm>
          <a:prstGeom prst="ellipse">
            <a:avLst/>
          </a:prstGeom>
          <a:solidFill>
            <a:srgbClr val="FE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02C36F1-4F53-4820-9A4A-54FDBEEBB81F}"/>
              </a:ext>
            </a:extLst>
          </p:cNvPr>
          <p:cNvSpPr/>
          <p:nvPr/>
        </p:nvSpPr>
        <p:spPr>
          <a:xfrm>
            <a:off x="5202165" y="2872584"/>
            <a:ext cx="1047750" cy="10477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C16328-EA66-4A6B-A04A-63C04DF66CB7}"/>
              </a:ext>
            </a:extLst>
          </p:cNvPr>
          <p:cNvSpPr/>
          <p:nvPr/>
        </p:nvSpPr>
        <p:spPr>
          <a:xfrm>
            <a:off x="5313290" y="2983709"/>
            <a:ext cx="825500" cy="825500"/>
          </a:xfrm>
          <a:prstGeom prst="ellipse">
            <a:avLst/>
          </a:prstGeom>
          <a:solidFill>
            <a:srgbClr val="52CB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933D341-FC5B-4502-8C06-1EF7B130A646}"/>
              </a:ext>
            </a:extLst>
          </p:cNvPr>
          <p:cNvSpPr/>
          <p:nvPr/>
        </p:nvSpPr>
        <p:spPr>
          <a:xfrm>
            <a:off x="4580249" y="4734915"/>
            <a:ext cx="556194" cy="556194"/>
          </a:xfrm>
          <a:prstGeom prst="ellipse">
            <a:avLst/>
          </a:prstGeom>
          <a:solidFill>
            <a:srgbClr val="52C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9F6F070-9852-4643-B79D-2D64E355E697}"/>
              </a:ext>
            </a:extLst>
          </p:cNvPr>
          <p:cNvSpPr/>
          <p:nvPr/>
        </p:nvSpPr>
        <p:spPr>
          <a:xfrm>
            <a:off x="6975856" y="2872584"/>
            <a:ext cx="1047750" cy="10477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51D3F4B-B723-4940-B266-F93426C35930}"/>
              </a:ext>
            </a:extLst>
          </p:cNvPr>
          <p:cNvSpPr/>
          <p:nvPr/>
        </p:nvSpPr>
        <p:spPr>
          <a:xfrm>
            <a:off x="7086981" y="2983709"/>
            <a:ext cx="825500" cy="825500"/>
          </a:xfrm>
          <a:prstGeom prst="ellipse">
            <a:avLst/>
          </a:prstGeom>
          <a:solidFill>
            <a:srgbClr val="FEC63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B821347-72E3-4D55-B125-64096318DEB5}"/>
              </a:ext>
            </a:extLst>
          </p:cNvPr>
          <p:cNvSpPr/>
          <p:nvPr/>
        </p:nvSpPr>
        <p:spPr>
          <a:xfrm>
            <a:off x="6338700" y="1463905"/>
            <a:ext cx="556194" cy="556194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DB5D14-000D-4C36-AA48-C8D7C3166EDC}"/>
              </a:ext>
            </a:extLst>
          </p:cNvPr>
          <p:cNvSpPr txBox="1"/>
          <p:nvPr/>
        </p:nvSpPr>
        <p:spPr>
          <a:xfrm>
            <a:off x="3623136" y="2983709"/>
            <a:ext cx="64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A541C8-4F44-460C-8E99-368947E30524}"/>
              </a:ext>
            </a:extLst>
          </p:cNvPr>
          <p:cNvSpPr txBox="1"/>
          <p:nvPr/>
        </p:nvSpPr>
        <p:spPr>
          <a:xfrm>
            <a:off x="5405826" y="2983709"/>
            <a:ext cx="64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CD2F4C-7224-49E3-914B-44B1B33F7DF9}"/>
              </a:ext>
            </a:extLst>
          </p:cNvPr>
          <p:cNvSpPr txBox="1"/>
          <p:nvPr/>
        </p:nvSpPr>
        <p:spPr>
          <a:xfrm>
            <a:off x="7179517" y="2983709"/>
            <a:ext cx="64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E038DBD-7013-4ED4-A69B-23FF6DA24521}"/>
              </a:ext>
            </a:extLst>
          </p:cNvPr>
          <p:cNvGrpSpPr/>
          <p:nvPr/>
        </p:nvGrpSpPr>
        <p:grpSpPr>
          <a:xfrm>
            <a:off x="4700515" y="4882712"/>
            <a:ext cx="309760" cy="260600"/>
            <a:chOff x="5356342" y="3093565"/>
            <a:chExt cx="465138" cy="391319"/>
          </a:xfrm>
          <a:solidFill>
            <a:schemeClr val="bg1"/>
          </a:solidFill>
        </p:grpSpPr>
        <p:sp>
          <p:nvSpPr>
            <p:cNvPr id="32" name="AutoShape 120">
              <a:extLst>
                <a:ext uri="{FF2B5EF4-FFF2-40B4-BE49-F238E27FC236}">
                  <a16:creationId xmlns:a16="http://schemas.microsoft.com/office/drawing/2014/main" id="{5BCDC59A-8E48-4CBB-B23B-250F52751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121">
              <a:extLst>
                <a:ext uri="{FF2B5EF4-FFF2-40B4-BE49-F238E27FC236}">
                  <a16:creationId xmlns:a16="http://schemas.microsoft.com/office/drawing/2014/main" id="{3BFB27D3-3A58-4881-8D3A-B7E3FAAFA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4" name="AutoShape 122">
              <a:extLst>
                <a:ext uri="{FF2B5EF4-FFF2-40B4-BE49-F238E27FC236}">
                  <a16:creationId xmlns:a16="http://schemas.microsoft.com/office/drawing/2014/main" id="{96563709-386C-461F-9CB6-17F2F0715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7DEDFDA-53C2-4DD2-8FF1-4076D9CD55AB}"/>
              </a:ext>
            </a:extLst>
          </p:cNvPr>
          <p:cNvGrpSpPr/>
          <p:nvPr/>
        </p:nvGrpSpPr>
        <p:grpSpPr>
          <a:xfrm>
            <a:off x="6459640" y="1586875"/>
            <a:ext cx="309234" cy="309234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36" name="AutoShape 126">
              <a:extLst>
                <a:ext uri="{FF2B5EF4-FFF2-40B4-BE49-F238E27FC236}">
                  <a16:creationId xmlns:a16="http://schemas.microsoft.com/office/drawing/2014/main" id="{78B43E33-8F0C-4CC9-89C7-04E8FD1D9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127">
              <a:extLst>
                <a:ext uri="{FF2B5EF4-FFF2-40B4-BE49-F238E27FC236}">
                  <a16:creationId xmlns:a16="http://schemas.microsoft.com/office/drawing/2014/main" id="{4342D7CB-8A7D-4E24-9E2A-AB7502983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FB7DB1-AE4F-4CFC-8F71-A378D1602A6D}"/>
              </a:ext>
            </a:extLst>
          </p:cNvPr>
          <p:cNvGrpSpPr/>
          <p:nvPr/>
        </p:nvGrpSpPr>
        <p:grpSpPr>
          <a:xfrm>
            <a:off x="2901190" y="1610667"/>
            <a:ext cx="309234" cy="271174"/>
            <a:chOff x="1640798" y="2149003"/>
            <a:chExt cx="464344" cy="407194"/>
          </a:xfrm>
          <a:solidFill>
            <a:schemeClr val="bg1"/>
          </a:solidFill>
        </p:grpSpPr>
        <p:sp>
          <p:nvSpPr>
            <p:cNvPr id="39" name="AutoShape 147">
              <a:extLst>
                <a:ext uri="{FF2B5EF4-FFF2-40B4-BE49-F238E27FC236}">
                  <a16:creationId xmlns:a16="http://schemas.microsoft.com/office/drawing/2014/main" id="{31A6EBD3-DA00-45DD-9FE3-D8E102F66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148">
              <a:extLst>
                <a:ext uri="{FF2B5EF4-FFF2-40B4-BE49-F238E27FC236}">
                  <a16:creationId xmlns:a16="http://schemas.microsoft.com/office/drawing/2014/main" id="{1B4F3209-1727-48F5-8791-06584B0D2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538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207</Words>
  <Application>Microsoft Office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Gill Sans</vt:lpstr>
      <vt:lpstr>Arial</vt:lpstr>
      <vt:lpstr>Calibri</vt:lpstr>
      <vt:lpstr>Calibri Light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Mr. Zaman</dc:creator>
  <cp:lastModifiedBy>Mr. Zaman</cp:lastModifiedBy>
  <cp:revision>2</cp:revision>
  <dcterms:created xsi:type="dcterms:W3CDTF">2020-09-22T10:33:07Z</dcterms:created>
  <dcterms:modified xsi:type="dcterms:W3CDTF">2020-09-22T13:38:28Z</dcterms:modified>
</cp:coreProperties>
</file>