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9" r:id="rId1"/>
    <p:sldMasterId id="2147483690" r:id="rId2"/>
  </p:sldMasterIdLst>
  <p:notesMasterIdLst>
    <p:notesMasterId r:id="rId11"/>
  </p:notesMasterIdLst>
  <p:sldIdLst>
    <p:sldId id="350" r:id="rId3"/>
    <p:sldId id="348" r:id="rId4"/>
    <p:sldId id="349" r:id="rId5"/>
    <p:sldId id="346" r:id="rId6"/>
    <p:sldId id="347" r:id="rId7"/>
    <p:sldId id="351" r:id="rId8"/>
    <p:sldId id="352" r:id="rId9"/>
    <p:sldId id="307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77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54" autoAdjust="0"/>
    <p:restoredTop sz="94572" autoAdjust="0"/>
  </p:normalViewPr>
  <p:slideViewPr>
    <p:cSldViewPr snapToGrid="0">
      <p:cViewPr>
        <p:scale>
          <a:sx n="100" d="100"/>
          <a:sy n="100" d="100"/>
        </p:scale>
        <p:origin x="3354" y="11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6FA2CC-75C3-4E43-A6E4-8BB4AFC2C756}" type="datetimeFigureOut">
              <a:rPr lang="en-US" smtClean="0"/>
              <a:t>5/29/2020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161351-45AB-40CD-AF62-AF3DF66873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0718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© Copyright </a:t>
            </a:r>
            <a:r>
              <a:rPr lang="en-US" b="1" dirty="0"/>
              <a:t>PresentationGO.com</a:t>
            </a:r>
            <a:r>
              <a:rPr lang="en-US" dirty="0"/>
              <a:t> – The free PowerPoint and Google Slides template library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161351-45AB-40CD-AF62-AF3DF668733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7453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© Copyright </a:t>
            </a:r>
            <a:r>
              <a:rPr lang="en-US" b="1" dirty="0"/>
              <a:t>PresentationGO.com</a:t>
            </a:r>
            <a:r>
              <a:rPr lang="en-US" dirty="0"/>
              <a:t> – The free PowerPoint and Google Slides template library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161351-45AB-40CD-AF62-AF3DF668733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1199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© Copyright </a:t>
            </a:r>
            <a:r>
              <a:rPr lang="en-US" b="1" dirty="0"/>
              <a:t>PresentationGO.com</a:t>
            </a:r>
            <a:r>
              <a:rPr lang="en-US" dirty="0"/>
              <a:t> – The free PowerPoint and Google Slides template library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161351-45AB-40CD-AF62-AF3DF668733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674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© Copyright </a:t>
            </a:r>
            <a:r>
              <a:rPr lang="en-US" b="1" dirty="0"/>
              <a:t>PresentationGO.com</a:t>
            </a:r>
            <a:r>
              <a:rPr lang="en-US" dirty="0"/>
              <a:t> – The free PowerPoint and Google Slides template library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161351-45AB-40CD-AF62-AF3DF668733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6595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© Copyright </a:t>
            </a:r>
            <a:r>
              <a:rPr lang="en-US" b="1" dirty="0"/>
              <a:t>PresentationGO.com</a:t>
            </a:r>
            <a:r>
              <a:rPr lang="en-US" dirty="0"/>
              <a:t> – The free PowerPoint and Google Slides template library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161351-45AB-40CD-AF62-AF3DF668733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4871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© Copyright </a:t>
            </a:r>
            <a:r>
              <a:rPr lang="en-US" b="1" dirty="0"/>
              <a:t>PresentationGO.com</a:t>
            </a:r>
            <a:r>
              <a:rPr lang="en-US" dirty="0"/>
              <a:t> – The free PowerPoint and Google Slides template library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161351-45AB-40CD-AF62-AF3DF668733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2617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© Copyright </a:t>
            </a:r>
            <a:r>
              <a:rPr lang="en-US" b="1" dirty="0"/>
              <a:t>PresentationGO.com</a:t>
            </a:r>
            <a:r>
              <a:rPr lang="en-US" dirty="0"/>
              <a:t> – The free PowerPoint and Google Slides template library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161351-45AB-40CD-AF62-AF3DF668733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1903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© Copyright </a:t>
            </a:r>
            <a:r>
              <a:rPr lang="en-US" b="1" dirty="0"/>
              <a:t>PresentationGO.com</a:t>
            </a:r>
            <a:r>
              <a:rPr lang="en-US" dirty="0"/>
              <a:t> – The free PowerPoint and Google Slides template library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8D2766-C49B-4C1A-9FEE-6F146754B02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9326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resentationgo.com/" TargetMode="Externa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front, sitting, sign, water&#10;&#10;Description automatically generated">
            <a:extLst>
              <a:ext uri="{FF2B5EF4-FFF2-40B4-BE49-F238E27FC236}">
                <a16:creationId xmlns:a16="http://schemas.microsoft.com/office/drawing/2014/main" id="{25C1E333-C653-1048-BBB1-07E21B21606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938FEC7A-5B18-4B66-9EF5-0FC67C8D63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95330" y="1085850"/>
            <a:ext cx="4353340" cy="2789238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B29E4FEF-DBF0-48D1-B1B7-AC8CEFB7F1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95330" y="3967163"/>
            <a:ext cx="435334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1" name="Date Placeholder 3">
            <a:extLst>
              <a:ext uri="{FF2B5EF4-FFF2-40B4-BE49-F238E27FC236}">
                <a16:creationId xmlns:a16="http://schemas.microsoft.com/office/drawing/2014/main" id="{9CD37997-F225-43D0-99F3-38A3F545A6B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Date</a:t>
            </a:r>
          </a:p>
        </p:txBody>
      </p:sp>
      <p:sp>
        <p:nvSpPr>
          <p:cNvPr id="23" name="Footer Placeholder 4">
            <a:extLst>
              <a:ext uri="{FF2B5EF4-FFF2-40B4-BE49-F238E27FC236}">
                <a16:creationId xmlns:a16="http://schemas.microsoft.com/office/drawing/2014/main" id="{3591AFD2-6F19-4349-B6C5-EA75918EB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Your Footer Here</a:t>
            </a:r>
            <a:endParaRPr lang="en-US" dirty="0"/>
          </a:p>
        </p:txBody>
      </p: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47EB3B26-5365-416B-8AE3-419320AA0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E1D938BB-204F-405F-99D0-29E0C28153F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847F22B3-C0B2-1041-A9CB-1F4DC1675D3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095780" y="1441174"/>
            <a:ext cx="1343716" cy="1343716"/>
          </a:xfrm>
        </p:spPr>
        <p:txBody>
          <a:bodyPr anchor="ctr"/>
          <a:lstStyle>
            <a:lvl1pPr marL="0" indent="0" algn="ctr">
              <a:buNone/>
              <a:defRPr b="1"/>
            </a:lvl1pPr>
          </a:lstStyle>
          <a:p>
            <a:r>
              <a:rPr lang="en-US" dirty="0"/>
              <a:t>Your</a:t>
            </a:r>
            <a:br>
              <a:rPr lang="en-US" dirty="0"/>
            </a:br>
            <a:r>
              <a:rPr lang="en-US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556831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water, table, surfing, man&#10;&#10;Description automatically generated">
            <a:extLst>
              <a:ext uri="{FF2B5EF4-FFF2-40B4-BE49-F238E27FC236}">
                <a16:creationId xmlns:a16="http://schemas.microsoft.com/office/drawing/2014/main" id="{F527ECD6-5677-F746-B181-CA87BB565D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8" name="Title 1">
            <a:extLst>
              <a:ext uri="{FF2B5EF4-FFF2-40B4-BE49-F238E27FC236}">
                <a16:creationId xmlns:a16="http://schemas.microsoft.com/office/drawing/2014/main" id="{C89E6CC6-39BF-46E2-B1D0-7967F6F97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8270" y="365125"/>
            <a:ext cx="496708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EB79CB35-9B92-4624-B48F-C0CF7A2C5F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48270" y="1825625"/>
            <a:ext cx="496708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" name="Date Placeholder 3">
            <a:extLst>
              <a:ext uri="{FF2B5EF4-FFF2-40B4-BE49-F238E27FC236}">
                <a16:creationId xmlns:a16="http://schemas.microsoft.com/office/drawing/2014/main" id="{6C1CE33F-5189-414B-9B26-A58EC61B34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</p:spPr>
        <p:txBody>
          <a:bodyPr/>
          <a:lstStyle/>
          <a:p>
            <a:fld id="{A1B086EF-1F45-4ECD-8D5C-3F0C3828F6FB}" type="datetimeFigureOut">
              <a:rPr lang="en-US" smtClean="0"/>
              <a:t>5/29/2020</a:t>
            </a:fld>
            <a:endParaRPr lang="en-US"/>
          </a:p>
        </p:txBody>
      </p:sp>
      <p:sp>
        <p:nvSpPr>
          <p:cNvPr id="31" name="Footer Placeholder 4">
            <a:extLst>
              <a:ext uri="{FF2B5EF4-FFF2-40B4-BE49-F238E27FC236}">
                <a16:creationId xmlns:a16="http://schemas.microsoft.com/office/drawing/2014/main" id="{9E161DA4-AA69-44DA-AD82-6A3B9288D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C1571870-B8E8-4979-BDF5-9E965C35F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/>
          <a:lstStyle/>
          <a:p>
            <a:fld id="{83A218E8-C0C8-4525-BD5F-99356FF4A8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98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water, grass, standing, large&#10;&#10;Description automatically generated">
            <a:extLst>
              <a:ext uri="{FF2B5EF4-FFF2-40B4-BE49-F238E27FC236}">
                <a16:creationId xmlns:a16="http://schemas.microsoft.com/office/drawing/2014/main" id="{38E36F01-814B-E844-BC48-FF51B473DF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8" name="Title 1">
            <a:extLst>
              <a:ext uri="{FF2B5EF4-FFF2-40B4-BE49-F238E27FC236}">
                <a16:creationId xmlns:a16="http://schemas.microsoft.com/office/drawing/2014/main" id="{946BF2A4-2203-49A4-A0A3-F3320F75E7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6626915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EE36C935-202C-45E1-AAC2-E76C25781D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1" y="1825625"/>
            <a:ext cx="5486400" cy="4351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0" name="Date Placeholder 3">
            <a:extLst>
              <a:ext uri="{FF2B5EF4-FFF2-40B4-BE49-F238E27FC236}">
                <a16:creationId xmlns:a16="http://schemas.microsoft.com/office/drawing/2014/main" id="{74413308-021A-4482-BA51-2E12E6BAE79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1B086EF-1F45-4ECD-8D5C-3F0C3828F6FB}" type="datetimeFigureOut">
              <a:rPr lang="en-US" smtClean="0"/>
              <a:pPr/>
              <a:t>5/29/2020</a:t>
            </a:fld>
            <a:endParaRPr lang="en-US" dirty="0"/>
          </a:p>
        </p:txBody>
      </p:sp>
      <p:sp>
        <p:nvSpPr>
          <p:cNvPr id="31" name="Footer Placeholder 4">
            <a:extLst>
              <a:ext uri="{FF2B5EF4-FFF2-40B4-BE49-F238E27FC236}">
                <a16:creationId xmlns:a16="http://schemas.microsoft.com/office/drawing/2014/main" id="{F5ABE93D-47C7-4C5D-9CBC-D68A4B8C5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58BE1DA5-7A31-4970-8B1A-A57B63F7B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/>
          <a:lstStyle/>
          <a:p>
            <a:fld id="{83A218E8-C0C8-4525-BD5F-99356FF4A8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091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water, surfing, man, board&#10;&#10;Description automatically generated">
            <a:extLst>
              <a:ext uri="{FF2B5EF4-FFF2-40B4-BE49-F238E27FC236}">
                <a16:creationId xmlns:a16="http://schemas.microsoft.com/office/drawing/2014/main" id="{689E8E4B-1D68-F84F-9FBC-D9B00242B5E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17C3195D-1724-4A88-BD6D-9DFE6FCDC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85285"/>
            <a:ext cx="5021538" cy="3222619"/>
          </a:xfrm>
          <a:prstGeom prst="rect">
            <a:avLst/>
          </a:prstGeom>
        </p:spPr>
        <p:txBody>
          <a:bodyPr anchor="ctr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A648EDA-6713-4A81-80F6-FECA02B6F6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5496" y="4369496"/>
            <a:ext cx="1689652" cy="150018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C3199031-3894-4988-AD6A-1D5A1837ED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Date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F5C51C7F-11B2-45E9-BD36-07AB456FB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Your Footer Here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9BE049E1-FD38-4199-B011-6F9B783A5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319E888-69DF-4A19-BF5D-F6CF70DE7D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681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water, table, sitting, pool&#10;&#10;Description automatically generated">
            <a:extLst>
              <a:ext uri="{FF2B5EF4-FFF2-40B4-BE49-F238E27FC236}">
                <a16:creationId xmlns:a16="http://schemas.microsoft.com/office/drawing/2014/main" id="{A7F8B7E0-7756-1445-B9BB-A4DF6250EB1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DA380202-F3F2-4AC0-8936-ED6BADE056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0460" y="457408"/>
            <a:ext cx="5320127" cy="2852737"/>
          </a:xfrm>
          <a:prstGeom prst="rect">
            <a:avLst/>
          </a:prstGeom>
        </p:spPr>
        <p:txBody>
          <a:bodyPr anchor="ctr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557C91EF-9ECF-426B-B335-36ED8057F1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90460" y="3337133"/>
            <a:ext cx="5320127" cy="1500187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24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8242CDC6-C80B-4491-B1E2-366FDCB68A5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Date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854C03DC-D27B-4334-B9C0-FE0B3C2E5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Your Footer Here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71518FF9-282A-4BBA-A731-44ABDF5A3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319E888-69DF-4A19-BF5D-F6CF70DE7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070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each with palm trees in the background&#10;&#10;Description automatically generated">
            <a:extLst>
              <a:ext uri="{FF2B5EF4-FFF2-40B4-BE49-F238E27FC236}">
                <a16:creationId xmlns:a16="http://schemas.microsoft.com/office/drawing/2014/main" id="{9BA707DA-E4E2-D840-B8A8-C4AB10FF9C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1E401285-0A6E-4F70-86DB-227CB70FE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429000"/>
            <a:ext cx="3391521" cy="2037522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4A11A794-A338-4A3D-A44B-9F224F209E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5466522"/>
            <a:ext cx="3391521" cy="8898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F084121D-C173-41BF-A8BF-A7307C52D5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Date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D7E377AD-FE2F-4ACD-975A-1CA31E6EA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Your Footer Here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8DD8FB59-3532-4BA9-BBBF-A18CF5044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319E888-69DF-4A19-BF5D-F6CF70DE7D06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F0164269-1ADE-434F-A924-48F5CBB7B3C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96162" y="826217"/>
            <a:ext cx="1333500" cy="13335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5" name="Text Placeholder 17">
            <a:extLst>
              <a:ext uri="{FF2B5EF4-FFF2-40B4-BE49-F238E27FC236}">
                <a16:creationId xmlns:a16="http://schemas.microsoft.com/office/drawing/2014/main" id="{A1A7C8C3-0270-4A62-964B-5FDA7A02571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212012" y="2259371"/>
            <a:ext cx="1701800" cy="228600"/>
          </a:xfrm>
          <a:noFill/>
        </p:spPr>
        <p:txBody>
          <a:bodyPr anchor="ctr"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7" name="Text Placeholder 17">
            <a:extLst>
              <a:ext uri="{FF2B5EF4-FFF2-40B4-BE49-F238E27FC236}">
                <a16:creationId xmlns:a16="http://schemas.microsoft.com/office/drawing/2014/main" id="{DBEB8A1C-8708-4474-B301-A9958F1559B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212012" y="2489439"/>
            <a:ext cx="1701800" cy="228600"/>
          </a:xfrm>
          <a:noFill/>
        </p:spPr>
        <p:txBody>
          <a:bodyPr anchor="ctr"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Mobile / email</a:t>
            </a:r>
          </a:p>
        </p:txBody>
      </p:sp>
      <p:sp>
        <p:nvSpPr>
          <p:cNvPr id="21" name="Text Placeholder 17">
            <a:extLst>
              <a:ext uri="{FF2B5EF4-FFF2-40B4-BE49-F238E27FC236}">
                <a16:creationId xmlns:a16="http://schemas.microsoft.com/office/drawing/2014/main" id="{65222A9E-D985-430A-B7D9-9DD5455B3AD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212012" y="2719507"/>
            <a:ext cx="1701800" cy="228600"/>
          </a:xfrm>
          <a:noFill/>
        </p:spPr>
        <p:txBody>
          <a:bodyPr anchor="ctr"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Company</a:t>
            </a:r>
          </a:p>
        </p:txBody>
      </p:sp>
    </p:spTree>
    <p:extLst>
      <p:ext uri="{BB962C8B-B14F-4D97-AF65-F5344CB8AC3E}">
        <p14:creationId xmlns:p14="http://schemas.microsoft.com/office/powerpoint/2010/main" val="1891971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lor and Typograp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itle 1">
            <a:extLst>
              <a:ext uri="{FF2B5EF4-FFF2-40B4-BE49-F238E27FC236}">
                <a16:creationId xmlns:a16="http://schemas.microsoft.com/office/drawing/2014/main" id="{D64FDF5F-B87A-48FB-8836-28911241A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C858C0-70A5-4521-A1D8-C1DA8BB60EF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8650" y="3709150"/>
            <a:ext cx="7886699" cy="13258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lang="en-US" sz="4000" dirty="0" smtClean="0">
                <a:ln w="3175" cmpd="sng">
                  <a:noFill/>
                </a:ln>
                <a:ea typeface="+mj-ea"/>
              </a:defRPr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marL="228600" lvl="0" indent="-228600">
              <a:spcBef>
                <a:spcPct val="0"/>
              </a:spcBef>
            </a:pPr>
            <a:r>
              <a:rPr lang="en-US" dirty="0"/>
              <a:t>Click to edit Master text styles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268C047-D4C6-4716-A78B-EE5000FD1F52}"/>
              </a:ext>
            </a:extLst>
          </p:cNvPr>
          <p:cNvSpPr txBox="1"/>
          <p:nvPr userDrawn="1"/>
        </p:nvSpPr>
        <p:spPr>
          <a:xfrm>
            <a:off x="3153206" y="4033186"/>
            <a:ext cx="2435282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600" dirty="0"/>
              <a:t>Aa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06B303D-5E6A-47BF-AFC1-2852F337BEC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73757" y="6125270"/>
            <a:ext cx="2394180" cy="56445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/>
              <a:t>Font name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CE4C982F-2435-454E-964B-6E2FA8DAE509}"/>
              </a:ext>
            </a:extLst>
          </p:cNvPr>
          <p:cNvSpPr txBox="1"/>
          <p:nvPr userDrawn="1"/>
        </p:nvSpPr>
        <p:spPr>
          <a:xfrm>
            <a:off x="6140716" y="4033186"/>
            <a:ext cx="2435282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600" dirty="0">
                <a:latin typeface="+mj-lt"/>
              </a:rPr>
              <a:t>Aa</a:t>
            </a:r>
          </a:p>
        </p:txBody>
      </p:sp>
      <p:sp>
        <p:nvSpPr>
          <p:cNvPr id="162" name="Text Placeholder 7">
            <a:extLst>
              <a:ext uri="{FF2B5EF4-FFF2-40B4-BE49-F238E27FC236}">
                <a16:creationId xmlns:a16="http://schemas.microsoft.com/office/drawing/2014/main" id="{D8C94DFA-96D0-4436-B11B-F4ECD914841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161267" y="6125270"/>
            <a:ext cx="2394180" cy="56445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Font name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4B3261AC-235F-445E-A613-66763384A441}"/>
              </a:ext>
            </a:extLst>
          </p:cNvPr>
          <p:cNvGrpSpPr/>
          <p:nvPr userDrawn="1"/>
        </p:nvGrpSpPr>
        <p:grpSpPr>
          <a:xfrm>
            <a:off x="628650" y="1946104"/>
            <a:ext cx="7891272" cy="1481328"/>
            <a:chOff x="628650" y="1946104"/>
            <a:chExt cx="7891272" cy="1481328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EF5CAC7D-A2A9-432F-82CC-D010DD660929}"/>
                </a:ext>
              </a:extLst>
            </p:cNvPr>
            <p:cNvSpPr/>
            <p:nvPr userDrawn="1"/>
          </p:nvSpPr>
          <p:spPr>
            <a:xfrm>
              <a:off x="628650" y="1946104"/>
              <a:ext cx="671123" cy="148132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982640B4-2DDE-4F91-93D0-B5A0A649A4C4}"/>
                </a:ext>
              </a:extLst>
            </p:cNvPr>
            <p:cNvSpPr/>
            <p:nvPr userDrawn="1"/>
          </p:nvSpPr>
          <p:spPr>
            <a:xfrm>
              <a:off x="628650" y="1946104"/>
              <a:ext cx="671123" cy="131983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8FDC301F-0BCF-4A54-AA74-FE8BF41DBDB8}"/>
                </a:ext>
              </a:extLst>
            </p:cNvPr>
            <p:cNvSpPr/>
            <p:nvPr userDrawn="1"/>
          </p:nvSpPr>
          <p:spPr>
            <a:xfrm>
              <a:off x="628650" y="1946104"/>
              <a:ext cx="671123" cy="115833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04AF5C02-C458-44D5-BBBD-F8A3117EA34E}"/>
                </a:ext>
              </a:extLst>
            </p:cNvPr>
            <p:cNvSpPr/>
            <p:nvPr userDrawn="1"/>
          </p:nvSpPr>
          <p:spPr>
            <a:xfrm>
              <a:off x="628650" y="1946104"/>
              <a:ext cx="671123" cy="99683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6D6DD48D-C2D8-4A47-8CB7-2C34714F547F}"/>
                </a:ext>
              </a:extLst>
            </p:cNvPr>
            <p:cNvSpPr/>
            <p:nvPr userDrawn="1"/>
          </p:nvSpPr>
          <p:spPr>
            <a:xfrm>
              <a:off x="628650" y="1946104"/>
              <a:ext cx="671123" cy="83534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C14221CB-F9A5-459D-BE21-20893407AC62}"/>
                </a:ext>
              </a:extLst>
            </p:cNvPr>
            <p:cNvSpPr/>
            <p:nvPr userDrawn="1"/>
          </p:nvSpPr>
          <p:spPr>
            <a:xfrm>
              <a:off x="628651" y="1946104"/>
              <a:ext cx="671123" cy="6706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E6D164A4-1417-4A77-B8E4-D584B30285D7}"/>
                </a:ext>
              </a:extLst>
            </p:cNvPr>
            <p:cNvSpPr/>
            <p:nvPr userDrawn="1"/>
          </p:nvSpPr>
          <p:spPr>
            <a:xfrm>
              <a:off x="1430889" y="1946104"/>
              <a:ext cx="671123" cy="1481328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EB721792-525C-4C2D-9484-AFDC3DBD037F}"/>
                </a:ext>
              </a:extLst>
            </p:cNvPr>
            <p:cNvSpPr/>
            <p:nvPr userDrawn="1"/>
          </p:nvSpPr>
          <p:spPr>
            <a:xfrm>
              <a:off x="1430889" y="1946104"/>
              <a:ext cx="671123" cy="1319832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73A1BCF9-2FC1-4317-8346-365DDFEB669F}"/>
                </a:ext>
              </a:extLst>
            </p:cNvPr>
            <p:cNvSpPr/>
            <p:nvPr userDrawn="1"/>
          </p:nvSpPr>
          <p:spPr>
            <a:xfrm>
              <a:off x="1430889" y="1946104"/>
              <a:ext cx="671123" cy="115833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3B983DA9-C453-433B-BF7A-90C14E765331}"/>
                </a:ext>
              </a:extLst>
            </p:cNvPr>
            <p:cNvSpPr/>
            <p:nvPr userDrawn="1"/>
          </p:nvSpPr>
          <p:spPr>
            <a:xfrm>
              <a:off x="1430889" y="1946104"/>
              <a:ext cx="671123" cy="99683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4082B84E-F2F6-42D4-95BB-2A566CE85D7E}"/>
                </a:ext>
              </a:extLst>
            </p:cNvPr>
            <p:cNvSpPr/>
            <p:nvPr userDrawn="1"/>
          </p:nvSpPr>
          <p:spPr>
            <a:xfrm>
              <a:off x="1430889" y="1946104"/>
              <a:ext cx="671123" cy="835342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EF143C3B-0A0A-47CF-BF6E-239739CD7856}"/>
                </a:ext>
              </a:extLst>
            </p:cNvPr>
            <p:cNvSpPr/>
            <p:nvPr userDrawn="1"/>
          </p:nvSpPr>
          <p:spPr>
            <a:xfrm>
              <a:off x="1430889" y="1946104"/>
              <a:ext cx="671123" cy="6706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3DEFDF2C-C9A3-47E8-BA1B-91B9127AEFF9}"/>
                </a:ext>
              </a:extLst>
            </p:cNvPr>
            <p:cNvSpPr/>
            <p:nvPr userDrawn="1"/>
          </p:nvSpPr>
          <p:spPr>
            <a:xfrm>
              <a:off x="2233127" y="1946104"/>
              <a:ext cx="671123" cy="1481328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4DB06642-4C7B-456D-8EAC-CB5304E4DC38}"/>
                </a:ext>
              </a:extLst>
            </p:cNvPr>
            <p:cNvSpPr/>
            <p:nvPr userDrawn="1"/>
          </p:nvSpPr>
          <p:spPr>
            <a:xfrm>
              <a:off x="2233127" y="1946104"/>
              <a:ext cx="671123" cy="1319832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388D748C-55D9-40EF-B589-D3A224703114}"/>
                </a:ext>
              </a:extLst>
            </p:cNvPr>
            <p:cNvSpPr/>
            <p:nvPr userDrawn="1"/>
          </p:nvSpPr>
          <p:spPr>
            <a:xfrm>
              <a:off x="2233127" y="1946104"/>
              <a:ext cx="671123" cy="1158334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9925C2C5-34EF-455C-B3DF-F4D93D83B38E}"/>
                </a:ext>
              </a:extLst>
            </p:cNvPr>
            <p:cNvSpPr/>
            <p:nvPr userDrawn="1"/>
          </p:nvSpPr>
          <p:spPr>
            <a:xfrm>
              <a:off x="2233127" y="1946104"/>
              <a:ext cx="671123" cy="996838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23F48B6A-5243-40C3-A956-4A94BB988631}"/>
                </a:ext>
              </a:extLst>
            </p:cNvPr>
            <p:cNvSpPr/>
            <p:nvPr userDrawn="1"/>
          </p:nvSpPr>
          <p:spPr>
            <a:xfrm>
              <a:off x="2233127" y="1946104"/>
              <a:ext cx="671123" cy="83534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30159A43-6289-4339-8E1F-6B8706D6F5AA}"/>
                </a:ext>
              </a:extLst>
            </p:cNvPr>
            <p:cNvSpPr/>
            <p:nvPr userDrawn="1"/>
          </p:nvSpPr>
          <p:spPr>
            <a:xfrm>
              <a:off x="2233128" y="1946104"/>
              <a:ext cx="671123" cy="67064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707D0F89-B6A4-453C-B940-3D20E3CF5F27}"/>
                </a:ext>
              </a:extLst>
            </p:cNvPr>
            <p:cNvSpPr/>
            <p:nvPr userDrawn="1"/>
          </p:nvSpPr>
          <p:spPr>
            <a:xfrm>
              <a:off x="3035366" y="1946104"/>
              <a:ext cx="671123" cy="1481328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D0082C93-0392-48D9-933F-7DD8B63515A4}"/>
                </a:ext>
              </a:extLst>
            </p:cNvPr>
            <p:cNvSpPr/>
            <p:nvPr userDrawn="1"/>
          </p:nvSpPr>
          <p:spPr>
            <a:xfrm>
              <a:off x="3035366" y="1946104"/>
              <a:ext cx="671123" cy="1319832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2133FB16-88B1-4A93-9B5B-0D1102A73755}"/>
                </a:ext>
              </a:extLst>
            </p:cNvPr>
            <p:cNvSpPr/>
            <p:nvPr userDrawn="1"/>
          </p:nvSpPr>
          <p:spPr>
            <a:xfrm>
              <a:off x="3035366" y="1946104"/>
              <a:ext cx="671123" cy="1158334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B3A7DD1B-767E-4893-9605-22D7FA20C787}"/>
                </a:ext>
              </a:extLst>
            </p:cNvPr>
            <p:cNvSpPr/>
            <p:nvPr userDrawn="1"/>
          </p:nvSpPr>
          <p:spPr>
            <a:xfrm>
              <a:off x="3035366" y="1946104"/>
              <a:ext cx="671123" cy="996838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1C3A7EA7-2F9C-46CE-A7CE-49295105FDC9}"/>
                </a:ext>
              </a:extLst>
            </p:cNvPr>
            <p:cNvSpPr/>
            <p:nvPr userDrawn="1"/>
          </p:nvSpPr>
          <p:spPr>
            <a:xfrm>
              <a:off x="3035366" y="1946104"/>
              <a:ext cx="671123" cy="83534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618716D3-E9FB-411D-9C43-6234E8A5F0A5}"/>
                </a:ext>
              </a:extLst>
            </p:cNvPr>
            <p:cNvSpPr/>
            <p:nvPr userDrawn="1"/>
          </p:nvSpPr>
          <p:spPr>
            <a:xfrm>
              <a:off x="3035367" y="1946104"/>
              <a:ext cx="671123" cy="67064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474EE668-FDA0-4F92-9CC6-2495FF214341}"/>
                </a:ext>
              </a:extLst>
            </p:cNvPr>
            <p:cNvSpPr/>
            <p:nvPr userDrawn="1"/>
          </p:nvSpPr>
          <p:spPr>
            <a:xfrm>
              <a:off x="3837605" y="1946104"/>
              <a:ext cx="671123" cy="1481328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9577ECC7-FCD9-4A72-B2FE-02F167B17EDF}"/>
                </a:ext>
              </a:extLst>
            </p:cNvPr>
            <p:cNvSpPr/>
            <p:nvPr userDrawn="1"/>
          </p:nvSpPr>
          <p:spPr>
            <a:xfrm>
              <a:off x="3837605" y="1946104"/>
              <a:ext cx="671123" cy="131983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00E7A999-3909-40D8-8D2E-A1C319A3565A}"/>
                </a:ext>
              </a:extLst>
            </p:cNvPr>
            <p:cNvSpPr/>
            <p:nvPr userDrawn="1"/>
          </p:nvSpPr>
          <p:spPr>
            <a:xfrm>
              <a:off x="3837605" y="1946104"/>
              <a:ext cx="671123" cy="115833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812CB8D8-CCEA-4082-A65F-96CF01E4CE61}"/>
                </a:ext>
              </a:extLst>
            </p:cNvPr>
            <p:cNvSpPr/>
            <p:nvPr userDrawn="1"/>
          </p:nvSpPr>
          <p:spPr>
            <a:xfrm>
              <a:off x="3837605" y="1946104"/>
              <a:ext cx="671123" cy="99683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21F8D79A-A9EC-4692-AF99-D7F7F7331281}"/>
                </a:ext>
              </a:extLst>
            </p:cNvPr>
            <p:cNvSpPr/>
            <p:nvPr userDrawn="1"/>
          </p:nvSpPr>
          <p:spPr>
            <a:xfrm>
              <a:off x="3837605" y="1946104"/>
              <a:ext cx="671123" cy="83534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01E0DB82-31CB-42D7-A085-73E7D3218116}"/>
                </a:ext>
              </a:extLst>
            </p:cNvPr>
            <p:cNvSpPr/>
            <p:nvPr userDrawn="1"/>
          </p:nvSpPr>
          <p:spPr>
            <a:xfrm>
              <a:off x="3837605" y="1946104"/>
              <a:ext cx="671123" cy="6706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9DF440E6-880B-4613-A976-EB02CB320C5B}"/>
                </a:ext>
              </a:extLst>
            </p:cNvPr>
            <p:cNvSpPr/>
            <p:nvPr userDrawn="1"/>
          </p:nvSpPr>
          <p:spPr>
            <a:xfrm>
              <a:off x="4639843" y="1946104"/>
              <a:ext cx="671123" cy="1481328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67E5233E-038C-42B8-A57F-52A78734BE3F}"/>
                </a:ext>
              </a:extLst>
            </p:cNvPr>
            <p:cNvSpPr/>
            <p:nvPr userDrawn="1"/>
          </p:nvSpPr>
          <p:spPr>
            <a:xfrm>
              <a:off x="4639843" y="1946104"/>
              <a:ext cx="671123" cy="131983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85058C8E-7606-49B7-A63F-1A102AE62D84}"/>
                </a:ext>
              </a:extLst>
            </p:cNvPr>
            <p:cNvSpPr/>
            <p:nvPr userDrawn="1"/>
          </p:nvSpPr>
          <p:spPr>
            <a:xfrm>
              <a:off x="4639843" y="1946104"/>
              <a:ext cx="671123" cy="115833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2C877117-E254-46F2-B081-1A5259D5116E}"/>
                </a:ext>
              </a:extLst>
            </p:cNvPr>
            <p:cNvSpPr/>
            <p:nvPr userDrawn="1"/>
          </p:nvSpPr>
          <p:spPr>
            <a:xfrm>
              <a:off x="4639843" y="1946104"/>
              <a:ext cx="671123" cy="996838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ACBBD555-BFD5-4CFF-9C41-5D09D4A145DF}"/>
                </a:ext>
              </a:extLst>
            </p:cNvPr>
            <p:cNvSpPr/>
            <p:nvPr userDrawn="1"/>
          </p:nvSpPr>
          <p:spPr>
            <a:xfrm>
              <a:off x="4639843" y="1946104"/>
              <a:ext cx="671123" cy="83534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081C038B-66CE-47E9-AA15-CB4C6B18FDFC}"/>
                </a:ext>
              </a:extLst>
            </p:cNvPr>
            <p:cNvSpPr/>
            <p:nvPr userDrawn="1"/>
          </p:nvSpPr>
          <p:spPr>
            <a:xfrm>
              <a:off x="4639844" y="1946104"/>
              <a:ext cx="671123" cy="6706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F236F591-DD50-4D45-8E56-6FE2B978D5C4}"/>
                </a:ext>
              </a:extLst>
            </p:cNvPr>
            <p:cNvSpPr/>
            <p:nvPr userDrawn="1"/>
          </p:nvSpPr>
          <p:spPr>
            <a:xfrm>
              <a:off x="5442082" y="1946104"/>
              <a:ext cx="671123" cy="148132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AC740275-15D4-44C2-8C37-BD9C95D79D21}"/>
                </a:ext>
              </a:extLst>
            </p:cNvPr>
            <p:cNvSpPr/>
            <p:nvPr userDrawn="1"/>
          </p:nvSpPr>
          <p:spPr>
            <a:xfrm>
              <a:off x="5442082" y="1946104"/>
              <a:ext cx="671123" cy="13198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BAD4FAE4-F0B3-4EE0-9C69-69769341F26C}"/>
                </a:ext>
              </a:extLst>
            </p:cNvPr>
            <p:cNvSpPr/>
            <p:nvPr userDrawn="1"/>
          </p:nvSpPr>
          <p:spPr>
            <a:xfrm>
              <a:off x="5442082" y="1946104"/>
              <a:ext cx="671123" cy="115833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BD3C1F29-66C7-47AF-B080-375AC236F822}"/>
                </a:ext>
              </a:extLst>
            </p:cNvPr>
            <p:cNvSpPr/>
            <p:nvPr userDrawn="1"/>
          </p:nvSpPr>
          <p:spPr>
            <a:xfrm>
              <a:off x="5442082" y="1946104"/>
              <a:ext cx="671123" cy="996838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ECD990D2-351D-4225-922B-9149649B2929}"/>
                </a:ext>
              </a:extLst>
            </p:cNvPr>
            <p:cNvSpPr/>
            <p:nvPr userDrawn="1"/>
          </p:nvSpPr>
          <p:spPr>
            <a:xfrm>
              <a:off x="5442082" y="1946104"/>
              <a:ext cx="671123" cy="835342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20102E1B-B1B8-474D-ACCD-9C99644BD5B9}"/>
                </a:ext>
              </a:extLst>
            </p:cNvPr>
            <p:cNvSpPr/>
            <p:nvPr userDrawn="1"/>
          </p:nvSpPr>
          <p:spPr>
            <a:xfrm>
              <a:off x="5442083" y="1946104"/>
              <a:ext cx="671123" cy="6706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EB7A2A91-35FE-4169-9FDD-F21DEB8E2472}"/>
                </a:ext>
              </a:extLst>
            </p:cNvPr>
            <p:cNvSpPr/>
            <p:nvPr userDrawn="1"/>
          </p:nvSpPr>
          <p:spPr>
            <a:xfrm>
              <a:off x="6244321" y="1946104"/>
              <a:ext cx="671123" cy="1481328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4EA4B03C-59D2-4D95-8D8D-064059618C98}"/>
                </a:ext>
              </a:extLst>
            </p:cNvPr>
            <p:cNvSpPr/>
            <p:nvPr userDrawn="1"/>
          </p:nvSpPr>
          <p:spPr>
            <a:xfrm>
              <a:off x="6244321" y="1946104"/>
              <a:ext cx="671123" cy="1319832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276122AA-7B4B-4E01-82C4-F0660846F086}"/>
                </a:ext>
              </a:extLst>
            </p:cNvPr>
            <p:cNvSpPr/>
            <p:nvPr userDrawn="1"/>
          </p:nvSpPr>
          <p:spPr>
            <a:xfrm>
              <a:off x="6244321" y="1946104"/>
              <a:ext cx="671123" cy="115833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D833F6B1-7AA2-4387-91A8-962F9898ECE6}"/>
                </a:ext>
              </a:extLst>
            </p:cNvPr>
            <p:cNvSpPr/>
            <p:nvPr userDrawn="1"/>
          </p:nvSpPr>
          <p:spPr>
            <a:xfrm>
              <a:off x="6244321" y="1946104"/>
              <a:ext cx="671123" cy="996838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65FE4FF9-E7FE-4655-A097-835372ED23B0}"/>
                </a:ext>
              </a:extLst>
            </p:cNvPr>
            <p:cNvSpPr/>
            <p:nvPr userDrawn="1"/>
          </p:nvSpPr>
          <p:spPr>
            <a:xfrm>
              <a:off x="6244321" y="1946104"/>
              <a:ext cx="671123" cy="83534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751139B2-4843-406B-BE54-4A1019FB0D67}"/>
                </a:ext>
              </a:extLst>
            </p:cNvPr>
            <p:cNvSpPr/>
            <p:nvPr userDrawn="1"/>
          </p:nvSpPr>
          <p:spPr>
            <a:xfrm>
              <a:off x="6244321" y="1946104"/>
              <a:ext cx="671123" cy="6706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BC3264C9-6177-49F6-808E-016314558D90}"/>
                </a:ext>
              </a:extLst>
            </p:cNvPr>
            <p:cNvSpPr/>
            <p:nvPr userDrawn="1"/>
          </p:nvSpPr>
          <p:spPr>
            <a:xfrm>
              <a:off x="7046559" y="1946104"/>
              <a:ext cx="671123" cy="1481328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F9692537-F42F-40B8-8A1D-001F440EE693}"/>
                </a:ext>
              </a:extLst>
            </p:cNvPr>
            <p:cNvSpPr/>
            <p:nvPr userDrawn="1"/>
          </p:nvSpPr>
          <p:spPr>
            <a:xfrm>
              <a:off x="7046559" y="1946104"/>
              <a:ext cx="671123" cy="131983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827E66BC-D511-4C5B-B252-ACFA29068691}"/>
                </a:ext>
              </a:extLst>
            </p:cNvPr>
            <p:cNvSpPr/>
            <p:nvPr userDrawn="1"/>
          </p:nvSpPr>
          <p:spPr>
            <a:xfrm>
              <a:off x="7046559" y="1946104"/>
              <a:ext cx="671123" cy="1158334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AB7897EC-9173-494E-95F4-3A78E69B31FF}"/>
                </a:ext>
              </a:extLst>
            </p:cNvPr>
            <p:cNvSpPr/>
            <p:nvPr userDrawn="1"/>
          </p:nvSpPr>
          <p:spPr>
            <a:xfrm>
              <a:off x="7046559" y="1946104"/>
              <a:ext cx="671123" cy="996838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39DD7213-12D1-4329-944D-A6D1C5E5FC54}"/>
                </a:ext>
              </a:extLst>
            </p:cNvPr>
            <p:cNvSpPr/>
            <p:nvPr userDrawn="1"/>
          </p:nvSpPr>
          <p:spPr>
            <a:xfrm>
              <a:off x="7046559" y="1946104"/>
              <a:ext cx="671123" cy="83534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EF7BF7FF-C8EC-4B5D-9ED4-DCDE0F32D6ED}"/>
                </a:ext>
              </a:extLst>
            </p:cNvPr>
            <p:cNvSpPr/>
            <p:nvPr userDrawn="1"/>
          </p:nvSpPr>
          <p:spPr>
            <a:xfrm>
              <a:off x="7046560" y="1946104"/>
              <a:ext cx="671123" cy="6706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53FF4635-CF2F-45C8-B842-F355109E048B}"/>
                </a:ext>
              </a:extLst>
            </p:cNvPr>
            <p:cNvSpPr/>
            <p:nvPr userDrawn="1"/>
          </p:nvSpPr>
          <p:spPr>
            <a:xfrm>
              <a:off x="7848799" y="1946104"/>
              <a:ext cx="671123" cy="1481328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35" name="Rectangle 134">
              <a:extLst>
                <a:ext uri="{FF2B5EF4-FFF2-40B4-BE49-F238E27FC236}">
                  <a16:creationId xmlns:a16="http://schemas.microsoft.com/office/drawing/2014/main" id="{026280A1-C004-487C-9FDF-2EDE9A0CEDAE}"/>
                </a:ext>
              </a:extLst>
            </p:cNvPr>
            <p:cNvSpPr/>
            <p:nvPr userDrawn="1"/>
          </p:nvSpPr>
          <p:spPr>
            <a:xfrm>
              <a:off x="7848799" y="1946104"/>
              <a:ext cx="671123" cy="1319832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FEFE1800-56A2-4F57-828F-C68022A9FF06}"/>
                </a:ext>
              </a:extLst>
            </p:cNvPr>
            <p:cNvSpPr/>
            <p:nvPr userDrawn="1"/>
          </p:nvSpPr>
          <p:spPr>
            <a:xfrm>
              <a:off x="7848799" y="1946104"/>
              <a:ext cx="671123" cy="115833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922611E0-1FDA-4BF1-BE91-F9A43447B05B}"/>
                </a:ext>
              </a:extLst>
            </p:cNvPr>
            <p:cNvSpPr/>
            <p:nvPr userDrawn="1"/>
          </p:nvSpPr>
          <p:spPr>
            <a:xfrm>
              <a:off x="7848799" y="1946104"/>
              <a:ext cx="671123" cy="99683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CBB65D33-8047-474D-AB0F-3A7BB25ED151}"/>
                </a:ext>
              </a:extLst>
            </p:cNvPr>
            <p:cNvSpPr/>
            <p:nvPr userDrawn="1"/>
          </p:nvSpPr>
          <p:spPr>
            <a:xfrm>
              <a:off x="7848799" y="1946104"/>
              <a:ext cx="671123" cy="83534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2932590F-C7C0-4956-8E44-84F047A65278}"/>
                </a:ext>
              </a:extLst>
            </p:cNvPr>
            <p:cNvSpPr/>
            <p:nvPr userDrawn="1"/>
          </p:nvSpPr>
          <p:spPr>
            <a:xfrm>
              <a:off x="7848799" y="1946104"/>
              <a:ext cx="671123" cy="67064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24929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3C8F66-424B-4BE0-9AB2-2669C9DD0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086EF-1F45-4ECD-8D5C-3F0C3828F6FB}" type="datetimeFigureOut">
              <a:rPr lang="en-US" smtClean="0"/>
              <a:t>5/29/2020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5F4461-CFCB-47B7-A030-98DC5B91F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AB1FCF-C84F-4E4B-88F0-C20F0086D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218E8-C0C8-4525-BD5F-99356FF4A8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826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igned by PresentationGo">
    <p:bg>
      <p:bgPr>
        <a:gradFill>
          <a:gsLst>
            <a:gs pos="0">
              <a:srgbClr val="323A45"/>
            </a:gs>
            <a:gs pos="35000">
              <a:srgbClr val="323A45"/>
            </a:gs>
            <a:gs pos="100000">
              <a:srgbClr val="1C2026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3152955"/>
            <a:ext cx="9144000" cy="5520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www</a:t>
            </a: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A5CD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PresentationGO</a:t>
            </a: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5">
            <a:hlinkClick r:id="rId2"/>
          </p:cNvPr>
          <p:cNvSpPr/>
          <p:nvPr userDrawn="1"/>
        </p:nvSpPr>
        <p:spPr>
          <a:xfrm>
            <a:off x="2048933" y="3071723"/>
            <a:ext cx="5046133" cy="714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 userDrawn="1"/>
        </p:nvSpPr>
        <p:spPr>
          <a:xfrm>
            <a:off x="2673959" y="5982900"/>
            <a:ext cx="3796079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>
                <a:solidFill>
                  <a:srgbClr val="A5CD00"/>
                </a:solidFill>
              </a:rPr>
              <a:t>T</a:t>
            </a:r>
            <a:r>
              <a:rPr lang="en-US" baseline="0" dirty="0">
                <a:solidFill>
                  <a:srgbClr val="A5CD00"/>
                </a:solidFill>
              </a:rPr>
              <a:t>he free PowerPoint and Google Slides template library</a:t>
            </a:r>
            <a:endParaRPr lang="en-US" dirty="0">
              <a:solidFill>
                <a:srgbClr val="A5CD00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59936" y="2633133"/>
            <a:ext cx="222413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  <a:effectLst/>
              </a:rPr>
              <a:t>Designed</a:t>
            </a:r>
            <a:r>
              <a:rPr lang="en-US" baseline="0">
                <a:solidFill>
                  <a:schemeClr val="bg1"/>
                </a:solidFill>
                <a:effectLst/>
              </a:rPr>
              <a:t> with         by</a:t>
            </a:r>
            <a:endParaRPr lang="en-US" dirty="0">
              <a:solidFill>
                <a:schemeClr val="bg1"/>
              </a:solidFill>
              <a:effectLst/>
            </a:endParaRPr>
          </a:p>
        </p:txBody>
      </p:sp>
      <p:sp>
        <p:nvSpPr>
          <p:cNvPr id="9" name="Freeform 290"/>
          <p:cNvSpPr/>
          <p:nvPr userDrawn="1"/>
        </p:nvSpPr>
        <p:spPr>
          <a:xfrm>
            <a:off x="4977441" y="2705803"/>
            <a:ext cx="261456" cy="223991"/>
          </a:xfrm>
          <a:custGeom>
            <a:avLst/>
            <a:gdLst/>
            <a:ahLst/>
            <a:cxnLst/>
            <a:rect l="l" t="t" r="r" b="b"/>
            <a:pathLst>
              <a:path w="504825" h="432707">
                <a:moveTo>
                  <a:pt x="134658" y="0"/>
                </a:moveTo>
                <a:cubicBezTo>
                  <a:pt x="146301" y="0"/>
                  <a:pt x="158180" y="2019"/>
                  <a:pt x="170294" y="6057"/>
                </a:cubicBezTo>
                <a:cubicBezTo>
                  <a:pt x="182407" y="10095"/>
                  <a:pt x="193676" y="15541"/>
                  <a:pt x="204099" y="22396"/>
                </a:cubicBezTo>
                <a:cubicBezTo>
                  <a:pt x="214522" y="29251"/>
                  <a:pt x="223490" y="35683"/>
                  <a:pt x="231002" y="41693"/>
                </a:cubicBezTo>
                <a:cubicBezTo>
                  <a:pt x="238514" y="47703"/>
                  <a:pt x="245652" y="54088"/>
                  <a:pt x="252412" y="60849"/>
                </a:cubicBezTo>
                <a:cubicBezTo>
                  <a:pt x="259174" y="54088"/>
                  <a:pt x="266310" y="47703"/>
                  <a:pt x="273823" y="41693"/>
                </a:cubicBezTo>
                <a:cubicBezTo>
                  <a:pt x="281334" y="35683"/>
                  <a:pt x="290303" y="29251"/>
                  <a:pt x="300726" y="22396"/>
                </a:cubicBezTo>
                <a:cubicBezTo>
                  <a:pt x="311149" y="15541"/>
                  <a:pt x="322417" y="10095"/>
                  <a:pt x="334531" y="6057"/>
                </a:cubicBezTo>
                <a:cubicBezTo>
                  <a:pt x="346645" y="2019"/>
                  <a:pt x="358524" y="0"/>
                  <a:pt x="370167" y="0"/>
                </a:cubicBezTo>
                <a:cubicBezTo>
                  <a:pt x="412236" y="0"/>
                  <a:pt x="445197" y="11644"/>
                  <a:pt x="469048" y="34932"/>
                </a:cubicBezTo>
                <a:cubicBezTo>
                  <a:pt x="492899" y="58220"/>
                  <a:pt x="504825" y="90523"/>
                  <a:pt x="504825" y="131840"/>
                </a:cubicBezTo>
                <a:cubicBezTo>
                  <a:pt x="504825" y="173346"/>
                  <a:pt x="483321" y="215602"/>
                  <a:pt x="440313" y="258610"/>
                </a:cubicBezTo>
                <a:lnTo>
                  <a:pt x="264807" y="427636"/>
                </a:lnTo>
                <a:cubicBezTo>
                  <a:pt x="261427" y="431017"/>
                  <a:pt x="257295" y="432707"/>
                  <a:pt x="252412" y="432707"/>
                </a:cubicBezTo>
                <a:cubicBezTo>
                  <a:pt x="247529" y="432707"/>
                  <a:pt x="243398" y="431017"/>
                  <a:pt x="240018" y="427636"/>
                </a:cubicBezTo>
                <a:lnTo>
                  <a:pt x="64230" y="258047"/>
                </a:lnTo>
                <a:cubicBezTo>
                  <a:pt x="62351" y="256544"/>
                  <a:pt x="59770" y="254103"/>
                  <a:pt x="56482" y="250722"/>
                </a:cubicBezTo>
                <a:cubicBezTo>
                  <a:pt x="53196" y="247342"/>
                  <a:pt x="47984" y="241191"/>
                  <a:pt x="40848" y="232270"/>
                </a:cubicBezTo>
                <a:cubicBezTo>
                  <a:pt x="33712" y="223349"/>
                  <a:pt x="27326" y="214194"/>
                  <a:pt x="21692" y="204803"/>
                </a:cubicBezTo>
                <a:cubicBezTo>
                  <a:pt x="16057" y="195413"/>
                  <a:pt x="11035" y="184051"/>
                  <a:pt x="6620" y="170717"/>
                </a:cubicBezTo>
                <a:cubicBezTo>
                  <a:pt x="2207" y="157382"/>
                  <a:pt x="0" y="144423"/>
                  <a:pt x="0" y="131840"/>
                </a:cubicBezTo>
                <a:cubicBezTo>
                  <a:pt x="0" y="90523"/>
                  <a:pt x="11926" y="58220"/>
                  <a:pt x="35777" y="34932"/>
                </a:cubicBezTo>
                <a:cubicBezTo>
                  <a:pt x="59629" y="11644"/>
                  <a:pt x="92588" y="0"/>
                  <a:pt x="134658" y="0"/>
                </a:cubicBezTo>
                <a:close/>
              </a:path>
            </a:pathLst>
          </a:custGeom>
          <a:solidFill>
            <a:srgbClr val="D900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43236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://www.presentationgo.com/" TargetMode="Externa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955999-3F16-4981-A06E-18A5D24DA2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A96D25-75A9-4D75-AB9A-6EE624DCA6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D9AF7A-EE03-4D7F-A307-7313D622B6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086EF-1F45-4ECD-8D5C-3F0C3828F6FB}" type="datetimeFigureOut">
              <a:rPr lang="en-US" smtClean="0"/>
              <a:t>5/29/2020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2F644-5B7A-41CE-AF8F-CD3A5E8C9A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BD2754-AA0C-4D86-9E6D-4B555D983A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A218E8-C0C8-4525-BD5F-99356FF4A842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1857C97-E013-43FE-9E82-298502542D0C}"/>
              </a:ext>
            </a:extLst>
          </p:cNvPr>
          <p:cNvGrpSpPr/>
          <p:nvPr userDrawn="1"/>
        </p:nvGrpSpPr>
        <p:grpSpPr>
          <a:xfrm>
            <a:off x="-1654908" y="-73804"/>
            <a:ext cx="1569183" cy="612144"/>
            <a:chOff x="-2096383" y="21447"/>
            <a:chExt cx="1569183" cy="612144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6014953-82F7-4EF3-8CFB-C5EA554C47C0}"/>
                </a:ext>
              </a:extLst>
            </p:cNvPr>
            <p:cNvSpPr txBox="1"/>
            <p:nvPr userDrawn="1"/>
          </p:nvSpPr>
          <p:spPr>
            <a:xfrm>
              <a:off x="-2096383" y="21447"/>
              <a:ext cx="3658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By: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3E560A8-6351-4498-893D-9570E04A7A14}"/>
                </a:ext>
              </a:extLst>
            </p:cNvPr>
            <p:cNvSpPr txBox="1"/>
            <p:nvPr userDrawn="1"/>
          </p:nvSpPr>
          <p:spPr>
            <a:xfrm>
              <a:off x="-1002010" y="387370"/>
              <a:ext cx="47481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.com</a:t>
              </a: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B872D7E-C6E1-47AE-968B-325FA9FB19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/>
            <a:stretch>
              <a:fillRect/>
            </a:stretch>
          </p:blipFill>
          <p:spPr>
            <a:xfrm>
              <a:off x="-2018604" y="234547"/>
              <a:ext cx="1405251" cy="185944"/>
            </a:xfrm>
            <a:prstGeom prst="rect">
              <a:avLst/>
            </a:prstGeom>
          </p:spPr>
        </p:pic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C3D9864D-2D40-4BCD-B905-77BE8C94187D}"/>
              </a:ext>
            </a:extLst>
          </p:cNvPr>
          <p:cNvSpPr/>
          <p:nvPr userDrawn="1"/>
        </p:nvSpPr>
        <p:spPr>
          <a:xfrm>
            <a:off x="-88899" y="6959601"/>
            <a:ext cx="162576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0" i="0" dirty="0">
                <a:solidFill>
                  <a:schemeClr val="accent1"/>
                </a:solidFill>
                <a:effectLst/>
                <a:latin typeface="Open Sans" panose="020B0606030504020204" pitchFamily="34" charset="0"/>
              </a:rPr>
              <a:t>© </a:t>
            </a:r>
            <a:r>
              <a:rPr lang="en-US" sz="1100" b="0" i="0" u="none" strike="noStrike" dirty="0">
                <a:solidFill>
                  <a:schemeClr val="accent1"/>
                </a:solidFill>
                <a:effectLst/>
                <a:latin typeface="Open Sans" panose="020B0606030504020204" pitchFamily="34" charset="0"/>
                <a:hlinkClick r:id="rId11" tooltip="PresentationGo!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presentationgo.com</a:t>
            </a:r>
            <a:endParaRPr lang="en-US" sz="1100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791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26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12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12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23A4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Date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Your Footer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6EDDA2-A385-4D53-9944-861446547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208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9D879-5D43-49ED-97E1-B5D8DE30A62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of your Presentation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419F5F-CE7D-4FAF-AE1D-26E8D61FF1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 Free Presentation Template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9EC131C-5CFF-CB49-AA67-939F0F68628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249276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79A0C9-2316-4B6E-8413-C76323A40D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of your Slide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BA9CC8-C8C9-4F16-AFB3-7D6A8030C0EB}"/>
              </a:ext>
            </a:extLst>
          </p:cNvPr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noProof="1"/>
              <a:t>Lorem ipsum dolor sit amet, tollit epicuri est ex, exerci accumsan singulis ei mel. Non blandit massa enim nec dui nunc mattis enim.</a:t>
            </a:r>
          </a:p>
          <a:p>
            <a:r>
              <a:rPr lang="en-US" noProof="1"/>
              <a:t>Duis aute irure dolor in reprehenderit in voluptate velit esse cillum dolore eu fugiat nulla pariatur.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3163B7-B913-4A80-B034-20DCCCEA2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43650-1A0A-44F5-A980-FAB4BCD2C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Footer Here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903AB9-6F41-4A5E-9D22-034E4129D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9E888-69DF-4A19-BF5D-F6CF70DE7D0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357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79A0C9-2316-4B6E-8413-C76323A40D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of your Slide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BA9CC8-C8C9-4F16-AFB3-7D6A8030C0EB}"/>
              </a:ext>
            </a:extLst>
          </p:cNvPr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noProof="1"/>
              <a:t>Lorem ipsum dolor sit amet, tollit epicuri est ex, exerci accumsan singulis ei mel. Non blandit massa enim nec dui nunc mattis enim.</a:t>
            </a:r>
          </a:p>
          <a:p>
            <a:r>
              <a:rPr lang="en-US" noProof="1"/>
              <a:t>Duis aute irure dolor in reprehenderit in voluptate velit esse cillum dolore eu fugiat nulla pariatur. Excepteur sint occaecat cupidatat non proident, sunt in culpa qui officia deserunt mollit.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B12DA8-1234-4922-9B38-553A0AD06E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8D9739-9C97-4AB7-985F-F26DC4755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Footer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E59EF9-F671-42F2-8A2A-0A2B220CA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9E888-69DF-4A19-BF5D-F6CF70DE7D0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7138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F8F5022-268D-41E7-A02E-D4A6A18EE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of your Section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520C93-D099-4204-BCD6-F4B5C8F9B6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Here goes the subtitle of your section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917B8E2-FE72-4A43-9A59-DB3A78718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CAD636F-EEA9-4A39-AADB-F3D2D783C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Footer Here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7FD06FC-D62F-4596-A7D4-F571441E1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9E888-69DF-4A19-BF5D-F6CF70DE7D0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7895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F8F5022-268D-41E7-A02E-D4A6A18EE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of your Section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520C93-D099-4204-BCD6-F4B5C8F9B6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Here goes the subtitle of your section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3719670-B6F7-4C0A-8E1D-FD6039BA8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C9D14A-06B6-4610-AD78-139C9C8E9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Footer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1E11D9-2B6A-419D-84D0-A3D3BB7C2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9E888-69DF-4A19-BF5D-F6CF70DE7D0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001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20B93-1642-4016-B0F7-BDA1DFE44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50450A-AD04-406D-804F-9709D82F63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noProof="1"/>
              <a:t>Lorem ipsum dolor sit amet, tollit epicuri est ex, exerci accumsan singulis ei mel.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819375-CFF0-4E34-A5F9-721D92FBF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A47069-4615-48D5-A783-2C5B8AEAF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Footer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A4F826-E8AB-4DA0-8B38-6404E7A9D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9E888-69DF-4A19-BF5D-F6CF70DE7D06}" type="slidenum">
              <a:rPr lang="en-US" smtClean="0"/>
              <a:t>6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E0578C3-D387-43BB-88B4-E940C270E59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CE39371-E7B1-4185-808C-D50B6DD6A26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First / Last Name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A6EE475-10CD-478A-9EBA-55976C53275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(123) 456-7890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1DD2598-F372-43E7-ACEA-01FC7EB52BF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Your Company</a:t>
            </a:r>
          </a:p>
        </p:txBody>
      </p:sp>
    </p:spTree>
    <p:extLst>
      <p:ext uri="{BB962C8B-B14F-4D97-AF65-F5344CB8AC3E}">
        <p14:creationId xmlns:p14="http://schemas.microsoft.com/office/powerpoint/2010/main" val="370296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830BCEAC-9D2A-4F2E-911E-7147EC865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Color Theme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9C475BB-900F-4B8F-9FFF-D7E95269627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Typography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25E8A0-1B84-4426-B550-BB544CBB697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en-US" dirty="0"/>
              <a:t>Calibri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047FA86-807B-4F05-87FF-FC8CD03AAFA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Autofit/>
          </a:bodyPr>
          <a:lstStyle/>
          <a:p>
            <a:r>
              <a:rPr lang="en-US" dirty="0"/>
              <a:t>Calibri</a:t>
            </a:r>
          </a:p>
        </p:txBody>
      </p:sp>
    </p:spTree>
    <p:extLst>
      <p:ext uri="{BB962C8B-B14F-4D97-AF65-F5344CB8AC3E}">
        <p14:creationId xmlns:p14="http://schemas.microsoft.com/office/powerpoint/2010/main" val="33282120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2999800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GO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esigned by PresentationG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318</TotalTime>
  <Words>321</Words>
  <PresentationFormat>On-screen Show (4:3)</PresentationFormat>
  <Paragraphs>52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Open Sans</vt:lpstr>
      <vt:lpstr>PresentationGO</vt:lpstr>
      <vt:lpstr>Designed by PresentationGO</vt:lpstr>
      <vt:lpstr>Title of your Presentation</vt:lpstr>
      <vt:lpstr>Title of your Slide</vt:lpstr>
      <vt:lpstr>Title of your Slide</vt:lpstr>
      <vt:lpstr>Title of your Section</vt:lpstr>
      <vt:lpstr>Title of your Section</vt:lpstr>
      <vt:lpstr>Thank You!</vt:lpstr>
      <vt:lpstr>Color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BEACH</dc:title>
  <dc:creator>PresentationGO.com</dc:creator>
  <dc:description>© Copyright PresentationGo.com</dc:description>
  <dcterms:created xsi:type="dcterms:W3CDTF">2019-11-21T05:08:20Z</dcterms:created>
  <dcterms:modified xsi:type="dcterms:W3CDTF">2020-05-29T16:50:14Z</dcterms:modified>
  <cp:category>Templates</cp:category>
</cp:coreProperties>
</file>