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74AE"/>
    <a:srgbClr val="FCFCFB"/>
    <a:srgbClr val="2ED0BD"/>
    <a:srgbClr val="D3A6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53" d="100"/>
          <a:sy n="53" d="100"/>
        </p:scale>
        <p:origin x="-2166" y="10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386F5-E436-4B2D-95EF-1B949971B470}" type="datetimeFigureOut">
              <a:rPr lang="ar-SA" smtClean="0"/>
              <a:pPr/>
              <a:t>12/11/1436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8B7B1-0D92-4D4F-92D0-2505A7B8031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B">
            <a:alpha val="8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مستطيل 41"/>
          <p:cNvSpPr/>
          <p:nvPr/>
        </p:nvSpPr>
        <p:spPr>
          <a:xfrm>
            <a:off x="0" y="9310718"/>
            <a:ext cx="6858000" cy="595282"/>
          </a:xfrm>
          <a:prstGeom prst="rect">
            <a:avLst/>
          </a:prstGeom>
          <a:solidFill>
            <a:srgbClr val="9F7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rgbClr val="9F74AE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071546" y="952472"/>
            <a:ext cx="1571636" cy="142876"/>
          </a:xfrm>
          <a:prstGeom prst="rect">
            <a:avLst/>
          </a:prstGeom>
          <a:solidFill>
            <a:srgbClr val="D3A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D3A655"/>
              </a:solidFill>
            </a:endParaRPr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642918" y="1738290"/>
            <a:ext cx="5715040" cy="1588"/>
          </a:xfrm>
          <a:prstGeom prst="line">
            <a:avLst/>
          </a:prstGeom>
          <a:ln>
            <a:solidFill>
              <a:srgbClr val="9F74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rot="10800000">
            <a:off x="642918" y="2024042"/>
            <a:ext cx="5715040" cy="1588"/>
          </a:xfrm>
          <a:prstGeom prst="line">
            <a:avLst/>
          </a:prstGeom>
          <a:ln>
            <a:solidFill>
              <a:srgbClr val="9F74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2857496" y="166654"/>
            <a:ext cx="321471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Chris </a:t>
            </a:r>
            <a:b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</a:br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Gardner</a:t>
            </a:r>
            <a:endParaRPr lang="ar-SA" sz="44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000108" y="2666984"/>
            <a:ext cx="5072098" cy="5770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Christopher Paul "Chris" </a:t>
            </a:r>
            <a:r>
              <a:rPr lang="en-US" sz="105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Gardner born </a:t>
            </a:r>
            <a:r>
              <a:rPr lang="en-US" sz="105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February 9, 1954 in  Milwaukee, Wisconsin, USA. in the early 1980s, I struggled with homelessness while raising my toddler son. </a:t>
            </a:r>
            <a:endParaRPr lang="ar-SA" sz="105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071546" y="1166786"/>
            <a:ext cx="16335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b="1" dirty="0" smtClean="0">
                <a:solidFill>
                  <a:srgbClr val="D3A655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A SALESMAN</a:t>
            </a:r>
            <a:endParaRPr lang="ar-SA" b="1" dirty="0">
              <a:solidFill>
                <a:srgbClr val="D3A655"/>
              </a:solidFill>
              <a:latin typeface="Open Sans Light" pitchFamily="34" charset="0"/>
              <a:ea typeface="Open Sans Light" pitchFamily="34" charset="0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928670" y="1738290"/>
            <a:ext cx="1000132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100" b="1" dirty="0" smtClean="0">
                <a:solidFill>
                  <a:srgbClr val="9F74AE"/>
                </a:solidFill>
                <a:latin typeface="ADAM" pitchFamily="50" charset="0"/>
              </a:rPr>
              <a:t>contact</a:t>
            </a:r>
            <a:endParaRPr lang="ar-SA" sz="1100" b="1" dirty="0">
              <a:solidFill>
                <a:srgbClr val="9F74AE"/>
              </a:solidFill>
              <a:latin typeface="ADAM" pitchFamily="50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42918" y="1523976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9F74AE"/>
                </a:solidFill>
                <a:latin typeface="ADAM" pitchFamily="50" charset="0"/>
              </a:rPr>
              <a:t>-</a:t>
            </a:r>
            <a:endParaRPr lang="ar-SA" sz="2400" dirty="0">
              <a:solidFill>
                <a:srgbClr val="9F74AE"/>
              </a:solidFill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 rot="5400000">
            <a:off x="1714488" y="1881166"/>
            <a:ext cx="285752" cy="1588"/>
          </a:xfrm>
          <a:prstGeom prst="line">
            <a:avLst/>
          </a:prstGeom>
          <a:ln>
            <a:solidFill>
              <a:srgbClr val="9F74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 rot="5400000">
            <a:off x="4644240" y="1880372"/>
            <a:ext cx="285752" cy="1588"/>
          </a:xfrm>
          <a:prstGeom prst="line">
            <a:avLst/>
          </a:prstGeom>
          <a:ln>
            <a:solidFill>
              <a:srgbClr val="9F74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مربع نص 11"/>
          <p:cNvSpPr txBox="1"/>
          <p:nvPr/>
        </p:nvSpPr>
        <p:spPr>
          <a:xfrm>
            <a:off x="2143116" y="1595414"/>
            <a:ext cx="2419368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solidFill>
                  <a:srgbClr val="9F74AE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/>
            </a:r>
            <a:br>
              <a:rPr lang="en-US" sz="1050" dirty="0" smtClean="0">
                <a:solidFill>
                  <a:srgbClr val="9F74AE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</a:br>
            <a:r>
              <a:rPr lang="en-US" sz="1050" dirty="0" smtClean="0">
                <a:solidFill>
                  <a:srgbClr val="9F74AE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CHRISGARDNER@HOTMAIL.COM</a:t>
            </a:r>
            <a:endParaRPr lang="ar-SA" sz="1050" dirty="0">
              <a:solidFill>
                <a:srgbClr val="9F74AE"/>
              </a:solidFill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000636" y="1595414"/>
            <a:ext cx="1133484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endParaRPr lang="en-US" sz="1050" dirty="0" smtClean="0">
              <a:solidFill>
                <a:srgbClr val="9F74AE"/>
              </a:solidFill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  <a:p>
            <a:pPr algn="ctr" rtl="0"/>
            <a:r>
              <a:rPr lang="en-US" sz="1050" dirty="0" smtClean="0">
                <a:solidFill>
                  <a:srgbClr val="9F74AE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+00 1234 5496</a:t>
            </a:r>
            <a:endParaRPr lang="ar-SA" sz="1050" dirty="0">
              <a:solidFill>
                <a:srgbClr val="9F74AE"/>
              </a:solidFill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928934" y="2309794"/>
            <a:ext cx="1500198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500" b="1" dirty="0" smtClean="0">
                <a:solidFill>
                  <a:srgbClr val="D3A655"/>
                </a:solidFill>
                <a:latin typeface="ADAM" pitchFamily="50" charset="0"/>
              </a:rPr>
              <a:t>About me</a:t>
            </a:r>
            <a:endParaRPr lang="ar-SA" sz="15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643182" y="2095480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-</a:t>
            </a:r>
            <a:endParaRPr lang="ar-SA" sz="3200" dirty="0">
              <a:solidFill>
                <a:srgbClr val="D3A655"/>
              </a:solidFill>
            </a:endParaRPr>
          </a:p>
        </p:txBody>
      </p:sp>
      <p:cxnSp>
        <p:nvCxnSpPr>
          <p:cNvPr id="20" name="رابط مستقيم 19"/>
          <p:cNvCxnSpPr/>
          <p:nvPr/>
        </p:nvCxnSpPr>
        <p:spPr>
          <a:xfrm rot="10800000" flipV="1">
            <a:off x="2285992" y="3952212"/>
            <a:ext cx="2357454" cy="657"/>
          </a:xfrm>
          <a:prstGeom prst="line">
            <a:avLst/>
          </a:prstGeom>
          <a:ln>
            <a:solidFill>
              <a:srgbClr val="9F74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مربع نص 25"/>
          <p:cNvSpPr txBox="1"/>
          <p:nvPr/>
        </p:nvSpPr>
        <p:spPr>
          <a:xfrm>
            <a:off x="1071546" y="3238488"/>
            <a:ext cx="5072098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skills include and are not limited to , Management , Sales, Communication skills, Motivational speaking, Leadership, and writing.</a:t>
            </a:r>
            <a:endParaRPr lang="ar-SA" sz="1050" dirty="0"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428604" y="4881562"/>
            <a:ext cx="1857388" cy="57150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finished secondary school education and graduated by end of year 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928934" y="4167182"/>
            <a:ext cx="1500198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500" b="1" dirty="0" smtClean="0">
                <a:solidFill>
                  <a:srgbClr val="D3A655"/>
                </a:solidFill>
                <a:latin typeface="ADAM" pitchFamily="50" charset="0"/>
              </a:rPr>
              <a:t>education</a:t>
            </a:r>
            <a:endParaRPr lang="ar-SA" sz="15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2643182" y="3952868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-</a:t>
            </a:r>
            <a:endParaRPr lang="ar-SA" sz="3200" dirty="0">
              <a:solidFill>
                <a:srgbClr val="D3A655"/>
              </a:solidFill>
            </a:endParaRPr>
          </a:p>
        </p:txBody>
      </p:sp>
      <p:cxnSp>
        <p:nvCxnSpPr>
          <p:cNvPr id="34" name="رابط مستقيم 33"/>
          <p:cNvCxnSpPr/>
          <p:nvPr/>
        </p:nvCxnSpPr>
        <p:spPr>
          <a:xfrm rot="10800000" flipV="1">
            <a:off x="2285992" y="6310322"/>
            <a:ext cx="2357454" cy="657"/>
          </a:xfrm>
          <a:prstGeom prst="line">
            <a:avLst/>
          </a:prstGeom>
          <a:ln>
            <a:solidFill>
              <a:srgbClr val="9F74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ربع نص 34"/>
          <p:cNvSpPr txBox="1"/>
          <p:nvPr/>
        </p:nvSpPr>
        <p:spPr>
          <a:xfrm>
            <a:off x="1142984" y="5667380"/>
            <a:ext cx="4786346" cy="4286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50" dirty="0" smtClean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Received 25th Annual Humanitarian Award and the 2006 Friends of Africa Award.</a:t>
            </a:r>
            <a:endParaRPr lang="ar-SA" sz="1050" dirty="0">
              <a:latin typeface="Open Sans Semibold" pitchFamily="34" charset="0"/>
              <a:ea typeface="Open Sans Semibold" pitchFamily="34" charset="0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428604" y="4595810"/>
            <a:ext cx="185738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1968-1970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571744" y="4881562"/>
            <a:ext cx="19288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Enlisted in army and assisted in an innovative clinical research at the University of California Medical Center.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2571744" y="4595810"/>
            <a:ext cx="185738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1970-1974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4714884" y="4881562"/>
            <a:ext cx="19288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Research lab assistant at UCSF and at the Veterans' Hospital after leaving the service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4714884" y="4595810"/>
            <a:ext cx="185738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1981-1983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cxnSp>
        <p:nvCxnSpPr>
          <p:cNvPr id="41" name="رابط مستقيم 40"/>
          <p:cNvCxnSpPr/>
          <p:nvPr/>
        </p:nvCxnSpPr>
        <p:spPr>
          <a:xfrm rot="10800000">
            <a:off x="642918" y="9453594"/>
            <a:ext cx="571504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ربع نص 42"/>
          <p:cNvSpPr txBox="1"/>
          <p:nvPr/>
        </p:nvSpPr>
        <p:spPr>
          <a:xfrm>
            <a:off x="2285992" y="6953264"/>
            <a:ext cx="371477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established the brokerage firm, Gardner Rich &amp; Co, in Chicago, Illinois.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2857496" y="6453198"/>
            <a:ext cx="1500198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500" b="1" dirty="0" smtClean="0">
                <a:solidFill>
                  <a:srgbClr val="D3A655"/>
                </a:solidFill>
                <a:latin typeface="ADAM" pitchFamily="50" charset="0"/>
              </a:rPr>
              <a:t>experience</a:t>
            </a:r>
            <a:endParaRPr lang="ar-SA" sz="15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571744" y="6238884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D3A655"/>
                </a:solidFill>
                <a:latin typeface="ADAM" pitchFamily="50" charset="0"/>
              </a:rPr>
              <a:t>-</a:t>
            </a:r>
            <a:endParaRPr lang="ar-SA" sz="3200" dirty="0">
              <a:solidFill>
                <a:srgbClr val="D3A655"/>
              </a:solidFill>
            </a:endParaRPr>
          </a:p>
        </p:txBody>
      </p:sp>
      <p:sp>
        <p:nvSpPr>
          <p:cNvPr id="51" name="مربع نص 50"/>
          <p:cNvSpPr txBox="1"/>
          <p:nvPr/>
        </p:nvSpPr>
        <p:spPr>
          <a:xfrm>
            <a:off x="1142984" y="695326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1987-1990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52" name="مربع نص 51"/>
          <p:cNvSpPr txBox="1"/>
          <p:nvPr/>
        </p:nvSpPr>
        <p:spPr>
          <a:xfrm>
            <a:off x="2285992" y="7453330"/>
            <a:ext cx="371477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CEO and founder of Christopher Gardner International Holdings, with offices in New York, Chicago and San Francisco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53" name="مربع نص 52"/>
          <p:cNvSpPr txBox="1"/>
          <p:nvPr/>
        </p:nvSpPr>
        <p:spPr>
          <a:xfrm>
            <a:off x="1142984" y="7453330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2006-2010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54" name="مربع نص 53"/>
          <p:cNvSpPr txBox="1"/>
          <p:nvPr/>
        </p:nvSpPr>
        <p:spPr>
          <a:xfrm>
            <a:off x="2285992" y="8024834"/>
            <a:ext cx="350046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Spoke about the American Dream at his office in downtown </a:t>
            </a: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Chicagon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a Canadian documentary .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55" name="مربع نص 54"/>
          <p:cNvSpPr txBox="1"/>
          <p:nvPr/>
        </p:nvSpPr>
        <p:spPr>
          <a:xfrm>
            <a:off x="1142984" y="802483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- 2004 -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56" name="مربع نص 55"/>
          <p:cNvSpPr txBox="1"/>
          <p:nvPr/>
        </p:nvSpPr>
        <p:spPr>
          <a:xfrm>
            <a:off x="2285992" y="8453462"/>
            <a:ext cx="350046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keynote speaker at a National Agents Alliance NAA Leadership Conference</a:t>
            </a:r>
            <a:endParaRPr lang="ar-SA" sz="1000" dirty="0"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57" name="مربع نص 56"/>
          <p:cNvSpPr txBox="1"/>
          <p:nvPr/>
        </p:nvSpPr>
        <p:spPr>
          <a:xfrm>
            <a:off x="1142984" y="8453462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1400" b="1" dirty="0" smtClean="0">
                <a:solidFill>
                  <a:srgbClr val="D3A655"/>
                </a:solidFill>
                <a:latin typeface="ADAM" pitchFamily="50" charset="0"/>
              </a:rPr>
              <a:t>- 2011 -</a:t>
            </a:r>
            <a:endParaRPr lang="ar-SA" sz="1200" b="1" dirty="0">
              <a:solidFill>
                <a:srgbClr val="D3A655"/>
              </a:solidFill>
              <a:latin typeface="ADAM" pitchFamily="50" charset="0"/>
            </a:endParaRPr>
          </a:p>
        </p:txBody>
      </p:sp>
      <p:sp>
        <p:nvSpPr>
          <p:cNvPr id="61" name="مربع نص 60"/>
          <p:cNvSpPr txBox="1"/>
          <p:nvPr/>
        </p:nvSpPr>
        <p:spPr>
          <a:xfrm>
            <a:off x="1081070" y="9473625"/>
            <a:ext cx="633418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900" b="1" dirty="0" smtClean="0">
                <a:solidFill>
                  <a:schemeClr val="bg1"/>
                </a:solidFill>
                <a:latin typeface="ADAM" pitchFamily="50" charset="0"/>
              </a:rPr>
              <a:t>web</a:t>
            </a:r>
            <a:endParaRPr lang="ar-SA" sz="1500" b="1" dirty="0">
              <a:solidFill>
                <a:schemeClr val="bg1"/>
              </a:solidFill>
              <a:latin typeface="ADAM" pitchFamily="50" charset="0"/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928670" y="9382156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DAM" pitchFamily="50" charset="0"/>
              </a:rPr>
              <a:t>-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428736" y="9382156"/>
            <a:ext cx="171451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en-US" sz="700" b="1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rtl="0"/>
            <a:r>
              <a:rPr lang="en-US" sz="7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WWW.GARDNERRICH.COM</a:t>
            </a:r>
            <a:endParaRPr lang="ar-SA" sz="1000" b="1" dirty="0">
              <a:solidFill>
                <a:schemeClr val="bg1"/>
              </a:solidFill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67" name="مربع نص 66"/>
          <p:cNvSpPr txBox="1"/>
          <p:nvPr/>
        </p:nvSpPr>
        <p:spPr>
          <a:xfrm>
            <a:off x="3009896" y="9473625"/>
            <a:ext cx="704856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900" b="1" dirty="0" err="1" smtClean="0">
                <a:solidFill>
                  <a:schemeClr val="bg1"/>
                </a:solidFill>
                <a:latin typeface="ADAM" pitchFamily="50" charset="0"/>
              </a:rPr>
              <a:t>p.O</a:t>
            </a:r>
            <a:r>
              <a:rPr lang="en-US" sz="900" b="1" dirty="0" smtClean="0">
                <a:solidFill>
                  <a:schemeClr val="bg1"/>
                </a:solidFill>
                <a:latin typeface="ADAM" pitchFamily="50" charset="0"/>
              </a:rPr>
              <a:t> box</a:t>
            </a:r>
            <a:endParaRPr lang="ar-SA" sz="1500" b="1" dirty="0">
              <a:solidFill>
                <a:schemeClr val="bg1"/>
              </a:solidFill>
              <a:latin typeface="ADAM" pitchFamily="50" charset="0"/>
            </a:endParaRPr>
          </a:p>
        </p:txBody>
      </p:sp>
      <p:sp>
        <p:nvSpPr>
          <p:cNvPr id="68" name="مستطيل 67"/>
          <p:cNvSpPr/>
          <p:nvPr/>
        </p:nvSpPr>
        <p:spPr>
          <a:xfrm>
            <a:off x="2857496" y="9382156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DAM" pitchFamily="50" charset="0"/>
              </a:rPr>
              <a:t>-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9" name="مربع نص 68"/>
          <p:cNvSpPr txBox="1"/>
          <p:nvPr/>
        </p:nvSpPr>
        <p:spPr>
          <a:xfrm>
            <a:off x="3571876" y="9382156"/>
            <a:ext cx="50006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en-US" sz="700" b="1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rtl="0"/>
            <a:r>
              <a:rPr lang="en-US" sz="7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54736</a:t>
            </a:r>
            <a:endParaRPr lang="ar-SA" sz="1000" b="1" dirty="0">
              <a:solidFill>
                <a:schemeClr val="bg1"/>
              </a:solidFill>
              <a:latin typeface="Open Sans" pitchFamily="34" charset="0"/>
              <a:ea typeface="Open Sans" pitchFamily="34" charset="0"/>
            </a:endParaRPr>
          </a:p>
        </p:txBody>
      </p:sp>
      <p:sp>
        <p:nvSpPr>
          <p:cNvPr id="70" name="مربع نص 69"/>
          <p:cNvSpPr txBox="1"/>
          <p:nvPr/>
        </p:nvSpPr>
        <p:spPr>
          <a:xfrm>
            <a:off x="4295780" y="9473625"/>
            <a:ext cx="704856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900" b="1" dirty="0" smtClean="0">
                <a:solidFill>
                  <a:schemeClr val="bg1"/>
                </a:solidFill>
                <a:latin typeface="ADAM" pitchFamily="50" charset="0"/>
              </a:rPr>
              <a:t>address</a:t>
            </a:r>
            <a:endParaRPr lang="ar-SA" sz="1500" b="1" dirty="0">
              <a:solidFill>
                <a:schemeClr val="bg1"/>
              </a:solidFill>
              <a:latin typeface="ADAM" pitchFamily="50" charset="0"/>
            </a:endParaRPr>
          </a:p>
        </p:txBody>
      </p:sp>
      <p:sp>
        <p:nvSpPr>
          <p:cNvPr id="71" name="مستطيل 70"/>
          <p:cNvSpPr/>
          <p:nvPr/>
        </p:nvSpPr>
        <p:spPr>
          <a:xfrm>
            <a:off x="4143380" y="9382156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DAM" pitchFamily="50" charset="0"/>
              </a:rPr>
              <a:t>-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72" name="مربع نص 71"/>
          <p:cNvSpPr txBox="1"/>
          <p:nvPr/>
        </p:nvSpPr>
        <p:spPr>
          <a:xfrm>
            <a:off x="4929198" y="9382156"/>
            <a:ext cx="121444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en-US" sz="700" b="1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rtl="0"/>
            <a:r>
              <a:rPr lang="en-US" sz="7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HAWTHORNE 1105</a:t>
            </a:r>
            <a:endParaRPr lang="ar-SA" sz="1000" b="1" dirty="0">
              <a:solidFill>
                <a:schemeClr val="bg1"/>
              </a:solidFill>
              <a:latin typeface="Open Sans" pitchFamily="34" charset="0"/>
              <a:ea typeface="Open Sans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210</Words>
  <Application>Microsoft Office PowerPoint</Application>
  <PresentationFormat>A4 Paper (210x297 mm)‎</PresentationFormat>
  <Paragraphs>42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سمة Office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cz</dc:creator>
  <cp:lastModifiedBy>cz</cp:lastModifiedBy>
  <cp:revision>11</cp:revision>
  <dcterms:created xsi:type="dcterms:W3CDTF">2015-09-23T20:30:44Z</dcterms:created>
  <dcterms:modified xsi:type="dcterms:W3CDTF">2015-09-24T17:36:03Z</dcterms:modified>
</cp:coreProperties>
</file>