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70" r:id="rId1"/>
  </p:sldMasterIdLst>
  <p:notesMasterIdLst>
    <p:notesMasterId r:id="rId10"/>
  </p:notesMasterIdLst>
  <p:sldIdLst>
    <p:sldId id="4149" r:id="rId2"/>
    <p:sldId id="3990" r:id="rId3"/>
    <p:sldId id="4029" r:id="rId4"/>
    <p:sldId id="4016" r:id="rId5"/>
    <p:sldId id="4166" r:id="rId6"/>
    <p:sldId id="4049" r:id="rId7"/>
    <p:sldId id="4154" r:id="rId8"/>
    <p:sldId id="4193" r:id="rId9"/>
  </p:sldIdLst>
  <p:sldSz cx="24377650" cy="13716000"/>
  <p:notesSz cx="6858000" cy="9144000"/>
  <p:defaultTextStyle>
    <a:defPPr>
      <a:defRPr lang="en-US"/>
    </a:defPPr>
    <a:lvl1pPr marL="0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1pPr>
    <a:lvl2pPr marL="914217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2pPr>
    <a:lvl3pPr marL="1828434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3pPr>
    <a:lvl4pPr marL="2742651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4pPr>
    <a:lvl5pPr marL="3656868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5pPr>
    <a:lvl6pPr marL="4571086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6pPr>
    <a:lvl7pPr marL="5485303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7pPr>
    <a:lvl8pPr marL="6399520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8pPr>
    <a:lvl9pPr marL="7313737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35" pos="14470" userDrawn="1">
          <p15:clr>
            <a:srgbClr val="A4A3A4"/>
          </p15:clr>
        </p15:guide>
        <p15:guide id="52" pos="7678" userDrawn="1">
          <p15:clr>
            <a:srgbClr val="A4A3A4"/>
          </p15:clr>
        </p15:guide>
        <p15:guide id="53" orient="horz" pos="4320" userDrawn="1">
          <p15:clr>
            <a:srgbClr val="A4A3A4"/>
          </p15:clr>
        </p15:guide>
        <p15:guide id="55" pos="12526" userDrawn="1">
          <p15:clr>
            <a:srgbClr val="A4A3A4"/>
          </p15:clr>
        </p15:guide>
        <p15:guide id="56" orient="horz" pos="698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F2F2F2"/>
    <a:srgbClr val="EFF1F8"/>
    <a:srgbClr val="373737"/>
    <a:srgbClr val="445469"/>
    <a:srgbClr val="000000"/>
    <a:srgbClr val="5A5A66"/>
    <a:srgbClr val="626162"/>
    <a:srgbClr val="C4D4E2"/>
    <a:srgbClr val="CFCFCF"/>
    <a:srgbClr val="6255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3316" autoAdjust="0"/>
    <p:restoredTop sz="85337" autoAdjust="0"/>
  </p:normalViewPr>
  <p:slideViewPr>
    <p:cSldViewPr snapToGrid="0" snapToObjects="1">
      <p:cViewPr>
        <p:scale>
          <a:sx n="12" d="100"/>
          <a:sy n="12" d="100"/>
        </p:scale>
        <p:origin x="1648" y="1552"/>
      </p:cViewPr>
      <p:guideLst>
        <p:guide pos="14470"/>
        <p:guide pos="7678"/>
        <p:guide orient="horz" pos="4320"/>
        <p:guide pos="12526"/>
        <p:guide orient="horz" pos="6984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 snapToObjects="1" showGuides="1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Montserrat Light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Montserrat Light" charset="0"/>
              </a:defRPr>
            </a:lvl1pPr>
          </a:lstStyle>
          <a:p>
            <a:fld id="{EFC10EE1-B198-C942-8235-326C972CBB30}" type="datetimeFigureOut">
              <a:rPr lang="en-US" smtClean="0"/>
              <a:pPr/>
              <a:t>5/21/19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Montserrat Light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Montserrat Light" charset="0"/>
              </a:defRPr>
            </a:lvl1pPr>
          </a:lstStyle>
          <a:p>
            <a:fld id="{006BE02D-20C0-F840-AFAC-BEA99C74FDC2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2891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17" rtl="0" eaLnBrk="1" latinLnBrk="0" hangingPunct="1">
      <a:defRPr sz="2400" b="0" i="0" kern="1200">
        <a:solidFill>
          <a:schemeClr val="tx1"/>
        </a:solidFill>
        <a:latin typeface="Montserrat Light" charset="0"/>
        <a:ea typeface="+mn-ea"/>
        <a:cs typeface="+mn-cs"/>
      </a:defRPr>
    </a:lvl1pPr>
    <a:lvl2pPr marL="914217" algn="l" defTabSz="914217" rtl="0" eaLnBrk="1" latinLnBrk="0" hangingPunct="1">
      <a:defRPr sz="2400" b="0" i="0" kern="1200">
        <a:solidFill>
          <a:schemeClr val="tx1"/>
        </a:solidFill>
        <a:latin typeface="Montserrat Light" charset="0"/>
        <a:ea typeface="+mn-ea"/>
        <a:cs typeface="+mn-cs"/>
      </a:defRPr>
    </a:lvl2pPr>
    <a:lvl3pPr marL="1828434" algn="l" defTabSz="914217" rtl="0" eaLnBrk="1" latinLnBrk="0" hangingPunct="1">
      <a:defRPr sz="2400" b="0" i="0" kern="1200">
        <a:solidFill>
          <a:schemeClr val="tx1"/>
        </a:solidFill>
        <a:latin typeface="Montserrat Light" charset="0"/>
        <a:ea typeface="+mn-ea"/>
        <a:cs typeface="+mn-cs"/>
      </a:defRPr>
    </a:lvl3pPr>
    <a:lvl4pPr marL="2742651" algn="l" defTabSz="914217" rtl="0" eaLnBrk="1" latinLnBrk="0" hangingPunct="1">
      <a:defRPr sz="2400" b="0" i="0" kern="1200">
        <a:solidFill>
          <a:schemeClr val="tx1"/>
        </a:solidFill>
        <a:latin typeface="Montserrat Light" charset="0"/>
        <a:ea typeface="+mn-ea"/>
        <a:cs typeface="+mn-cs"/>
      </a:defRPr>
    </a:lvl4pPr>
    <a:lvl5pPr marL="3656868" algn="l" defTabSz="914217" rtl="0" eaLnBrk="1" latinLnBrk="0" hangingPunct="1">
      <a:defRPr sz="2400" b="0" i="0" kern="1200">
        <a:solidFill>
          <a:schemeClr val="tx1"/>
        </a:solidFill>
        <a:latin typeface="Montserrat Light" charset="0"/>
        <a:ea typeface="+mn-ea"/>
        <a:cs typeface="+mn-cs"/>
      </a:defRPr>
    </a:lvl5pPr>
    <a:lvl6pPr marL="4571086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5485303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6399520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7313737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71848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00836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820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2611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">
            <a:extLst>
              <a:ext uri="{FF2B5EF4-FFF2-40B4-BE49-F238E27FC236}">
                <a16:creationId xmlns:a16="http://schemas.microsoft.com/office/drawing/2014/main" xmlns="" id="{39E14346-A8D7-D044-A7A0-F23D5BC2B81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276644" y="-261256"/>
            <a:ext cx="24930938" cy="14238512"/>
          </a:xfrm>
          <a:solidFill>
            <a:schemeClr val="bg1">
              <a:lumMod val="95000"/>
            </a:schemeClr>
          </a:solidFill>
        </p:spPr>
      </p:sp>
    </p:spTree>
    <p:extLst>
      <p:ext uri="{BB962C8B-B14F-4D97-AF65-F5344CB8AC3E}">
        <p14:creationId xmlns:p14="http://schemas.microsoft.com/office/powerpoint/2010/main" val="11428678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8">
            <a:extLst>
              <a:ext uri="{FF2B5EF4-FFF2-40B4-BE49-F238E27FC236}">
                <a16:creationId xmlns:a16="http://schemas.microsoft.com/office/drawing/2014/main" xmlns="" id="{B3A9B630-4853-B54B-B5A0-604909D768E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0526933" y="5152753"/>
            <a:ext cx="3317657" cy="331765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101"/>
            </a:lvl1pPr>
          </a:lstStyle>
          <a:p>
            <a:endParaRPr lang="en-US" dirty="0"/>
          </a:p>
        </p:txBody>
      </p:sp>
      <p:sp>
        <p:nvSpPr>
          <p:cNvPr id="18" name="Picture Placeholder 8">
            <a:extLst>
              <a:ext uri="{FF2B5EF4-FFF2-40B4-BE49-F238E27FC236}">
                <a16:creationId xmlns:a16="http://schemas.microsoft.com/office/drawing/2014/main" xmlns="" id="{B3A9B630-4853-B54B-B5A0-604909D768EB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8068353" y="5152753"/>
            <a:ext cx="3317657" cy="331765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101"/>
            </a:lvl1pPr>
          </a:lstStyle>
          <a:p>
            <a:endParaRPr lang="en-US" dirty="0"/>
          </a:p>
        </p:txBody>
      </p:sp>
      <p:sp>
        <p:nvSpPr>
          <p:cNvPr id="13" name="Picture Placeholder 8">
            <a:extLst>
              <a:ext uri="{FF2B5EF4-FFF2-40B4-BE49-F238E27FC236}">
                <a16:creationId xmlns:a16="http://schemas.microsoft.com/office/drawing/2014/main" xmlns="" id="{B3A9B630-4853-B54B-B5A0-604909D768E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991634" y="5152754"/>
            <a:ext cx="3317657" cy="331765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101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0007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1">
            <a:extLst>
              <a:ext uri="{FF2B5EF4-FFF2-40B4-BE49-F238E27FC236}">
                <a16:creationId xmlns:a16="http://schemas.microsoft.com/office/drawing/2014/main" xmlns="" id="{39E14346-A8D7-D044-A7A0-F23D5BC2B81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343457" y="4023360"/>
            <a:ext cx="11616016" cy="8381088"/>
          </a:xfrm>
          <a:solidFill>
            <a:schemeClr val="bg1">
              <a:lumMod val="95000"/>
            </a:schemeClr>
          </a:solidFill>
        </p:spPr>
      </p:sp>
    </p:spTree>
    <p:extLst>
      <p:ext uri="{BB962C8B-B14F-4D97-AF65-F5344CB8AC3E}">
        <p14:creationId xmlns:p14="http://schemas.microsoft.com/office/powerpoint/2010/main" val="13752490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1">
            <a:extLst>
              <a:ext uri="{FF2B5EF4-FFF2-40B4-BE49-F238E27FC236}">
                <a16:creationId xmlns:a16="http://schemas.microsoft.com/office/drawing/2014/main" xmlns="" id="{39E14346-A8D7-D044-A7A0-F23D5BC2B81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5867134" y="2931498"/>
            <a:ext cx="4806860" cy="8534001"/>
          </a:xfrm>
          <a:solidFill>
            <a:schemeClr val="bg1">
              <a:lumMod val="95000"/>
            </a:schemeClr>
          </a:solidFill>
        </p:spPr>
      </p:sp>
    </p:spTree>
    <p:extLst>
      <p:ext uri="{BB962C8B-B14F-4D97-AF65-F5344CB8AC3E}">
        <p14:creationId xmlns:p14="http://schemas.microsoft.com/office/powerpoint/2010/main" val="19093487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5964" y="730251"/>
            <a:ext cx="21025723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5964" y="3651250"/>
            <a:ext cx="21025723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5964" y="12712701"/>
            <a:ext cx="5484971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5/21/19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5097" y="12712701"/>
            <a:ext cx="8227457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16715" y="12712701"/>
            <a:ext cx="5484971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6510EC9C-7AA6-034B-8A74-39E46AF9908C}"/>
              </a:ext>
            </a:extLst>
          </p:cNvPr>
          <p:cNvSpPr txBox="1"/>
          <p:nvPr userDrawn="1"/>
        </p:nvSpPr>
        <p:spPr>
          <a:xfrm>
            <a:off x="23660100" y="610541"/>
            <a:ext cx="827716" cy="492406"/>
          </a:xfrm>
          <a:prstGeom prst="rect">
            <a:avLst/>
          </a:prstGeom>
          <a:noFill/>
        </p:spPr>
        <p:txBody>
          <a:bodyPr wrap="none" lIns="182843" tIns="91422" rIns="182843" bIns="91422" rtlCol="0">
            <a:spAutoFit/>
          </a:bodyPr>
          <a:lstStyle/>
          <a:p>
            <a:pPr algn="ctr"/>
            <a:fld id="{260E2A6B-A809-4840-BF14-8648BC0BDF87}" type="slidenum">
              <a:rPr lang="id-ID" sz="2000" b="0" i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Montserrat" charset="0"/>
              </a:rPr>
              <a:pPr algn="ctr"/>
              <a:t>‹Nr.›</a:t>
            </a:fld>
            <a:r>
              <a:rPr lang="id-ID" sz="2000" b="1" i="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16310596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7" r:id="rId1"/>
    <p:sldLayoutId id="2147483978" r:id="rId2"/>
    <p:sldLayoutId id="2147483979" r:id="rId3"/>
    <p:sldLayoutId id="2147483980" r:id="rId4"/>
    <p:sldLayoutId id="2147483981" r:id="rId5"/>
  </p:sldLayoutIdLst>
  <p:hf hdr="0" ftr="0" dt="0"/>
  <p:txStyles>
    <p:titleStyle>
      <a:lvl1pPr algn="l" defTabSz="1828343" rtl="0" eaLnBrk="1" latinLnBrk="0" hangingPunct="1">
        <a:lnSpc>
          <a:spcPct val="90000"/>
        </a:lnSpc>
        <a:spcBef>
          <a:spcPct val="0"/>
        </a:spcBef>
        <a:buNone/>
        <a:defRPr sz="87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1828343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None/>
        <a:defRPr sz="5599" kern="1200">
          <a:solidFill>
            <a:schemeClr val="tx1"/>
          </a:solidFill>
          <a:latin typeface="+mn-lt"/>
          <a:ea typeface="+mn-ea"/>
          <a:cs typeface="+mn-cs"/>
        </a:defRPr>
      </a:lvl1pPr>
      <a:lvl2pPr marL="914171" indent="0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4799" kern="1200">
          <a:solidFill>
            <a:schemeClr val="tx1"/>
          </a:solidFill>
          <a:latin typeface="+mn-lt"/>
          <a:ea typeface="+mn-ea"/>
          <a:cs typeface="+mn-cs"/>
        </a:defRPr>
      </a:lvl2pPr>
      <a:lvl3pPr marL="1828343" indent="0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999" kern="1200">
          <a:solidFill>
            <a:schemeClr val="tx1"/>
          </a:solidFill>
          <a:latin typeface="+mn-lt"/>
          <a:ea typeface="+mn-ea"/>
          <a:cs typeface="+mn-cs"/>
        </a:defRPr>
      </a:lvl3pPr>
      <a:lvl4pPr marL="2742514" indent="0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599" kern="1200">
          <a:solidFill>
            <a:schemeClr val="tx1"/>
          </a:solidFill>
          <a:latin typeface="+mn-lt"/>
          <a:ea typeface="+mn-ea"/>
          <a:cs typeface="+mn-cs"/>
        </a:defRPr>
      </a:lvl4pPr>
      <a:lvl5pPr marL="3656685" indent="0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599" kern="1200">
          <a:solidFill>
            <a:schemeClr val="tx1"/>
          </a:solidFill>
          <a:latin typeface="+mn-lt"/>
          <a:ea typeface="+mn-ea"/>
          <a:cs typeface="+mn-cs"/>
        </a:defRPr>
      </a:lvl5pPr>
      <a:lvl6pPr marL="5027943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6pPr>
      <a:lvl7pPr marL="5942114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7pPr>
      <a:lvl8pPr marL="6856286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8pPr>
      <a:lvl9pPr marL="7770457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1pPr>
      <a:lvl2pPr marL="914171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2pPr>
      <a:lvl3pPr marL="1828343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3pPr>
      <a:lvl4pPr marL="2742514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4pPr>
      <a:lvl5pPr marL="3656686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5pPr>
      <a:lvl6pPr marL="4570857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6pPr>
      <a:lvl7pPr marL="5485028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7pPr>
      <a:lvl8pPr marL="6399200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8pPr>
      <a:lvl9pPr marL="7313371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4" Type="http://schemas.openxmlformats.org/officeDocument/2006/relationships/image" Target="../media/image4.jpg"/><Relationship Id="rId5" Type="http://schemas.openxmlformats.org/officeDocument/2006/relationships/image" Target="../media/image5.jp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.png"/><Relationship Id="rId3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Marcador de imagen 5"/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61" b="7161"/>
          <a:stretch>
            <a:fillRect/>
          </a:stretch>
        </p:blipFill>
        <p:spPr/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7CF26D66-B8CD-724D-9887-23A4D2EB0FC1}"/>
              </a:ext>
            </a:extLst>
          </p:cNvPr>
          <p:cNvSpPr/>
          <p:nvPr/>
        </p:nvSpPr>
        <p:spPr>
          <a:xfrm rot="10800000" flipV="1">
            <a:off x="-3" y="0"/>
            <a:ext cx="24377649" cy="13715999"/>
          </a:xfrm>
          <a:prstGeom prst="rect">
            <a:avLst/>
          </a:prstGeom>
          <a:solidFill>
            <a:schemeClr val="tx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xmlns="" id="{D06701A8-FE1E-0A48-B358-AB9D5B2F0DDE}"/>
              </a:ext>
            </a:extLst>
          </p:cNvPr>
          <p:cNvGrpSpPr/>
          <p:nvPr/>
        </p:nvGrpSpPr>
        <p:grpSpPr>
          <a:xfrm>
            <a:off x="4997019" y="5259753"/>
            <a:ext cx="14383603" cy="3196491"/>
            <a:chOff x="3862907" y="5107260"/>
            <a:chExt cx="14383603" cy="3196491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xmlns="" id="{2FB1DB0A-A032-604E-AAB5-5978F702C935}"/>
                </a:ext>
              </a:extLst>
            </p:cNvPr>
            <p:cNvSpPr txBox="1"/>
            <p:nvPr/>
          </p:nvSpPr>
          <p:spPr>
            <a:xfrm>
              <a:off x="3862907" y="5889898"/>
              <a:ext cx="7458406" cy="16312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0000" b="1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 panose="020F0502020204030203" pitchFamily="34" charset="0"/>
                </a:rPr>
                <a:t>COMERSA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xmlns="" id="{C608EC2A-FEAE-3744-9284-61C9D27492FE}"/>
                </a:ext>
              </a:extLst>
            </p:cNvPr>
            <p:cNvSpPr/>
            <p:nvPr/>
          </p:nvSpPr>
          <p:spPr>
            <a:xfrm>
              <a:off x="12073791" y="5107260"/>
              <a:ext cx="115030" cy="319649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Subtitle 2">
              <a:extLst>
                <a:ext uri="{FF2B5EF4-FFF2-40B4-BE49-F238E27FC236}">
                  <a16:creationId xmlns:a16="http://schemas.microsoft.com/office/drawing/2014/main" xmlns="" id="{E81BED5E-4828-DE43-97CB-1610A9FBFEED}"/>
                </a:ext>
              </a:extLst>
            </p:cNvPr>
            <p:cNvSpPr txBox="1">
              <a:spLocks/>
            </p:cNvSpPr>
            <p:nvPr/>
          </p:nvSpPr>
          <p:spPr>
            <a:xfrm>
              <a:off x="12941299" y="6068946"/>
              <a:ext cx="5305211" cy="1273118"/>
            </a:xfrm>
            <a:prstGeom prst="rect">
              <a:avLst/>
            </a:prstGeom>
          </p:spPr>
          <p:txBody>
            <a:bodyPr vert="horz" wrap="square" lIns="217433" tIns="108718" rIns="217433" bIns="108718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4299"/>
                </a:lnSpc>
              </a:pPr>
              <a:r>
                <a:rPr lang="en-US" sz="2800" dirty="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Roboto Light" panose="02000000000000000000" pitchFamily="2" charset="0"/>
                </a:rPr>
                <a:t>Refers to a good or service being offered by a company. </a:t>
              </a:r>
              <a:endParaRPr lang="en-US" sz="28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 Light" panose="020F050202020403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91012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C0BF1A7A-A15F-FD4C-8252-65717C7A3CC2}"/>
              </a:ext>
            </a:extLst>
          </p:cNvPr>
          <p:cNvGrpSpPr/>
          <p:nvPr/>
        </p:nvGrpSpPr>
        <p:grpSpPr>
          <a:xfrm>
            <a:off x="7040624" y="1173093"/>
            <a:ext cx="10296400" cy="1737224"/>
            <a:chOff x="7720934" y="1464039"/>
            <a:chExt cx="10296400" cy="1737224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xmlns="" id="{1D7663F8-D89B-B14D-BF2F-7C06FB5CBC8A}"/>
                </a:ext>
              </a:extLst>
            </p:cNvPr>
            <p:cNvGrpSpPr/>
            <p:nvPr/>
          </p:nvGrpSpPr>
          <p:grpSpPr>
            <a:xfrm>
              <a:off x="7720934" y="1746162"/>
              <a:ext cx="10296400" cy="1455101"/>
              <a:chOff x="13566562" y="1343770"/>
              <a:chExt cx="10296400" cy="1455101"/>
            </a:xfrm>
          </p:grpSpPr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xmlns="" id="{67A26E92-709E-CA4E-BED9-5F0D8B260180}"/>
                  </a:ext>
                </a:extLst>
              </p:cNvPr>
              <p:cNvSpPr txBox="1"/>
              <p:nvPr/>
            </p:nvSpPr>
            <p:spPr>
              <a:xfrm>
                <a:off x="13566562" y="1343770"/>
                <a:ext cx="10296400" cy="10156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6000" b="1" dirty="0">
                    <a:solidFill>
                      <a:schemeClr val="tx2"/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Lato Light" panose="020F0502020204030203" pitchFamily="34" charset="0"/>
                  </a:rPr>
                  <a:t>OUR COMPANY VALUES</a:t>
                </a:r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xmlns="" id="{35BE922F-CFB5-2444-941C-433304D6246E}"/>
                  </a:ext>
                </a:extLst>
              </p:cNvPr>
              <p:cNvSpPr txBox="1"/>
              <p:nvPr/>
            </p:nvSpPr>
            <p:spPr>
              <a:xfrm>
                <a:off x="16724474" y="2398761"/>
                <a:ext cx="3980577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2000" spc="300" dirty="0">
                    <a:latin typeface="Roboto" panose="02000000000000000000" pitchFamily="2" charset="0"/>
                    <a:ea typeface="Roboto" panose="02000000000000000000" pitchFamily="2" charset="0"/>
                    <a:cs typeface="Lato" panose="020F0502020204030203" pitchFamily="34" charset="0"/>
                  </a:rPr>
                  <a:t>WRITE SOMETHING HERE</a:t>
                </a:r>
              </a:p>
            </p:txBody>
          </p:sp>
        </p:grp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xmlns="" id="{AC62DBA4-6A1B-B746-845A-D4D2131440B5}"/>
                </a:ext>
              </a:extLst>
            </p:cNvPr>
            <p:cNvSpPr/>
            <p:nvPr/>
          </p:nvSpPr>
          <p:spPr>
            <a:xfrm>
              <a:off x="12536825" y="1464039"/>
              <a:ext cx="664618" cy="76974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8" name="Oval 27">
            <a:extLst>
              <a:ext uri="{FF2B5EF4-FFF2-40B4-BE49-F238E27FC236}">
                <a16:creationId xmlns:a16="http://schemas.microsoft.com/office/drawing/2014/main" xmlns="" id="{FD254232-123F-C241-8E53-21B54863EECF}"/>
              </a:ext>
            </a:extLst>
          </p:cNvPr>
          <p:cNvSpPr/>
          <p:nvPr/>
        </p:nvSpPr>
        <p:spPr>
          <a:xfrm>
            <a:off x="2556201" y="6645438"/>
            <a:ext cx="1968306" cy="196830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xmlns="" id="{CA9C0426-2E50-B543-B3C3-551BE1F3EC70}"/>
              </a:ext>
            </a:extLst>
          </p:cNvPr>
          <p:cNvSpPr/>
          <p:nvPr/>
        </p:nvSpPr>
        <p:spPr>
          <a:xfrm>
            <a:off x="8378210" y="6645438"/>
            <a:ext cx="1968306" cy="196830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xmlns="" id="{6861753B-8613-AB4A-8DBA-557A0EDAE4F7}"/>
              </a:ext>
            </a:extLst>
          </p:cNvPr>
          <p:cNvSpPr/>
          <p:nvPr/>
        </p:nvSpPr>
        <p:spPr>
          <a:xfrm>
            <a:off x="14032047" y="6645438"/>
            <a:ext cx="1968306" cy="196830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xmlns="" id="{986A2167-BB7D-FC40-B38B-4C862DD61D77}"/>
              </a:ext>
            </a:extLst>
          </p:cNvPr>
          <p:cNvSpPr/>
          <p:nvPr/>
        </p:nvSpPr>
        <p:spPr>
          <a:xfrm>
            <a:off x="19866245" y="6645438"/>
            <a:ext cx="1968306" cy="196830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xmlns="" id="{56706B21-3EA5-D64E-90AE-ACF7886FB0CA}"/>
              </a:ext>
            </a:extLst>
          </p:cNvPr>
          <p:cNvSpPr/>
          <p:nvPr/>
        </p:nvSpPr>
        <p:spPr>
          <a:xfrm>
            <a:off x="1659201" y="5698102"/>
            <a:ext cx="37360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Lato Light" panose="020F0502020204030203" pitchFamily="34" charset="0"/>
              </a:rPr>
              <a:t>Title One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xmlns="" id="{237F71FC-F30C-E24B-8B7C-48FF264E6155}"/>
              </a:ext>
            </a:extLst>
          </p:cNvPr>
          <p:cNvSpPr/>
          <p:nvPr/>
        </p:nvSpPr>
        <p:spPr>
          <a:xfrm>
            <a:off x="7494314" y="5671795"/>
            <a:ext cx="37360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Lato Light" panose="020F0502020204030203" pitchFamily="34" charset="0"/>
              </a:rPr>
              <a:t>Title Two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xmlns="" id="{1DB552DE-0C3B-F74B-A738-EE90CB4649A4}"/>
              </a:ext>
            </a:extLst>
          </p:cNvPr>
          <p:cNvSpPr/>
          <p:nvPr/>
        </p:nvSpPr>
        <p:spPr>
          <a:xfrm>
            <a:off x="13064682" y="5671794"/>
            <a:ext cx="39030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Lato Light" panose="020F0502020204030203" pitchFamily="34" charset="0"/>
              </a:rPr>
              <a:t>Title Three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xmlns="" id="{0A84D27D-0EED-404D-BB34-867CDD18E8EB}"/>
              </a:ext>
            </a:extLst>
          </p:cNvPr>
          <p:cNvSpPr/>
          <p:nvPr/>
        </p:nvSpPr>
        <p:spPr>
          <a:xfrm>
            <a:off x="18982349" y="5671793"/>
            <a:ext cx="37360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Lato Light" panose="020F0502020204030203" pitchFamily="34" charset="0"/>
              </a:rPr>
              <a:t>Title Four</a:t>
            </a:r>
          </a:p>
        </p:txBody>
      </p:sp>
      <p:sp>
        <p:nvSpPr>
          <p:cNvPr id="38" name="Shape 2643">
            <a:extLst>
              <a:ext uri="{FF2B5EF4-FFF2-40B4-BE49-F238E27FC236}">
                <a16:creationId xmlns:a16="http://schemas.microsoft.com/office/drawing/2014/main" xmlns="" id="{0251A95F-9BE8-8F4F-A8B6-895E2F5999FF}"/>
              </a:ext>
            </a:extLst>
          </p:cNvPr>
          <p:cNvSpPr/>
          <p:nvPr/>
        </p:nvSpPr>
        <p:spPr>
          <a:xfrm>
            <a:off x="9059382" y="7074129"/>
            <a:ext cx="605961" cy="11109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700" y="1473"/>
                </a:moveTo>
                <a:lnTo>
                  <a:pt x="9900" y="1473"/>
                </a:lnTo>
                <a:cubicBezTo>
                  <a:pt x="9403" y="1473"/>
                  <a:pt x="9000" y="1692"/>
                  <a:pt x="9000" y="1964"/>
                </a:cubicBezTo>
                <a:cubicBezTo>
                  <a:pt x="9000" y="2235"/>
                  <a:pt x="9403" y="2455"/>
                  <a:pt x="9900" y="2455"/>
                </a:cubicBezTo>
                <a:lnTo>
                  <a:pt x="11700" y="2455"/>
                </a:lnTo>
                <a:cubicBezTo>
                  <a:pt x="12197" y="2455"/>
                  <a:pt x="12600" y="2235"/>
                  <a:pt x="12600" y="1964"/>
                </a:cubicBezTo>
                <a:cubicBezTo>
                  <a:pt x="12600" y="1692"/>
                  <a:pt x="12197" y="1473"/>
                  <a:pt x="11700" y="1473"/>
                </a:cubicBezTo>
                <a:moveTo>
                  <a:pt x="19800" y="2945"/>
                </a:moveTo>
                <a:lnTo>
                  <a:pt x="1800" y="2945"/>
                </a:lnTo>
                <a:lnTo>
                  <a:pt x="1800" y="1964"/>
                </a:lnTo>
                <a:cubicBezTo>
                  <a:pt x="1800" y="1422"/>
                  <a:pt x="2605" y="982"/>
                  <a:pt x="3600" y="982"/>
                </a:cubicBezTo>
                <a:lnTo>
                  <a:pt x="18000" y="982"/>
                </a:lnTo>
                <a:cubicBezTo>
                  <a:pt x="18993" y="982"/>
                  <a:pt x="19800" y="1422"/>
                  <a:pt x="19800" y="1964"/>
                </a:cubicBezTo>
                <a:cubicBezTo>
                  <a:pt x="19800" y="1964"/>
                  <a:pt x="19800" y="2945"/>
                  <a:pt x="19800" y="2945"/>
                </a:cubicBezTo>
                <a:close/>
                <a:moveTo>
                  <a:pt x="19800" y="17673"/>
                </a:moveTo>
                <a:lnTo>
                  <a:pt x="1800" y="17673"/>
                </a:lnTo>
                <a:lnTo>
                  <a:pt x="1800" y="3927"/>
                </a:lnTo>
                <a:lnTo>
                  <a:pt x="19800" y="3927"/>
                </a:lnTo>
                <a:cubicBezTo>
                  <a:pt x="19800" y="3927"/>
                  <a:pt x="19800" y="17673"/>
                  <a:pt x="19800" y="17673"/>
                </a:cubicBezTo>
                <a:close/>
                <a:moveTo>
                  <a:pt x="19800" y="19636"/>
                </a:moveTo>
                <a:cubicBezTo>
                  <a:pt x="19800" y="20179"/>
                  <a:pt x="18993" y="20618"/>
                  <a:pt x="18000" y="20618"/>
                </a:cubicBezTo>
                <a:lnTo>
                  <a:pt x="3600" y="20618"/>
                </a:lnTo>
                <a:cubicBezTo>
                  <a:pt x="2605" y="20618"/>
                  <a:pt x="1800" y="20179"/>
                  <a:pt x="1800" y="19636"/>
                </a:cubicBezTo>
                <a:lnTo>
                  <a:pt x="1800" y="18655"/>
                </a:lnTo>
                <a:lnTo>
                  <a:pt x="19800" y="18655"/>
                </a:lnTo>
                <a:cubicBezTo>
                  <a:pt x="19800" y="18655"/>
                  <a:pt x="19800" y="19636"/>
                  <a:pt x="19800" y="19636"/>
                </a:cubicBezTo>
                <a:close/>
                <a:moveTo>
                  <a:pt x="18000" y="0"/>
                </a:moveTo>
                <a:lnTo>
                  <a:pt x="3600" y="0"/>
                </a:lnTo>
                <a:cubicBezTo>
                  <a:pt x="1612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1612" y="21600"/>
                  <a:pt x="3600" y="21600"/>
                </a:cubicBezTo>
                <a:lnTo>
                  <a:pt x="18000" y="21600"/>
                </a:lnTo>
                <a:cubicBezTo>
                  <a:pt x="19988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19988" y="0"/>
                  <a:pt x="18000" y="0"/>
                </a:cubicBezTo>
                <a:moveTo>
                  <a:pt x="10800" y="20127"/>
                </a:moveTo>
                <a:cubicBezTo>
                  <a:pt x="11297" y="20127"/>
                  <a:pt x="11700" y="19908"/>
                  <a:pt x="11700" y="19636"/>
                </a:cubicBezTo>
                <a:cubicBezTo>
                  <a:pt x="11700" y="19366"/>
                  <a:pt x="11297" y="19145"/>
                  <a:pt x="10800" y="19145"/>
                </a:cubicBezTo>
                <a:cubicBezTo>
                  <a:pt x="10303" y="19145"/>
                  <a:pt x="9900" y="19366"/>
                  <a:pt x="9900" y="19636"/>
                </a:cubicBezTo>
                <a:cubicBezTo>
                  <a:pt x="9900" y="19908"/>
                  <a:pt x="10303" y="20127"/>
                  <a:pt x="10800" y="20127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7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/>
          </a:p>
        </p:txBody>
      </p:sp>
      <p:sp>
        <p:nvSpPr>
          <p:cNvPr id="39" name="Shape 2644">
            <a:extLst>
              <a:ext uri="{FF2B5EF4-FFF2-40B4-BE49-F238E27FC236}">
                <a16:creationId xmlns:a16="http://schemas.microsoft.com/office/drawing/2014/main" xmlns="" id="{13C175F8-16F6-0245-A2F7-3ED2B25BCED7}"/>
              </a:ext>
            </a:extLst>
          </p:cNvPr>
          <p:cNvSpPr/>
          <p:nvPr/>
        </p:nvSpPr>
        <p:spPr>
          <a:xfrm>
            <a:off x="14612227" y="7074128"/>
            <a:ext cx="807946" cy="11109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250" y="19636"/>
                </a:moveTo>
                <a:cubicBezTo>
                  <a:pt x="20250" y="20179"/>
                  <a:pt x="19645" y="20618"/>
                  <a:pt x="18900" y="20618"/>
                </a:cubicBezTo>
                <a:lnTo>
                  <a:pt x="2700" y="20618"/>
                </a:lnTo>
                <a:cubicBezTo>
                  <a:pt x="1954" y="20618"/>
                  <a:pt x="1350" y="20179"/>
                  <a:pt x="1350" y="19636"/>
                </a:cubicBezTo>
                <a:lnTo>
                  <a:pt x="1350" y="1964"/>
                </a:lnTo>
                <a:cubicBezTo>
                  <a:pt x="1350" y="1422"/>
                  <a:pt x="1954" y="982"/>
                  <a:pt x="2700" y="982"/>
                </a:cubicBezTo>
                <a:lnTo>
                  <a:pt x="18900" y="982"/>
                </a:lnTo>
                <a:cubicBezTo>
                  <a:pt x="19645" y="982"/>
                  <a:pt x="20250" y="1422"/>
                  <a:pt x="20250" y="1964"/>
                </a:cubicBezTo>
                <a:cubicBezTo>
                  <a:pt x="20250" y="1964"/>
                  <a:pt x="20250" y="19636"/>
                  <a:pt x="20250" y="19636"/>
                </a:cubicBezTo>
                <a:close/>
                <a:moveTo>
                  <a:pt x="18900" y="0"/>
                </a:moveTo>
                <a:lnTo>
                  <a:pt x="2700" y="0"/>
                </a:lnTo>
                <a:cubicBezTo>
                  <a:pt x="120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1209" y="21600"/>
                  <a:pt x="2700" y="21600"/>
                </a:cubicBezTo>
                <a:lnTo>
                  <a:pt x="18900" y="21600"/>
                </a:lnTo>
                <a:cubicBezTo>
                  <a:pt x="2039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391" y="0"/>
                  <a:pt x="18900" y="0"/>
                </a:cubicBezTo>
                <a:moveTo>
                  <a:pt x="4050" y="3927"/>
                </a:moveTo>
                <a:lnTo>
                  <a:pt x="17550" y="3927"/>
                </a:lnTo>
                <a:lnTo>
                  <a:pt x="17550" y="17673"/>
                </a:lnTo>
                <a:lnTo>
                  <a:pt x="4050" y="17673"/>
                </a:lnTo>
                <a:cubicBezTo>
                  <a:pt x="4050" y="17673"/>
                  <a:pt x="4050" y="3927"/>
                  <a:pt x="4050" y="3927"/>
                </a:cubicBezTo>
                <a:close/>
                <a:moveTo>
                  <a:pt x="2700" y="18655"/>
                </a:moveTo>
                <a:lnTo>
                  <a:pt x="18900" y="18655"/>
                </a:lnTo>
                <a:lnTo>
                  <a:pt x="18900" y="2945"/>
                </a:lnTo>
                <a:lnTo>
                  <a:pt x="2700" y="2945"/>
                </a:lnTo>
                <a:cubicBezTo>
                  <a:pt x="2700" y="2945"/>
                  <a:pt x="2700" y="18655"/>
                  <a:pt x="2700" y="18655"/>
                </a:cubicBezTo>
                <a:close/>
                <a:moveTo>
                  <a:pt x="10125" y="2455"/>
                </a:moveTo>
                <a:lnTo>
                  <a:pt x="11475" y="2455"/>
                </a:lnTo>
                <a:cubicBezTo>
                  <a:pt x="11848" y="2455"/>
                  <a:pt x="12150" y="2235"/>
                  <a:pt x="12150" y="1964"/>
                </a:cubicBezTo>
                <a:cubicBezTo>
                  <a:pt x="12150" y="1692"/>
                  <a:pt x="11848" y="1473"/>
                  <a:pt x="11475" y="1473"/>
                </a:cubicBezTo>
                <a:lnTo>
                  <a:pt x="10125" y="1473"/>
                </a:lnTo>
                <a:cubicBezTo>
                  <a:pt x="9752" y="1473"/>
                  <a:pt x="9450" y="1692"/>
                  <a:pt x="9450" y="1964"/>
                </a:cubicBezTo>
                <a:cubicBezTo>
                  <a:pt x="9450" y="2235"/>
                  <a:pt x="9752" y="2455"/>
                  <a:pt x="10125" y="2455"/>
                </a:cubicBezTo>
                <a:moveTo>
                  <a:pt x="10800" y="19145"/>
                </a:moveTo>
                <a:cubicBezTo>
                  <a:pt x="10427" y="19145"/>
                  <a:pt x="10125" y="19366"/>
                  <a:pt x="10125" y="19636"/>
                </a:cubicBezTo>
                <a:cubicBezTo>
                  <a:pt x="10125" y="19908"/>
                  <a:pt x="10427" y="20127"/>
                  <a:pt x="10800" y="20127"/>
                </a:cubicBezTo>
                <a:cubicBezTo>
                  <a:pt x="11173" y="20127"/>
                  <a:pt x="11475" y="19908"/>
                  <a:pt x="11475" y="19636"/>
                </a:cubicBezTo>
                <a:cubicBezTo>
                  <a:pt x="11475" y="19366"/>
                  <a:pt x="11173" y="19145"/>
                  <a:pt x="10800" y="19145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7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/>
          </a:p>
        </p:txBody>
      </p:sp>
      <p:sp>
        <p:nvSpPr>
          <p:cNvPr id="40" name="Shape 2688">
            <a:extLst>
              <a:ext uri="{FF2B5EF4-FFF2-40B4-BE49-F238E27FC236}">
                <a16:creationId xmlns:a16="http://schemas.microsoft.com/office/drawing/2014/main" xmlns="" id="{B906DC1C-99D7-C34E-B81B-ECC197DAD3BD}"/>
              </a:ext>
            </a:extLst>
          </p:cNvPr>
          <p:cNvSpPr/>
          <p:nvPr/>
        </p:nvSpPr>
        <p:spPr>
          <a:xfrm>
            <a:off x="20380553" y="7098166"/>
            <a:ext cx="939689" cy="9396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0309"/>
                </a:moveTo>
                <a:cubicBezTo>
                  <a:pt x="20618" y="10851"/>
                  <a:pt x="20178" y="11291"/>
                  <a:pt x="19636" y="11291"/>
                </a:cubicBezTo>
                <a:lnTo>
                  <a:pt x="19636" y="7364"/>
                </a:lnTo>
                <a:cubicBezTo>
                  <a:pt x="20178" y="7364"/>
                  <a:pt x="20618" y="7804"/>
                  <a:pt x="20618" y="8345"/>
                </a:cubicBezTo>
                <a:cubicBezTo>
                  <a:pt x="20618" y="8345"/>
                  <a:pt x="20618" y="10309"/>
                  <a:pt x="20618" y="10309"/>
                </a:cubicBezTo>
                <a:close/>
                <a:moveTo>
                  <a:pt x="18655" y="17182"/>
                </a:moveTo>
                <a:cubicBezTo>
                  <a:pt x="18655" y="17453"/>
                  <a:pt x="18434" y="17673"/>
                  <a:pt x="18164" y="17673"/>
                </a:cubicBezTo>
                <a:cubicBezTo>
                  <a:pt x="17893" y="17673"/>
                  <a:pt x="17673" y="17453"/>
                  <a:pt x="17673" y="17182"/>
                </a:cubicBezTo>
                <a:lnTo>
                  <a:pt x="17673" y="1473"/>
                </a:lnTo>
                <a:cubicBezTo>
                  <a:pt x="17673" y="1202"/>
                  <a:pt x="17893" y="982"/>
                  <a:pt x="18164" y="982"/>
                </a:cubicBezTo>
                <a:cubicBezTo>
                  <a:pt x="18434" y="982"/>
                  <a:pt x="18655" y="1202"/>
                  <a:pt x="18655" y="1473"/>
                </a:cubicBezTo>
                <a:cubicBezTo>
                  <a:pt x="18655" y="1473"/>
                  <a:pt x="18655" y="17182"/>
                  <a:pt x="18655" y="17182"/>
                </a:cubicBezTo>
                <a:close/>
                <a:moveTo>
                  <a:pt x="16691" y="15788"/>
                </a:moveTo>
                <a:lnTo>
                  <a:pt x="2945" y="11745"/>
                </a:lnTo>
                <a:lnTo>
                  <a:pt x="2945" y="6910"/>
                </a:lnTo>
                <a:lnTo>
                  <a:pt x="16691" y="2867"/>
                </a:lnTo>
                <a:cubicBezTo>
                  <a:pt x="16691" y="2867"/>
                  <a:pt x="16691" y="15788"/>
                  <a:pt x="16691" y="15788"/>
                </a:cubicBezTo>
                <a:close/>
                <a:moveTo>
                  <a:pt x="8251" y="18655"/>
                </a:moveTo>
                <a:lnTo>
                  <a:pt x="5357" y="18655"/>
                </a:lnTo>
                <a:lnTo>
                  <a:pt x="4126" y="13116"/>
                </a:lnTo>
                <a:lnTo>
                  <a:pt x="7167" y="14010"/>
                </a:lnTo>
                <a:cubicBezTo>
                  <a:pt x="7167" y="14010"/>
                  <a:pt x="8251" y="18655"/>
                  <a:pt x="8251" y="18655"/>
                </a:cubicBezTo>
                <a:close/>
                <a:moveTo>
                  <a:pt x="8709" y="20618"/>
                </a:moveTo>
                <a:lnTo>
                  <a:pt x="5794" y="20618"/>
                </a:lnTo>
                <a:lnTo>
                  <a:pt x="5576" y="19636"/>
                </a:lnTo>
                <a:lnTo>
                  <a:pt x="8479" y="19636"/>
                </a:lnTo>
                <a:cubicBezTo>
                  <a:pt x="8479" y="19636"/>
                  <a:pt x="8709" y="20618"/>
                  <a:pt x="8709" y="20618"/>
                </a:cubicBezTo>
                <a:close/>
                <a:moveTo>
                  <a:pt x="1964" y="11782"/>
                </a:moveTo>
                <a:lnTo>
                  <a:pt x="982" y="11782"/>
                </a:lnTo>
                <a:lnTo>
                  <a:pt x="982" y="6873"/>
                </a:lnTo>
                <a:lnTo>
                  <a:pt x="1964" y="6873"/>
                </a:lnTo>
                <a:cubicBezTo>
                  <a:pt x="1964" y="6873"/>
                  <a:pt x="1964" y="11782"/>
                  <a:pt x="1964" y="11782"/>
                </a:cubicBezTo>
                <a:close/>
                <a:moveTo>
                  <a:pt x="19636" y="6382"/>
                </a:moveTo>
                <a:lnTo>
                  <a:pt x="19636" y="1473"/>
                </a:lnTo>
                <a:cubicBezTo>
                  <a:pt x="19636" y="659"/>
                  <a:pt x="18977" y="0"/>
                  <a:pt x="18164" y="0"/>
                </a:cubicBezTo>
                <a:cubicBezTo>
                  <a:pt x="17350" y="0"/>
                  <a:pt x="16691" y="659"/>
                  <a:pt x="16691" y="1473"/>
                </a:cubicBezTo>
                <a:lnTo>
                  <a:pt x="16691" y="1844"/>
                </a:lnTo>
                <a:lnTo>
                  <a:pt x="2459" y="6029"/>
                </a:lnTo>
                <a:cubicBezTo>
                  <a:pt x="2313" y="5944"/>
                  <a:pt x="2145" y="5891"/>
                  <a:pt x="1964" y="5891"/>
                </a:cubicBezTo>
                <a:lnTo>
                  <a:pt x="982" y="5891"/>
                </a:lnTo>
                <a:cubicBezTo>
                  <a:pt x="440" y="5891"/>
                  <a:pt x="0" y="6331"/>
                  <a:pt x="0" y="6873"/>
                </a:cubicBezTo>
                <a:lnTo>
                  <a:pt x="0" y="11782"/>
                </a:lnTo>
                <a:cubicBezTo>
                  <a:pt x="0" y="12324"/>
                  <a:pt x="440" y="12764"/>
                  <a:pt x="982" y="12764"/>
                </a:cubicBezTo>
                <a:lnTo>
                  <a:pt x="1964" y="12764"/>
                </a:lnTo>
                <a:cubicBezTo>
                  <a:pt x="2145" y="12764"/>
                  <a:pt x="2313" y="12711"/>
                  <a:pt x="2458" y="12626"/>
                </a:cubicBezTo>
                <a:lnTo>
                  <a:pt x="3050" y="12799"/>
                </a:lnTo>
                <a:lnTo>
                  <a:pt x="4921" y="21216"/>
                </a:lnTo>
                <a:lnTo>
                  <a:pt x="4930" y="21214"/>
                </a:lnTo>
                <a:cubicBezTo>
                  <a:pt x="4979" y="21433"/>
                  <a:pt x="5166" y="21600"/>
                  <a:pt x="5400" y="21600"/>
                </a:cubicBezTo>
                <a:lnTo>
                  <a:pt x="9327" y="21600"/>
                </a:lnTo>
                <a:cubicBezTo>
                  <a:pt x="9598" y="21600"/>
                  <a:pt x="9818" y="21381"/>
                  <a:pt x="9818" y="21109"/>
                </a:cubicBezTo>
                <a:cubicBezTo>
                  <a:pt x="9818" y="21072"/>
                  <a:pt x="9805" y="21039"/>
                  <a:pt x="9797" y="21005"/>
                </a:cubicBezTo>
                <a:lnTo>
                  <a:pt x="9806" y="21003"/>
                </a:lnTo>
                <a:lnTo>
                  <a:pt x="8249" y="14329"/>
                </a:lnTo>
                <a:lnTo>
                  <a:pt x="16691" y="16811"/>
                </a:lnTo>
                <a:lnTo>
                  <a:pt x="16691" y="17182"/>
                </a:lnTo>
                <a:cubicBezTo>
                  <a:pt x="16691" y="17995"/>
                  <a:pt x="17350" y="18655"/>
                  <a:pt x="18164" y="18655"/>
                </a:cubicBezTo>
                <a:cubicBezTo>
                  <a:pt x="18977" y="18655"/>
                  <a:pt x="19636" y="17995"/>
                  <a:pt x="19636" y="17182"/>
                </a:cubicBezTo>
                <a:lnTo>
                  <a:pt x="19636" y="12273"/>
                </a:lnTo>
                <a:cubicBezTo>
                  <a:pt x="20721" y="12273"/>
                  <a:pt x="21600" y="11394"/>
                  <a:pt x="21600" y="10309"/>
                </a:cubicBezTo>
                <a:lnTo>
                  <a:pt x="21600" y="8345"/>
                </a:lnTo>
                <a:cubicBezTo>
                  <a:pt x="21600" y="7261"/>
                  <a:pt x="20721" y="6382"/>
                  <a:pt x="19636" y="6382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7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/>
          </a:p>
        </p:txBody>
      </p:sp>
      <p:sp>
        <p:nvSpPr>
          <p:cNvPr id="41" name="Shape 2724">
            <a:extLst>
              <a:ext uri="{FF2B5EF4-FFF2-40B4-BE49-F238E27FC236}">
                <a16:creationId xmlns:a16="http://schemas.microsoft.com/office/drawing/2014/main" xmlns="" id="{5F1A296D-79D0-A24A-913B-7801D32CB813}"/>
              </a:ext>
            </a:extLst>
          </p:cNvPr>
          <p:cNvSpPr>
            <a:spLocks noChangeAspect="1"/>
          </p:cNvSpPr>
          <p:nvPr/>
        </p:nvSpPr>
        <p:spPr>
          <a:xfrm>
            <a:off x="3086106" y="7197714"/>
            <a:ext cx="938226" cy="9382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15709"/>
                </a:moveTo>
                <a:lnTo>
                  <a:pt x="5891" y="15709"/>
                </a:lnTo>
                <a:lnTo>
                  <a:pt x="5891" y="11782"/>
                </a:lnTo>
                <a:lnTo>
                  <a:pt x="15709" y="11782"/>
                </a:lnTo>
                <a:cubicBezTo>
                  <a:pt x="15709" y="11782"/>
                  <a:pt x="15709" y="15709"/>
                  <a:pt x="15709" y="15709"/>
                </a:cubicBezTo>
                <a:close/>
                <a:moveTo>
                  <a:pt x="16691" y="10800"/>
                </a:moveTo>
                <a:lnTo>
                  <a:pt x="4909" y="10800"/>
                </a:lnTo>
                <a:lnTo>
                  <a:pt x="4909" y="16691"/>
                </a:lnTo>
                <a:lnTo>
                  <a:pt x="16691" y="16691"/>
                </a:lnTo>
                <a:cubicBezTo>
                  <a:pt x="16691" y="16691"/>
                  <a:pt x="16691" y="10800"/>
                  <a:pt x="16691" y="10800"/>
                </a:cubicBezTo>
                <a:close/>
                <a:moveTo>
                  <a:pt x="11782" y="13745"/>
                </a:moveTo>
                <a:lnTo>
                  <a:pt x="9818" y="13745"/>
                </a:lnTo>
                <a:lnTo>
                  <a:pt x="9818" y="14727"/>
                </a:lnTo>
                <a:lnTo>
                  <a:pt x="11782" y="14727"/>
                </a:lnTo>
                <a:cubicBezTo>
                  <a:pt x="11782" y="14727"/>
                  <a:pt x="11782" y="13745"/>
                  <a:pt x="11782" y="13745"/>
                </a:cubicBezTo>
                <a:close/>
                <a:moveTo>
                  <a:pt x="18655" y="17673"/>
                </a:moveTo>
                <a:cubicBezTo>
                  <a:pt x="18655" y="18214"/>
                  <a:pt x="18214" y="18655"/>
                  <a:pt x="17673" y="18655"/>
                </a:cubicBezTo>
                <a:lnTo>
                  <a:pt x="3927" y="18655"/>
                </a:lnTo>
                <a:cubicBezTo>
                  <a:pt x="3385" y="18655"/>
                  <a:pt x="2945" y="18214"/>
                  <a:pt x="2945" y="17673"/>
                </a:cubicBezTo>
                <a:lnTo>
                  <a:pt x="2945" y="982"/>
                </a:lnTo>
                <a:lnTo>
                  <a:pt x="18655" y="982"/>
                </a:lnTo>
                <a:cubicBezTo>
                  <a:pt x="18655" y="982"/>
                  <a:pt x="18655" y="17673"/>
                  <a:pt x="18655" y="17673"/>
                </a:cubicBezTo>
                <a:close/>
                <a:moveTo>
                  <a:pt x="21109" y="0"/>
                </a:moveTo>
                <a:lnTo>
                  <a:pt x="491" y="0"/>
                </a:lnTo>
                <a:cubicBezTo>
                  <a:pt x="220" y="0"/>
                  <a:pt x="0" y="220"/>
                  <a:pt x="0" y="491"/>
                </a:cubicBezTo>
                <a:cubicBezTo>
                  <a:pt x="0" y="762"/>
                  <a:pt x="220" y="982"/>
                  <a:pt x="491" y="982"/>
                </a:cubicBezTo>
                <a:lnTo>
                  <a:pt x="1964" y="982"/>
                </a:lnTo>
                <a:lnTo>
                  <a:pt x="1964" y="17673"/>
                </a:lnTo>
                <a:cubicBezTo>
                  <a:pt x="1964" y="18757"/>
                  <a:pt x="2843" y="19636"/>
                  <a:pt x="3927" y="19636"/>
                </a:cubicBezTo>
                <a:lnTo>
                  <a:pt x="4909" y="19636"/>
                </a:lnTo>
                <a:lnTo>
                  <a:pt x="4909" y="21109"/>
                </a:lnTo>
                <a:cubicBezTo>
                  <a:pt x="4909" y="21380"/>
                  <a:pt x="5129" y="21600"/>
                  <a:pt x="5400" y="21600"/>
                </a:cubicBezTo>
                <a:cubicBezTo>
                  <a:pt x="5671" y="21600"/>
                  <a:pt x="5891" y="21380"/>
                  <a:pt x="5891" y="21109"/>
                </a:cubicBezTo>
                <a:lnTo>
                  <a:pt x="5891" y="19636"/>
                </a:lnTo>
                <a:lnTo>
                  <a:pt x="15709" y="19636"/>
                </a:lnTo>
                <a:lnTo>
                  <a:pt x="15709" y="21109"/>
                </a:lnTo>
                <a:cubicBezTo>
                  <a:pt x="15709" y="21380"/>
                  <a:pt x="15929" y="21600"/>
                  <a:pt x="16200" y="21600"/>
                </a:cubicBezTo>
                <a:cubicBezTo>
                  <a:pt x="16471" y="21600"/>
                  <a:pt x="16691" y="21380"/>
                  <a:pt x="16691" y="21109"/>
                </a:cubicBezTo>
                <a:lnTo>
                  <a:pt x="16691" y="19636"/>
                </a:lnTo>
                <a:lnTo>
                  <a:pt x="17673" y="19636"/>
                </a:lnTo>
                <a:cubicBezTo>
                  <a:pt x="18757" y="19636"/>
                  <a:pt x="19636" y="18757"/>
                  <a:pt x="19636" y="17673"/>
                </a:cubicBezTo>
                <a:lnTo>
                  <a:pt x="19636" y="982"/>
                </a:lnTo>
                <a:lnTo>
                  <a:pt x="21109" y="982"/>
                </a:lnTo>
                <a:cubicBezTo>
                  <a:pt x="21380" y="982"/>
                  <a:pt x="21600" y="762"/>
                  <a:pt x="21600" y="491"/>
                </a:cubicBezTo>
                <a:cubicBezTo>
                  <a:pt x="21600" y="220"/>
                  <a:pt x="21380" y="0"/>
                  <a:pt x="21109" y="0"/>
                </a:cubicBezTo>
                <a:moveTo>
                  <a:pt x="11782" y="5891"/>
                </a:moveTo>
                <a:lnTo>
                  <a:pt x="9818" y="5891"/>
                </a:lnTo>
                <a:lnTo>
                  <a:pt x="9818" y="6873"/>
                </a:lnTo>
                <a:lnTo>
                  <a:pt x="11782" y="6873"/>
                </a:lnTo>
                <a:cubicBezTo>
                  <a:pt x="11782" y="6873"/>
                  <a:pt x="11782" y="5891"/>
                  <a:pt x="11782" y="5891"/>
                </a:cubicBezTo>
                <a:close/>
                <a:moveTo>
                  <a:pt x="15709" y="7855"/>
                </a:moveTo>
                <a:lnTo>
                  <a:pt x="5891" y="7855"/>
                </a:lnTo>
                <a:lnTo>
                  <a:pt x="5891" y="3927"/>
                </a:lnTo>
                <a:lnTo>
                  <a:pt x="15709" y="3927"/>
                </a:lnTo>
                <a:cubicBezTo>
                  <a:pt x="15709" y="3927"/>
                  <a:pt x="15709" y="7855"/>
                  <a:pt x="15709" y="7855"/>
                </a:cubicBezTo>
                <a:close/>
                <a:moveTo>
                  <a:pt x="16691" y="2945"/>
                </a:moveTo>
                <a:lnTo>
                  <a:pt x="4909" y="2945"/>
                </a:lnTo>
                <a:lnTo>
                  <a:pt x="4909" y="8836"/>
                </a:lnTo>
                <a:lnTo>
                  <a:pt x="16691" y="8836"/>
                </a:lnTo>
                <a:cubicBezTo>
                  <a:pt x="16691" y="8836"/>
                  <a:pt x="16691" y="2945"/>
                  <a:pt x="16691" y="2945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7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/>
          </a:p>
        </p:txBody>
      </p:sp>
      <p:sp>
        <p:nvSpPr>
          <p:cNvPr id="42" name="Subtitle 2">
            <a:extLst>
              <a:ext uri="{FF2B5EF4-FFF2-40B4-BE49-F238E27FC236}">
                <a16:creationId xmlns:a16="http://schemas.microsoft.com/office/drawing/2014/main" xmlns="" id="{FACFC80B-9DAD-754A-A5EE-23462F9D2C80}"/>
              </a:ext>
            </a:extLst>
          </p:cNvPr>
          <p:cNvSpPr txBox="1">
            <a:spLocks/>
          </p:cNvSpPr>
          <p:nvPr/>
        </p:nvSpPr>
        <p:spPr>
          <a:xfrm>
            <a:off x="1619192" y="8817897"/>
            <a:ext cx="3816116" cy="1812496"/>
          </a:xfrm>
          <a:prstGeom prst="rect">
            <a:avLst/>
          </a:prstGeom>
        </p:spPr>
        <p:txBody>
          <a:bodyPr vert="horz" wrap="square" lIns="217433" tIns="108718" rIns="217433" bIns="108718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4299"/>
              </a:lnSpc>
            </a:pPr>
            <a:r>
              <a:rPr lang="en-US" sz="2800" dirty="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 Light" panose="020F0502020204030203" pitchFamily="34" charset="0"/>
              </a:rPr>
              <a:t>Refers to a good or service being offered by a company. </a:t>
            </a:r>
          </a:p>
        </p:txBody>
      </p:sp>
      <p:sp>
        <p:nvSpPr>
          <p:cNvPr id="43" name="Subtitle 2">
            <a:extLst>
              <a:ext uri="{FF2B5EF4-FFF2-40B4-BE49-F238E27FC236}">
                <a16:creationId xmlns:a16="http://schemas.microsoft.com/office/drawing/2014/main" xmlns="" id="{8B43F234-A2A2-084C-AD92-F2A0CD0071EE}"/>
              </a:ext>
            </a:extLst>
          </p:cNvPr>
          <p:cNvSpPr txBox="1">
            <a:spLocks/>
          </p:cNvSpPr>
          <p:nvPr/>
        </p:nvSpPr>
        <p:spPr>
          <a:xfrm>
            <a:off x="7454305" y="8817897"/>
            <a:ext cx="3816116" cy="1812496"/>
          </a:xfrm>
          <a:prstGeom prst="rect">
            <a:avLst/>
          </a:prstGeom>
        </p:spPr>
        <p:txBody>
          <a:bodyPr vert="horz" wrap="square" lIns="217433" tIns="108718" rIns="217433" bIns="108718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4299"/>
              </a:lnSpc>
            </a:pPr>
            <a:r>
              <a:rPr lang="en-US" sz="2800" dirty="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 Light" panose="020F0502020204030203" pitchFamily="34" charset="0"/>
              </a:rPr>
              <a:t>Refers to a good or service being offered by a company. </a:t>
            </a:r>
          </a:p>
        </p:txBody>
      </p:sp>
      <p:sp>
        <p:nvSpPr>
          <p:cNvPr id="44" name="Subtitle 2">
            <a:extLst>
              <a:ext uri="{FF2B5EF4-FFF2-40B4-BE49-F238E27FC236}">
                <a16:creationId xmlns:a16="http://schemas.microsoft.com/office/drawing/2014/main" xmlns="" id="{B366747F-115E-DA4E-AC97-65EBA3A0D1CA}"/>
              </a:ext>
            </a:extLst>
          </p:cNvPr>
          <p:cNvSpPr txBox="1">
            <a:spLocks/>
          </p:cNvSpPr>
          <p:nvPr/>
        </p:nvSpPr>
        <p:spPr>
          <a:xfrm>
            <a:off x="13209247" y="8817897"/>
            <a:ext cx="3816116" cy="1812496"/>
          </a:xfrm>
          <a:prstGeom prst="rect">
            <a:avLst/>
          </a:prstGeom>
        </p:spPr>
        <p:txBody>
          <a:bodyPr vert="horz" wrap="square" lIns="217433" tIns="108718" rIns="217433" bIns="108718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4299"/>
              </a:lnSpc>
            </a:pPr>
            <a:r>
              <a:rPr lang="en-US" sz="2800" dirty="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 Light" panose="020F0502020204030203" pitchFamily="34" charset="0"/>
              </a:rPr>
              <a:t>Refers to a good or service being offered by a company. </a:t>
            </a:r>
          </a:p>
        </p:txBody>
      </p:sp>
      <p:sp>
        <p:nvSpPr>
          <p:cNvPr id="45" name="Subtitle 2">
            <a:extLst>
              <a:ext uri="{FF2B5EF4-FFF2-40B4-BE49-F238E27FC236}">
                <a16:creationId xmlns:a16="http://schemas.microsoft.com/office/drawing/2014/main" xmlns="" id="{942CD7B5-2FE2-1740-9F64-3C28AA6AFF6B}"/>
              </a:ext>
            </a:extLst>
          </p:cNvPr>
          <p:cNvSpPr txBox="1">
            <a:spLocks/>
          </p:cNvSpPr>
          <p:nvPr/>
        </p:nvSpPr>
        <p:spPr>
          <a:xfrm>
            <a:off x="18942340" y="8817897"/>
            <a:ext cx="3816116" cy="1812496"/>
          </a:xfrm>
          <a:prstGeom prst="rect">
            <a:avLst/>
          </a:prstGeom>
        </p:spPr>
        <p:txBody>
          <a:bodyPr vert="horz" wrap="square" lIns="217433" tIns="108718" rIns="217433" bIns="108718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4299"/>
              </a:lnSpc>
            </a:pPr>
            <a:r>
              <a:rPr lang="en-US" sz="2800" dirty="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 Light" panose="020F0502020204030203" pitchFamily="34" charset="0"/>
              </a:rPr>
              <a:t>Refers to a good or service being offered by a company. </a:t>
            </a:r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xmlns="" id="{A75E2FA8-39D1-6D4E-96FD-B9463E097F82}"/>
              </a:ext>
            </a:extLst>
          </p:cNvPr>
          <p:cNvGrpSpPr/>
          <p:nvPr/>
        </p:nvGrpSpPr>
        <p:grpSpPr>
          <a:xfrm>
            <a:off x="6393778" y="5266551"/>
            <a:ext cx="11557304" cy="5794785"/>
            <a:chOff x="6393778" y="5791762"/>
            <a:chExt cx="11557304" cy="4274349"/>
          </a:xfrm>
        </p:grpSpPr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xmlns="" id="{8F1A0535-A0D4-AC42-AC33-0B6359B62917}"/>
                </a:ext>
              </a:extLst>
            </p:cNvPr>
            <p:cNvCxnSpPr/>
            <p:nvPr/>
          </p:nvCxnSpPr>
          <p:spPr>
            <a:xfrm>
              <a:off x="6393778" y="5791762"/>
              <a:ext cx="0" cy="4274349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xmlns="" id="{552411A5-8238-6C41-9AEA-718E1ACC41DC}"/>
                </a:ext>
              </a:extLst>
            </p:cNvPr>
            <p:cNvCxnSpPr/>
            <p:nvPr/>
          </p:nvCxnSpPr>
          <p:spPr>
            <a:xfrm>
              <a:off x="12244231" y="5791762"/>
              <a:ext cx="0" cy="4274349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xmlns="" id="{177D9558-186D-B742-BB15-DEC8F7261ED7}"/>
                </a:ext>
              </a:extLst>
            </p:cNvPr>
            <p:cNvCxnSpPr/>
            <p:nvPr/>
          </p:nvCxnSpPr>
          <p:spPr>
            <a:xfrm>
              <a:off x="17951082" y="5791762"/>
              <a:ext cx="0" cy="4274349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15862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Marcador de imagen 10"/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50" b="7150"/>
          <a:stretch>
            <a:fillRect/>
          </a:stretch>
        </p:blipFill>
        <p:spPr/>
      </p:pic>
      <p:sp>
        <p:nvSpPr>
          <p:cNvPr id="73" name="Rectangle 72">
            <a:extLst>
              <a:ext uri="{FF2B5EF4-FFF2-40B4-BE49-F238E27FC236}">
                <a16:creationId xmlns:a16="http://schemas.microsoft.com/office/drawing/2014/main" xmlns="" id="{ED30F1AB-829F-A344-B924-DA1A9A05FA96}"/>
              </a:ext>
            </a:extLst>
          </p:cNvPr>
          <p:cNvSpPr/>
          <p:nvPr/>
        </p:nvSpPr>
        <p:spPr>
          <a:xfrm rot="10800000" flipV="1">
            <a:off x="-6" y="0"/>
            <a:ext cx="15712513" cy="13716000"/>
          </a:xfrm>
          <a:prstGeom prst="rect">
            <a:avLst/>
          </a:prstGeom>
          <a:gradFill>
            <a:gsLst>
              <a:gs pos="15000">
                <a:schemeClr val="accent1">
                  <a:alpha val="80000"/>
                </a:schemeClr>
              </a:gs>
              <a:gs pos="100000">
                <a:schemeClr val="accent4">
                  <a:alpha val="8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xmlns="" id="{2307B144-6450-9545-9D8F-BBB58F2674B5}"/>
              </a:ext>
            </a:extLst>
          </p:cNvPr>
          <p:cNvSpPr/>
          <p:nvPr/>
        </p:nvSpPr>
        <p:spPr>
          <a:xfrm>
            <a:off x="8581216" y="2804316"/>
            <a:ext cx="14097694" cy="810736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ubtitle 2">
            <a:extLst>
              <a:ext uri="{FF2B5EF4-FFF2-40B4-BE49-F238E27FC236}">
                <a16:creationId xmlns:a16="http://schemas.microsoft.com/office/drawing/2014/main" xmlns="" id="{EAE5DF06-9BAF-0041-8C64-8FF7F06BB83C}"/>
              </a:ext>
            </a:extLst>
          </p:cNvPr>
          <p:cNvSpPr txBox="1">
            <a:spLocks/>
          </p:cNvSpPr>
          <p:nvPr/>
        </p:nvSpPr>
        <p:spPr>
          <a:xfrm>
            <a:off x="1552436" y="6983180"/>
            <a:ext cx="5479300" cy="3478850"/>
          </a:xfrm>
          <a:prstGeom prst="rect">
            <a:avLst/>
          </a:prstGeom>
        </p:spPr>
        <p:txBody>
          <a:bodyPr vert="horz" wrap="square" lIns="217433" tIns="108718" rIns="217433" bIns="108718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4299"/>
              </a:lnSpc>
            </a:pPr>
            <a:r>
              <a:rPr lang="en-US" sz="28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Refers to a good or service being offered by a company. Ideally, a product should meet a certain consumer demand, or it should be so compelling that consumers believe they need it. </a:t>
            </a:r>
            <a:endParaRPr lang="en-US" sz="28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Lato Light" charset="0"/>
            </a:endParaRP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xmlns="" id="{C100AD77-777E-9D44-B1B5-2EA14D7E81E7}"/>
              </a:ext>
            </a:extLst>
          </p:cNvPr>
          <p:cNvGrpSpPr/>
          <p:nvPr/>
        </p:nvGrpSpPr>
        <p:grpSpPr>
          <a:xfrm>
            <a:off x="1759192" y="3253967"/>
            <a:ext cx="4913848" cy="2626319"/>
            <a:chOff x="8157324" y="1464039"/>
            <a:chExt cx="4913848" cy="2626319"/>
          </a:xfrm>
        </p:grpSpPr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xmlns="" id="{227D0156-C3D6-C54F-BA3A-C08CA6F03ACE}"/>
                </a:ext>
              </a:extLst>
            </p:cNvPr>
            <p:cNvGrpSpPr/>
            <p:nvPr/>
          </p:nvGrpSpPr>
          <p:grpSpPr>
            <a:xfrm>
              <a:off x="8157324" y="1746162"/>
              <a:ext cx="4913848" cy="2344196"/>
              <a:chOff x="14002952" y="1343770"/>
              <a:chExt cx="4913848" cy="2344196"/>
            </a:xfrm>
          </p:grpSpPr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xmlns="" id="{88D2A440-1AC4-674F-98C8-0D2A383D4F5E}"/>
                  </a:ext>
                </a:extLst>
              </p:cNvPr>
              <p:cNvSpPr txBox="1"/>
              <p:nvPr/>
            </p:nvSpPr>
            <p:spPr>
              <a:xfrm>
                <a:off x="14002952" y="1343770"/>
                <a:ext cx="4913848" cy="193899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6000" b="1" dirty="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Lato Light" panose="020F0502020204030203" pitchFamily="34" charset="0"/>
                  </a:rPr>
                  <a:t>MARKET VALIDATION</a:t>
                </a:r>
              </a:p>
            </p:txBody>
          </p: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xmlns="" id="{4CCDE7CB-8D08-5044-AD98-4767FD241B1E}"/>
                  </a:ext>
                </a:extLst>
              </p:cNvPr>
              <p:cNvSpPr txBox="1"/>
              <p:nvPr/>
            </p:nvSpPr>
            <p:spPr>
              <a:xfrm>
                <a:off x="14002952" y="3287856"/>
                <a:ext cx="3980577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spc="300" dirty="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Lato" panose="020F0502020204030203" pitchFamily="34" charset="0"/>
                  </a:rPr>
                  <a:t>WRITE SOMETHING HERE</a:t>
                </a:r>
              </a:p>
            </p:txBody>
          </p:sp>
        </p:grp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xmlns="" id="{FB630FE5-0A53-A040-845F-60A16CB87BFD}"/>
                </a:ext>
              </a:extLst>
            </p:cNvPr>
            <p:cNvSpPr/>
            <p:nvPr/>
          </p:nvSpPr>
          <p:spPr>
            <a:xfrm>
              <a:off x="8255295" y="1464039"/>
              <a:ext cx="664618" cy="76974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CECA3950-C63C-A84C-B428-09E36639F8EC}"/>
              </a:ext>
            </a:extLst>
          </p:cNvPr>
          <p:cNvGrpSpPr/>
          <p:nvPr/>
        </p:nvGrpSpPr>
        <p:grpSpPr>
          <a:xfrm>
            <a:off x="9630610" y="5491834"/>
            <a:ext cx="12163813" cy="2982691"/>
            <a:chOff x="9630610" y="5680231"/>
            <a:chExt cx="12163813" cy="2982691"/>
          </a:xfrm>
        </p:grpSpPr>
        <p:sp>
          <p:nvSpPr>
            <p:cNvPr id="30" name="Subtitle 2">
              <a:extLst>
                <a:ext uri="{FF2B5EF4-FFF2-40B4-BE49-F238E27FC236}">
                  <a16:creationId xmlns:a16="http://schemas.microsoft.com/office/drawing/2014/main" xmlns="" id="{A65EC4E2-5178-DC4B-9C3F-C4206F5AC132}"/>
                </a:ext>
              </a:extLst>
            </p:cNvPr>
            <p:cNvSpPr txBox="1">
              <a:spLocks/>
            </p:cNvSpPr>
            <p:nvPr/>
          </p:nvSpPr>
          <p:spPr>
            <a:xfrm>
              <a:off x="17978072" y="6838371"/>
              <a:ext cx="3816351" cy="1824551"/>
            </a:xfrm>
            <a:prstGeom prst="rect">
              <a:avLst/>
            </a:prstGeom>
          </p:spPr>
          <p:txBody>
            <a:bodyPr vert="horz" wrap="square" lIns="217433" tIns="108718" rIns="217433" bIns="108718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4299"/>
                </a:lnSpc>
              </a:pPr>
              <a:r>
                <a:rPr lang="en-US" sz="2800" dirty="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Poppins Light" pitchFamily="2" charset="77"/>
                </a:rPr>
                <a:t>Refers to a good or service being offered by a company.</a:t>
              </a:r>
              <a:endParaRPr lang="en-US" sz="28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 Light" panose="020F0502020204030203" pitchFamily="34" charset="0"/>
              </a:endParaRPr>
            </a:p>
          </p:txBody>
        </p:sp>
        <p:sp>
          <p:nvSpPr>
            <p:cNvPr id="46" name="Subtitle 2">
              <a:extLst>
                <a:ext uri="{FF2B5EF4-FFF2-40B4-BE49-F238E27FC236}">
                  <a16:creationId xmlns:a16="http://schemas.microsoft.com/office/drawing/2014/main" xmlns="" id="{7A29090E-9956-B546-822E-EAC1B5496E05}"/>
                </a:ext>
              </a:extLst>
            </p:cNvPr>
            <p:cNvSpPr txBox="1">
              <a:spLocks/>
            </p:cNvSpPr>
            <p:nvPr/>
          </p:nvSpPr>
          <p:spPr>
            <a:xfrm>
              <a:off x="9630610" y="6838371"/>
              <a:ext cx="3816351" cy="1824551"/>
            </a:xfrm>
            <a:prstGeom prst="rect">
              <a:avLst/>
            </a:prstGeom>
          </p:spPr>
          <p:txBody>
            <a:bodyPr vert="horz" wrap="square" lIns="217433" tIns="108718" rIns="217433" bIns="108718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4299"/>
                </a:lnSpc>
              </a:pPr>
              <a:r>
                <a:rPr lang="en-US" sz="2800" dirty="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Poppins Light" pitchFamily="2" charset="77"/>
                </a:rPr>
                <a:t>Refers to a good or service being offered by a company.</a:t>
              </a:r>
              <a:endParaRPr lang="en-US" sz="28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 Light" panose="020F0502020204030203" pitchFamily="34" charset="0"/>
              </a:endParaRPr>
            </a:p>
          </p:txBody>
        </p:sp>
        <p:sp>
          <p:nvSpPr>
            <p:cNvPr id="55" name="Subtitle 2">
              <a:extLst>
                <a:ext uri="{FF2B5EF4-FFF2-40B4-BE49-F238E27FC236}">
                  <a16:creationId xmlns:a16="http://schemas.microsoft.com/office/drawing/2014/main" xmlns="" id="{2FC90095-42B9-354E-B38F-37B9BFD0AC3A}"/>
                </a:ext>
              </a:extLst>
            </p:cNvPr>
            <p:cNvSpPr txBox="1">
              <a:spLocks/>
            </p:cNvSpPr>
            <p:nvPr/>
          </p:nvSpPr>
          <p:spPr>
            <a:xfrm>
              <a:off x="13804341" y="6838371"/>
              <a:ext cx="3816351" cy="1824551"/>
            </a:xfrm>
            <a:prstGeom prst="rect">
              <a:avLst/>
            </a:prstGeom>
          </p:spPr>
          <p:txBody>
            <a:bodyPr vert="horz" wrap="square" lIns="217433" tIns="108718" rIns="217433" bIns="108718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4299"/>
                </a:lnSpc>
              </a:pPr>
              <a:r>
                <a:rPr lang="en-US" sz="2800" dirty="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Poppins Light" pitchFamily="2" charset="77"/>
                </a:rPr>
                <a:t>Refers to a good or service being offered by a company.</a:t>
              </a:r>
              <a:endParaRPr lang="en-US" sz="28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 Light" panose="020F0502020204030203" pitchFamily="34" charset="0"/>
              </a:endParaRP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xmlns="" id="{27B99814-367C-5E42-9AAE-7630C5CB74EB}"/>
                </a:ext>
              </a:extLst>
            </p:cNvPr>
            <p:cNvSpPr txBox="1"/>
            <p:nvPr/>
          </p:nvSpPr>
          <p:spPr>
            <a:xfrm>
              <a:off x="9790630" y="5680231"/>
              <a:ext cx="1617752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600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" panose="020F0502020204030203" pitchFamily="34" charset="0"/>
                </a:rPr>
                <a:t>+34</a:t>
              </a: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xmlns="" id="{591969F3-3C99-4E43-BD70-45F271270E80}"/>
                </a:ext>
              </a:extLst>
            </p:cNvPr>
            <p:cNvSpPr txBox="1"/>
            <p:nvPr/>
          </p:nvSpPr>
          <p:spPr>
            <a:xfrm>
              <a:off x="13987221" y="5680231"/>
              <a:ext cx="2095445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600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" panose="020F0502020204030203" pitchFamily="34" charset="0"/>
                </a:rPr>
                <a:t>+120</a:t>
              </a: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xmlns="" id="{0500C8E7-E920-534E-AD59-DB2129CFB444}"/>
                </a:ext>
              </a:extLst>
            </p:cNvPr>
            <p:cNvSpPr txBox="1"/>
            <p:nvPr/>
          </p:nvSpPr>
          <p:spPr>
            <a:xfrm>
              <a:off x="18147991" y="5680231"/>
              <a:ext cx="1619354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600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" panose="020F0502020204030203" pitchFamily="34" charset="0"/>
                </a:rPr>
                <a:t>+70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19627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roup 46">
            <a:extLst>
              <a:ext uri="{FF2B5EF4-FFF2-40B4-BE49-F238E27FC236}">
                <a16:creationId xmlns:a16="http://schemas.microsoft.com/office/drawing/2014/main" xmlns="" id="{02793196-7AA7-8444-8E36-620F3F41DE15}"/>
              </a:ext>
            </a:extLst>
          </p:cNvPr>
          <p:cNvGrpSpPr/>
          <p:nvPr/>
        </p:nvGrpSpPr>
        <p:grpSpPr>
          <a:xfrm>
            <a:off x="1028454" y="4126398"/>
            <a:ext cx="22320739" cy="7989402"/>
            <a:chOff x="1266092" y="4658444"/>
            <a:chExt cx="24109024" cy="7831016"/>
          </a:xfrm>
          <a:solidFill>
            <a:schemeClr val="bg1">
              <a:lumMod val="95000"/>
            </a:schemeClr>
          </a:solidFill>
        </p:grpSpPr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xmlns="" id="{3BDA9488-EC4D-4B4E-ADB9-465466C6EACD}"/>
                </a:ext>
              </a:extLst>
            </p:cNvPr>
            <p:cNvSpPr/>
            <p:nvPr/>
          </p:nvSpPr>
          <p:spPr>
            <a:xfrm>
              <a:off x="1266092" y="4658444"/>
              <a:ext cx="7831016" cy="7831016"/>
            </a:xfrm>
            <a:prstGeom prst="rect">
              <a:avLst/>
            </a:prstGeom>
            <a:solidFill>
              <a:srgbClr val="EFF1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xmlns="" id="{E1378142-18FB-7D4C-827D-623ACF66B2DB}"/>
                </a:ext>
              </a:extLst>
            </p:cNvPr>
            <p:cNvSpPr/>
            <p:nvPr/>
          </p:nvSpPr>
          <p:spPr>
            <a:xfrm>
              <a:off x="9405096" y="4658444"/>
              <a:ext cx="7831016" cy="7831016"/>
            </a:xfrm>
            <a:prstGeom prst="rect">
              <a:avLst/>
            </a:prstGeom>
            <a:solidFill>
              <a:srgbClr val="EFF1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xmlns="" id="{6C433363-52CA-F64F-ABE6-D0B591CAF8B6}"/>
                </a:ext>
              </a:extLst>
            </p:cNvPr>
            <p:cNvSpPr/>
            <p:nvPr/>
          </p:nvSpPr>
          <p:spPr>
            <a:xfrm>
              <a:off x="17544100" y="4658444"/>
              <a:ext cx="7831016" cy="7831016"/>
            </a:xfrm>
            <a:prstGeom prst="rect">
              <a:avLst/>
            </a:prstGeom>
            <a:solidFill>
              <a:srgbClr val="EFF1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8" name="Marcador de imagen 7"/>
          <p:cNvPicPr>
            <a:picLocks noGrp="1" noChangeAspect="1"/>
          </p:cNvPicPr>
          <p:nvPr>
            <p:ph type="pic" sz="quarter" idx="16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0" b="1000"/>
          <a:stretch>
            <a:fillRect/>
          </a:stretch>
        </p:blipFill>
        <p:spPr/>
      </p:pic>
      <p:pic>
        <p:nvPicPr>
          <p:cNvPr id="9" name="Marcador de imagen 8"/>
          <p:cNvPicPr>
            <a:picLocks noGrp="1" noChangeAspect="1"/>
          </p:cNvPicPr>
          <p:nvPr>
            <p:ph type="pic" sz="quarter" idx="17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0" b="1000"/>
          <a:stretch>
            <a:fillRect/>
          </a:stretch>
        </p:blipFill>
        <p:spPr/>
      </p:pic>
      <p:pic>
        <p:nvPicPr>
          <p:cNvPr id="10" name="Marcador de imagen 9"/>
          <p:cNvPicPr>
            <a:picLocks noGrp="1" noChangeAspect="1"/>
          </p:cNvPicPr>
          <p:nvPr>
            <p:ph type="pic" sz="quarter" idx="18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0" b="1000"/>
          <a:stretch>
            <a:fillRect/>
          </a:stretch>
        </p:blipFill>
        <p:spPr/>
      </p:pic>
      <p:grpSp>
        <p:nvGrpSpPr>
          <p:cNvPr id="39" name="Group 38">
            <a:extLst>
              <a:ext uri="{FF2B5EF4-FFF2-40B4-BE49-F238E27FC236}">
                <a16:creationId xmlns:a16="http://schemas.microsoft.com/office/drawing/2014/main" xmlns="" id="{C100AD77-777E-9D44-B1B5-2EA14D7E81E7}"/>
              </a:ext>
            </a:extLst>
          </p:cNvPr>
          <p:cNvGrpSpPr/>
          <p:nvPr/>
        </p:nvGrpSpPr>
        <p:grpSpPr>
          <a:xfrm>
            <a:off x="7477014" y="1173093"/>
            <a:ext cx="9423620" cy="1737224"/>
            <a:chOff x="8157324" y="1464039"/>
            <a:chExt cx="9423620" cy="1737224"/>
          </a:xfrm>
        </p:grpSpPr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xmlns="" id="{227D0156-C3D6-C54F-BA3A-C08CA6F03ACE}"/>
                </a:ext>
              </a:extLst>
            </p:cNvPr>
            <p:cNvGrpSpPr/>
            <p:nvPr/>
          </p:nvGrpSpPr>
          <p:grpSpPr>
            <a:xfrm>
              <a:off x="8157324" y="1746162"/>
              <a:ext cx="9423620" cy="1455101"/>
              <a:chOff x="14002952" y="1343770"/>
              <a:chExt cx="9423620" cy="1455101"/>
            </a:xfrm>
          </p:grpSpPr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xmlns="" id="{88D2A440-1AC4-674F-98C8-0D2A383D4F5E}"/>
                  </a:ext>
                </a:extLst>
              </p:cNvPr>
              <p:cNvSpPr txBox="1"/>
              <p:nvPr/>
            </p:nvSpPr>
            <p:spPr>
              <a:xfrm>
                <a:off x="14002952" y="1343770"/>
                <a:ext cx="9423620" cy="10156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6000" b="1" dirty="0">
                    <a:solidFill>
                      <a:schemeClr val="tx2"/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Lato Light" panose="020F0502020204030203" pitchFamily="34" charset="0"/>
                  </a:rPr>
                  <a:t>MMET OUR TEAM</a:t>
                </a:r>
              </a:p>
            </p:txBody>
          </p: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xmlns="" id="{4CCDE7CB-8D08-5044-AD98-4767FD241B1E}"/>
                  </a:ext>
                </a:extLst>
              </p:cNvPr>
              <p:cNvSpPr txBox="1"/>
              <p:nvPr/>
            </p:nvSpPr>
            <p:spPr>
              <a:xfrm>
                <a:off x="16724474" y="2398761"/>
                <a:ext cx="3980577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2000" spc="300" dirty="0">
                    <a:latin typeface="Roboto" panose="02000000000000000000" pitchFamily="2" charset="0"/>
                    <a:ea typeface="Roboto" panose="02000000000000000000" pitchFamily="2" charset="0"/>
                    <a:cs typeface="Lato" panose="020F0502020204030203" pitchFamily="34" charset="0"/>
                  </a:rPr>
                  <a:t>WRITE SOMETHING HERE</a:t>
                </a:r>
              </a:p>
            </p:txBody>
          </p:sp>
        </p:grp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xmlns="" id="{FB630FE5-0A53-A040-845F-60A16CB87BFD}"/>
                </a:ext>
              </a:extLst>
            </p:cNvPr>
            <p:cNvSpPr/>
            <p:nvPr/>
          </p:nvSpPr>
          <p:spPr>
            <a:xfrm>
              <a:off x="12536825" y="1464039"/>
              <a:ext cx="664618" cy="76974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xmlns="" id="{DCCC25DC-3712-CD4C-BB41-41CB4FD31547}"/>
              </a:ext>
            </a:extLst>
          </p:cNvPr>
          <p:cNvGrpSpPr/>
          <p:nvPr/>
        </p:nvGrpSpPr>
        <p:grpSpPr>
          <a:xfrm>
            <a:off x="2146600" y="8909187"/>
            <a:ext cx="4930202" cy="2331536"/>
            <a:chOff x="1625746" y="9375760"/>
            <a:chExt cx="4930202" cy="2331536"/>
          </a:xfrm>
        </p:grpSpPr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xmlns="" id="{96A961C4-7273-7A40-86E7-1FC9D6A98775}"/>
                </a:ext>
              </a:extLst>
            </p:cNvPr>
            <p:cNvSpPr txBox="1"/>
            <p:nvPr/>
          </p:nvSpPr>
          <p:spPr>
            <a:xfrm>
              <a:off x="1625746" y="10022091"/>
              <a:ext cx="4930202" cy="16852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4299"/>
                </a:lnSpc>
              </a:pPr>
              <a:r>
                <a:rPr lang="en-US" sz="2800" dirty="0">
                  <a:latin typeface="Roboto Light" panose="02000000000000000000" pitchFamily="2" charset="0"/>
                  <a:ea typeface="Roboto Light" panose="02000000000000000000" pitchFamily="2" charset="0"/>
                  <a:cs typeface="Lato Light" panose="020F0502020204030203" pitchFamily="34" charset="0"/>
                </a:rPr>
                <a:t>Service being offered by a company. Ideally, a product should meet a certain.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xmlns="" id="{8AA44B57-8BB8-B442-9150-35DAA3862DB0}"/>
                </a:ext>
              </a:extLst>
            </p:cNvPr>
            <p:cNvSpPr txBox="1"/>
            <p:nvPr/>
          </p:nvSpPr>
          <p:spPr>
            <a:xfrm>
              <a:off x="2451095" y="9375760"/>
              <a:ext cx="327950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tx2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" panose="020F0502020204030203" pitchFamily="34" charset="0"/>
                </a:rPr>
                <a:t>Katy Mills</a:t>
              </a:r>
              <a:endParaRPr lang="en-US" sz="5400" dirty="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endParaRP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xmlns="" id="{A01A0862-44A4-9A4C-9E6A-4AF017F5FAE2}"/>
              </a:ext>
            </a:extLst>
          </p:cNvPr>
          <p:cNvGrpSpPr/>
          <p:nvPr/>
        </p:nvGrpSpPr>
        <p:grpSpPr>
          <a:xfrm>
            <a:off x="9776130" y="8909187"/>
            <a:ext cx="4825386" cy="2343655"/>
            <a:chOff x="7076804" y="9375760"/>
            <a:chExt cx="4825386" cy="2343655"/>
          </a:xfrm>
        </p:grpSpPr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xmlns="" id="{E8DE1FDD-C707-F640-ADBA-E1F3623C8642}"/>
                </a:ext>
              </a:extLst>
            </p:cNvPr>
            <p:cNvSpPr txBox="1"/>
            <p:nvPr/>
          </p:nvSpPr>
          <p:spPr>
            <a:xfrm>
              <a:off x="7076804" y="10022091"/>
              <a:ext cx="4825386" cy="1697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4299"/>
                </a:lnSpc>
              </a:pPr>
              <a:r>
                <a:rPr lang="en-US" sz="2800" dirty="0">
                  <a:latin typeface="Roboto Light" panose="02000000000000000000" pitchFamily="2" charset="0"/>
                  <a:ea typeface="Roboto Light" panose="02000000000000000000" pitchFamily="2" charset="0"/>
                  <a:cs typeface="Lato Light" panose="020F0502020204030203" pitchFamily="34" charset="0"/>
                </a:rPr>
                <a:t>Service being offered by a company. Ideally, a product should meet a certain.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xmlns="" id="{1ADB5DD6-AA10-AE47-B2CF-D986B985749A}"/>
                </a:ext>
              </a:extLst>
            </p:cNvPr>
            <p:cNvSpPr txBox="1"/>
            <p:nvPr/>
          </p:nvSpPr>
          <p:spPr>
            <a:xfrm>
              <a:off x="7541239" y="9375760"/>
              <a:ext cx="389651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tx2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" panose="020F0502020204030203" pitchFamily="34" charset="0"/>
                </a:rPr>
                <a:t>Ryan McGill</a:t>
              </a:r>
              <a:endParaRPr lang="en-US" sz="5400" dirty="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endParaRP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xmlns="" id="{91E65ED9-8FA8-E840-9542-7EEB88600FB0}"/>
              </a:ext>
            </a:extLst>
          </p:cNvPr>
          <p:cNvGrpSpPr/>
          <p:nvPr/>
        </p:nvGrpSpPr>
        <p:grpSpPr>
          <a:xfrm>
            <a:off x="17250176" y="8909187"/>
            <a:ext cx="4947882" cy="2331536"/>
            <a:chOff x="12424840" y="9375760"/>
            <a:chExt cx="4947882" cy="2331536"/>
          </a:xfrm>
        </p:grpSpPr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xmlns="" id="{6997B240-917B-1B4F-9378-FB5FFC449E53}"/>
                </a:ext>
              </a:extLst>
            </p:cNvPr>
            <p:cNvSpPr txBox="1"/>
            <p:nvPr/>
          </p:nvSpPr>
          <p:spPr>
            <a:xfrm>
              <a:off x="12424840" y="10022091"/>
              <a:ext cx="4947882" cy="16852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4299"/>
                </a:lnSpc>
              </a:pPr>
              <a:r>
                <a:rPr lang="en-US" sz="2800" dirty="0">
                  <a:latin typeface="Roboto Light" panose="02000000000000000000" pitchFamily="2" charset="0"/>
                  <a:ea typeface="Roboto Light" panose="02000000000000000000" pitchFamily="2" charset="0"/>
                  <a:cs typeface="Lato Light" panose="020F0502020204030203" pitchFamily="34" charset="0"/>
                </a:rPr>
                <a:t>Service being offered by a company. Ideally, a product should meet a certain.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xmlns="" id="{644DE201-ADB1-054D-884C-87B2B8FD21F5}"/>
                </a:ext>
              </a:extLst>
            </p:cNvPr>
            <p:cNvSpPr txBox="1"/>
            <p:nvPr/>
          </p:nvSpPr>
          <p:spPr>
            <a:xfrm>
              <a:off x="12615141" y="9375760"/>
              <a:ext cx="45672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tx2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" panose="020F0502020204030203" pitchFamily="34" charset="0"/>
                </a:rPr>
                <a:t>Paola Randal's</a:t>
              </a:r>
              <a:endParaRPr lang="en-US" sz="5400" dirty="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14384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Marcador de imagen 2"/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1" r="2051"/>
          <a:stretch>
            <a:fillRect/>
          </a:stretch>
        </p:blipFill>
        <p:spPr/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BD1F16D6-1BDE-C94C-8C00-DF1D2F1440E4}"/>
              </a:ext>
            </a:extLst>
          </p:cNvPr>
          <p:cNvGrpSpPr/>
          <p:nvPr/>
        </p:nvGrpSpPr>
        <p:grpSpPr>
          <a:xfrm>
            <a:off x="13162734" y="4023360"/>
            <a:ext cx="9808391" cy="8381088"/>
            <a:chOff x="13078407" y="4280598"/>
            <a:chExt cx="9077570" cy="757521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xmlns="" id="{9F6C02C5-36EC-3F4A-AB01-0DC0FDA545F6}"/>
                </a:ext>
              </a:extLst>
            </p:cNvPr>
            <p:cNvSpPr/>
            <p:nvPr/>
          </p:nvSpPr>
          <p:spPr>
            <a:xfrm>
              <a:off x="13078407" y="4280598"/>
              <a:ext cx="9077570" cy="369344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xmlns="" id="{F3D38EE4-8F20-574B-9384-59E49BA08E2A}"/>
                </a:ext>
              </a:extLst>
            </p:cNvPr>
            <p:cNvSpPr/>
            <p:nvPr/>
          </p:nvSpPr>
          <p:spPr>
            <a:xfrm>
              <a:off x="13078407" y="8162367"/>
              <a:ext cx="9077570" cy="369344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</p:grpSp>
      <p:sp>
        <p:nvSpPr>
          <p:cNvPr id="18" name="Subtitle 2">
            <a:extLst>
              <a:ext uri="{FF2B5EF4-FFF2-40B4-BE49-F238E27FC236}">
                <a16:creationId xmlns:a16="http://schemas.microsoft.com/office/drawing/2014/main" xmlns="" id="{46A240A2-31FE-D34B-A230-DDEC6DBB0485}"/>
              </a:ext>
            </a:extLst>
          </p:cNvPr>
          <p:cNvSpPr txBox="1">
            <a:spLocks/>
          </p:cNvSpPr>
          <p:nvPr/>
        </p:nvSpPr>
        <p:spPr>
          <a:xfrm flipH="1">
            <a:off x="13749889" y="5540768"/>
            <a:ext cx="8628351" cy="1741899"/>
          </a:xfrm>
          <a:prstGeom prst="rect">
            <a:avLst/>
          </a:prstGeom>
        </p:spPr>
        <p:txBody>
          <a:bodyPr vert="horz" wrap="square" lIns="217433" tIns="108718" rIns="217433" bIns="108718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4080"/>
              </a:lnSpc>
            </a:pPr>
            <a:r>
              <a:rPr lang="en-US" sz="28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 Light" panose="020F0502020204030203" pitchFamily="34" charset="0"/>
              </a:rPr>
              <a:t>To get your company’s name out there, you need to make sure you promote it in the right place. It’s no secret that you need to be visible online.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xmlns="" id="{E08E3717-12DD-1545-83C0-A1EA3665ACDB}"/>
              </a:ext>
            </a:extLst>
          </p:cNvPr>
          <p:cNvSpPr/>
          <p:nvPr/>
        </p:nvSpPr>
        <p:spPr>
          <a:xfrm flipH="1">
            <a:off x="13891951" y="4850415"/>
            <a:ext cx="51826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Lato Light" panose="020F0502020204030203" pitchFamily="34" charset="0"/>
              </a:rPr>
              <a:t>Title One</a:t>
            </a:r>
          </a:p>
        </p:txBody>
      </p:sp>
      <p:sp>
        <p:nvSpPr>
          <p:cNvPr id="24" name="Subtitle 2">
            <a:extLst>
              <a:ext uri="{FF2B5EF4-FFF2-40B4-BE49-F238E27FC236}">
                <a16:creationId xmlns:a16="http://schemas.microsoft.com/office/drawing/2014/main" xmlns="" id="{1D96B37E-26E9-FD44-9584-B2397096A2B9}"/>
              </a:ext>
            </a:extLst>
          </p:cNvPr>
          <p:cNvSpPr txBox="1">
            <a:spLocks/>
          </p:cNvSpPr>
          <p:nvPr/>
        </p:nvSpPr>
        <p:spPr>
          <a:xfrm flipH="1">
            <a:off x="13749889" y="9835494"/>
            <a:ext cx="8628351" cy="1741899"/>
          </a:xfrm>
          <a:prstGeom prst="rect">
            <a:avLst/>
          </a:prstGeom>
        </p:spPr>
        <p:txBody>
          <a:bodyPr vert="horz" wrap="square" lIns="217433" tIns="108718" rIns="217433" bIns="108718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4080"/>
              </a:lnSpc>
            </a:pPr>
            <a:r>
              <a:rPr lang="en-US" sz="28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 Light" panose="020F0502020204030203" pitchFamily="34" charset="0"/>
              </a:rPr>
              <a:t>To get your company’s name out there, you need to make sure you promote it in the right place. It’s no secret that you need to be visible online.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xmlns="" id="{08C45641-D579-0240-B3BE-85E13B2F5EF9}"/>
              </a:ext>
            </a:extLst>
          </p:cNvPr>
          <p:cNvSpPr/>
          <p:nvPr/>
        </p:nvSpPr>
        <p:spPr>
          <a:xfrm flipH="1">
            <a:off x="13891951" y="9145141"/>
            <a:ext cx="51826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Lato Light" panose="020F0502020204030203" pitchFamily="34" charset="0"/>
              </a:rPr>
              <a:t>Title Two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xmlns="" id="{B7423214-BF7D-F24F-8C8A-B0DD048D0ABF}"/>
              </a:ext>
            </a:extLst>
          </p:cNvPr>
          <p:cNvGrpSpPr/>
          <p:nvPr/>
        </p:nvGrpSpPr>
        <p:grpSpPr>
          <a:xfrm>
            <a:off x="7040624" y="1173093"/>
            <a:ext cx="10296400" cy="1737224"/>
            <a:chOff x="7720934" y="1464039"/>
            <a:chExt cx="10296400" cy="1737224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xmlns="" id="{A8AE25E6-7FEB-2845-8835-8BF13111922A}"/>
                </a:ext>
              </a:extLst>
            </p:cNvPr>
            <p:cNvGrpSpPr/>
            <p:nvPr/>
          </p:nvGrpSpPr>
          <p:grpSpPr>
            <a:xfrm>
              <a:off x="7720934" y="1746162"/>
              <a:ext cx="10296400" cy="1455101"/>
              <a:chOff x="13566562" y="1343770"/>
              <a:chExt cx="10296400" cy="1455101"/>
            </a:xfrm>
          </p:grpSpPr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xmlns="" id="{E1779B14-1388-E34B-91B9-42988E235003}"/>
                  </a:ext>
                </a:extLst>
              </p:cNvPr>
              <p:cNvSpPr txBox="1"/>
              <p:nvPr/>
            </p:nvSpPr>
            <p:spPr>
              <a:xfrm>
                <a:off x="13566562" y="1343770"/>
                <a:ext cx="10296400" cy="10156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6000" b="1" dirty="0">
                    <a:solidFill>
                      <a:schemeClr val="tx2"/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Lato Light" panose="020F0502020204030203" pitchFamily="34" charset="0"/>
                  </a:rPr>
                  <a:t>MODELS COMPARISON</a:t>
                </a:r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xmlns="" id="{E61D9B92-A98A-4A4C-B0A7-2E8616A61263}"/>
                  </a:ext>
                </a:extLst>
              </p:cNvPr>
              <p:cNvSpPr txBox="1"/>
              <p:nvPr/>
            </p:nvSpPr>
            <p:spPr>
              <a:xfrm>
                <a:off x="16724474" y="2398761"/>
                <a:ext cx="3980577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2000" spc="300" dirty="0">
                    <a:latin typeface="Roboto" panose="02000000000000000000" pitchFamily="2" charset="0"/>
                    <a:ea typeface="Roboto" panose="02000000000000000000" pitchFamily="2" charset="0"/>
                    <a:cs typeface="Lato" panose="020F0502020204030203" pitchFamily="34" charset="0"/>
                  </a:rPr>
                  <a:t>WRITE SOMETHING HERE</a:t>
                </a:r>
              </a:p>
            </p:txBody>
          </p:sp>
        </p:grp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xmlns="" id="{D770606D-F02D-6F45-BAA7-B880998E9916}"/>
                </a:ext>
              </a:extLst>
            </p:cNvPr>
            <p:cNvSpPr/>
            <p:nvPr/>
          </p:nvSpPr>
          <p:spPr>
            <a:xfrm>
              <a:off x="12536825" y="1464039"/>
              <a:ext cx="664618" cy="76974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351460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>
            <a:extLst>
              <a:ext uri="{FF2B5EF4-FFF2-40B4-BE49-F238E27FC236}">
                <a16:creationId xmlns:a16="http://schemas.microsoft.com/office/drawing/2014/main" xmlns="" id="{C100AD77-777E-9D44-B1B5-2EA14D7E81E7}"/>
              </a:ext>
            </a:extLst>
          </p:cNvPr>
          <p:cNvGrpSpPr/>
          <p:nvPr/>
        </p:nvGrpSpPr>
        <p:grpSpPr>
          <a:xfrm>
            <a:off x="7477014" y="1173093"/>
            <a:ext cx="9423620" cy="1737224"/>
            <a:chOff x="8157324" y="1464039"/>
            <a:chExt cx="9423620" cy="1737224"/>
          </a:xfrm>
        </p:grpSpPr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xmlns="" id="{227D0156-C3D6-C54F-BA3A-C08CA6F03ACE}"/>
                </a:ext>
              </a:extLst>
            </p:cNvPr>
            <p:cNvGrpSpPr/>
            <p:nvPr/>
          </p:nvGrpSpPr>
          <p:grpSpPr>
            <a:xfrm>
              <a:off x="8157324" y="1746162"/>
              <a:ext cx="9423620" cy="1455101"/>
              <a:chOff x="14002952" y="1343770"/>
              <a:chExt cx="9423620" cy="1455101"/>
            </a:xfrm>
          </p:grpSpPr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xmlns="" id="{88D2A440-1AC4-674F-98C8-0D2A383D4F5E}"/>
                  </a:ext>
                </a:extLst>
              </p:cNvPr>
              <p:cNvSpPr txBox="1"/>
              <p:nvPr/>
            </p:nvSpPr>
            <p:spPr>
              <a:xfrm>
                <a:off x="14002952" y="1343770"/>
                <a:ext cx="9423620" cy="10156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6000" b="1" dirty="0">
                    <a:solidFill>
                      <a:schemeClr val="tx2"/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Lato Light" panose="020F0502020204030203" pitchFamily="34" charset="0"/>
                  </a:rPr>
                  <a:t>GRAPHIC CHARTS</a:t>
                </a:r>
              </a:p>
            </p:txBody>
          </p: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xmlns="" id="{4CCDE7CB-8D08-5044-AD98-4767FD241B1E}"/>
                  </a:ext>
                </a:extLst>
              </p:cNvPr>
              <p:cNvSpPr txBox="1"/>
              <p:nvPr/>
            </p:nvSpPr>
            <p:spPr>
              <a:xfrm>
                <a:off x="16724474" y="2398761"/>
                <a:ext cx="3980577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2000" spc="300" dirty="0">
                    <a:latin typeface="Roboto" panose="02000000000000000000" pitchFamily="2" charset="0"/>
                    <a:ea typeface="Roboto" panose="02000000000000000000" pitchFamily="2" charset="0"/>
                    <a:cs typeface="Lato" panose="020F0502020204030203" pitchFamily="34" charset="0"/>
                  </a:rPr>
                  <a:t>WRITE SOMETHING HERE</a:t>
                </a:r>
              </a:p>
            </p:txBody>
          </p:sp>
        </p:grp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xmlns="" id="{FB630FE5-0A53-A040-845F-60A16CB87BFD}"/>
                </a:ext>
              </a:extLst>
            </p:cNvPr>
            <p:cNvSpPr/>
            <p:nvPr/>
          </p:nvSpPr>
          <p:spPr>
            <a:xfrm>
              <a:off x="12536825" y="1464039"/>
              <a:ext cx="664618" cy="76974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xmlns="" id="{588ECB28-5911-1546-ABA1-4F6D8EFAF6A1}"/>
              </a:ext>
            </a:extLst>
          </p:cNvPr>
          <p:cNvGrpSpPr/>
          <p:nvPr/>
        </p:nvGrpSpPr>
        <p:grpSpPr>
          <a:xfrm>
            <a:off x="1849121" y="4924465"/>
            <a:ext cx="21111226" cy="6702867"/>
            <a:chOff x="1849121" y="5518825"/>
            <a:chExt cx="21111226" cy="6702867"/>
          </a:xfrm>
        </p:grpSpPr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xmlns="" id="{D5F79D21-2657-4440-AF43-359B7D7A824C}"/>
                </a:ext>
              </a:extLst>
            </p:cNvPr>
            <p:cNvGrpSpPr/>
            <p:nvPr/>
          </p:nvGrpSpPr>
          <p:grpSpPr>
            <a:xfrm>
              <a:off x="8935598" y="5518825"/>
              <a:ext cx="2833727" cy="2833337"/>
              <a:chOff x="8935598" y="5518825"/>
              <a:chExt cx="2833727" cy="2833337"/>
            </a:xfrm>
          </p:grpSpPr>
          <p:sp>
            <p:nvSpPr>
              <p:cNvPr id="102" name="Shape 493">
                <a:extLst>
                  <a:ext uri="{FF2B5EF4-FFF2-40B4-BE49-F238E27FC236}">
                    <a16:creationId xmlns:a16="http://schemas.microsoft.com/office/drawing/2014/main" xmlns="" id="{FBA3B7A8-FCAB-CD44-988B-0CE79860A849}"/>
                  </a:ext>
                </a:extLst>
              </p:cNvPr>
              <p:cNvSpPr/>
              <p:nvPr/>
            </p:nvSpPr>
            <p:spPr>
              <a:xfrm>
                <a:off x="8935598" y="5518825"/>
                <a:ext cx="2833337" cy="2833337"/>
              </a:xfrm>
              <a:prstGeom prst="ellipse">
                <a:avLst/>
              </a:prstGeom>
              <a:noFill/>
              <a:ln w="317500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91389" tIns="45682" rIns="91389" bIns="45682" anchor="ctr" anchorCtr="0">
                <a:noAutofit/>
              </a:bodyPr>
              <a:lstStyle/>
              <a:p>
                <a:pPr algn="ctr"/>
                <a:endParaRPr sz="1000" b="1" dirty="0">
                  <a:solidFill>
                    <a:schemeClr val="lt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  <a:sym typeface="Calibri"/>
                </a:endParaRPr>
              </a:p>
            </p:txBody>
          </p:sp>
          <p:sp>
            <p:nvSpPr>
              <p:cNvPr id="103" name="Shape 515">
                <a:extLst>
                  <a:ext uri="{FF2B5EF4-FFF2-40B4-BE49-F238E27FC236}">
                    <a16:creationId xmlns:a16="http://schemas.microsoft.com/office/drawing/2014/main" xmlns="" id="{AE12F04D-8468-2041-91AD-A669464658AB}"/>
                  </a:ext>
                </a:extLst>
              </p:cNvPr>
              <p:cNvSpPr/>
              <p:nvPr/>
            </p:nvSpPr>
            <p:spPr>
              <a:xfrm>
                <a:off x="8935598" y="5518825"/>
                <a:ext cx="2833337" cy="2833337"/>
              </a:xfrm>
              <a:prstGeom prst="arc">
                <a:avLst>
                  <a:gd name="adj1" fmla="val 16258165"/>
                  <a:gd name="adj2" fmla="val 5544299"/>
                </a:avLst>
              </a:prstGeom>
              <a:noFill/>
              <a:ln w="317500" cap="flat" cmpd="sng">
                <a:solidFill>
                  <a:schemeClr val="accent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91389" tIns="45682" rIns="91389" bIns="45682" anchor="ctr" anchorCtr="0">
                <a:noAutofit/>
              </a:bodyPr>
              <a:lstStyle/>
              <a:p>
                <a:pPr algn="ctr"/>
                <a:endParaRPr sz="1000" b="1" dirty="0">
                  <a:solidFill>
                    <a:schemeClr val="dk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  <a:sym typeface="Calibri"/>
                </a:endParaRPr>
              </a:p>
            </p:txBody>
          </p:sp>
          <p:sp>
            <p:nvSpPr>
              <p:cNvPr id="104" name="Shape 978">
                <a:extLst>
                  <a:ext uri="{FF2B5EF4-FFF2-40B4-BE49-F238E27FC236}">
                    <a16:creationId xmlns:a16="http://schemas.microsoft.com/office/drawing/2014/main" xmlns="" id="{97BCCAFD-3F7F-634D-806C-5DAE6D027D67}"/>
                  </a:ext>
                </a:extLst>
              </p:cNvPr>
              <p:cNvSpPr/>
              <p:nvPr/>
            </p:nvSpPr>
            <p:spPr>
              <a:xfrm>
                <a:off x="8959734" y="5536688"/>
                <a:ext cx="2809591" cy="280958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lIns="91389" tIns="45682" rIns="91389" bIns="45682" anchor="ctr" anchorCtr="0">
                <a:noAutofit/>
              </a:bodyPr>
              <a:lstStyle/>
              <a:p>
                <a:pPr algn="ctr"/>
                <a:endParaRPr sz="2000" b="1" dirty="0">
                  <a:solidFill>
                    <a:schemeClr val="lt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  <a:sym typeface="Calibri"/>
                </a:endParaRPr>
              </a:p>
            </p:txBody>
          </p:sp>
          <p:sp>
            <p:nvSpPr>
              <p:cNvPr id="105" name="TextBox 104">
                <a:extLst>
                  <a:ext uri="{FF2B5EF4-FFF2-40B4-BE49-F238E27FC236}">
                    <a16:creationId xmlns:a16="http://schemas.microsoft.com/office/drawing/2014/main" xmlns="" id="{D49E01B1-B1B0-A248-AAF7-CBBE01DD3053}"/>
                  </a:ext>
                </a:extLst>
              </p:cNvPr>
              <p:cNvSpPr txBox="1"/>
              <p:nvPr/>
            </p:nvSpPr>
            <p:spPr>
              <a:xfrm>
                <a:off x="9142469" y="6543126"/>
                <a:ext cx="2419593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4000" dirty="0">
                    <a:solidFill>
                      <a:schemeClr val="tx2"/>
                    </a:solidFill>
                    <a:latin typeface="Roboto Medium" panose="02000000000000000000" pitchFamily="2" charset="0"/>
                    <a:ea typeface="Roboto Medium" panose="02000000000000000000" pitchFamily="2" charset="0"/>
                    <a:cs typeface="Lato" panose="020F0502020204030203" pitchFamily="34" charset="0"/>
                  </a:rPr>
                  <a:t>50%</a:t>
                </a:r>
              </a:p>
            </p:txBody>
          </p:sp>
        </p:grpSp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xmlns="" id="{E39899DB-4B1B-2D49-AD90-1F1E8BB46A42}"/>
                </a:ext>
              </a:extLst>
            </p:cNvPr>
            <p:cNvGrpSpPr/>
            <p:nvPr/>
          </p:nvGrpSpPr>
          <p:grpSpPr>
            <a:xfrm>
              <a:off x="12608327" y="5543954"/>
              <a:ext cx="2833725" cy="2833337"/>
              <a:chOff x="12608327" y="5543954"/>
              <a:chExt cx="2833725" cy="2833337"/>
            </a:xfrm>
          </p:grpSpPr>
          <p:sp>
            <p:nvSpPr>
              <p:cNvPr id="98" name="Shape 493">
                <a:extLst>
                  <a:ext uri="{FF2B5EF4-FFF2-40B4-BE49-F238E27FC236}">
                    <a16:creationId xmlns:a16="http://schemas.microsoft.com/office/drawing/2014/main" xmlns="" id="{9B5553A1-8E56-7C4D-B8D4-BEE8C856E394}"/>
                  </a:ext>
                </a:extLst>
              </p:cNvPr>
              <p:cNvSpPr/>
              <p:nvPr/>
            </p:nvSpPr>
            <p:spPr>
              <a:xfrm>
                <a:off x="12608328" y="5543954"/>
                <a:ext cx="2833336" cy="2833337"/>
              </a:xfrm>
              <a:prstGeom prst="ellipse">
                <a:avLst/>
              </a:prstGeom>
              <a:noFill/>
              <a:ln w="317500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91389" tIns="45682" rIns="91389" bIns="45682" anchor="ctr" anchorCtr="0">
                <a:noAutofit/>
              </a:bodyPr>
              <a:lstStyle/>
              <a:p>
                <a:pPr algn="ctr"/>
                <a:endParaRPr sz="1000" b="1" dirty="0">
                  <a:solidFill>
                    <a:schemeClr val="lt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  <a:sym typeface="Calibri"/>
                </a:endParaRPr>
              </a:p>
            </p:txBody>
          </p:sp>
          <p:sp>
            <p:nvSpPr>
              <p:cNvPr id="99" name="Shape 515">
                <a:extLst>
                  <a:ext uri="{FF2B5EF4-FFF2-40B4-BE49-F238E27FC236}">
                    <a16:creationId xmlns:a16="http://schemas.microsoft.com/office/drawing/2014/main" xmlns="" id="{B1AFD3B0-66ED-4B4D-93B9-3014A955212F}"/>
                  </a:ext>
                </a:extLst>
              </p:cNvPr>
              <p:cNvSpPr/>
              <p:nvPr/>
            </p:nvSpPr>
            <p:spPr>
              <a:xfrm>
                <a:off x="12608327" y="5543954"/>
                <a:ext cx="2833336" cy="2833337"/>
              </a:xfrm>
              <a:prstGeom prst="arc">
                <a:avLst>
                  <a:gd name="adj1" fmla="val 16258165"/>
                  <a:gd name="adj2" fmla="val 8572260"/>
                </a:avLst>
              </a:prstGeom>
              <a:noFill/>
              <a:ln w="317500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91389" tIns="45682" rIns="91389" bIns="45682" anchor="ctr" anchorCtr="0">
                <a:noAutofit/>
              </a:bodyPr>
              <a:lstStyle/>
              <a:p>
                <a:pPr algn="ctr"/>
                <a:endParaRPr sz="1000" b="1" dirty="0">
                  <a:solidFill>
                    <a:schemeClr val="dk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  <a:sym typeface="Calibri"/>
                </a:endParaRPr>
              </a:p>
            </p:txBody>
          </p:sp>
          <p:sp>
            <p:nvSpPr>
              <p:cNvPr id="100" name="Shape 978">
                <a:extLst>
                  <a:ext uri="{FF2B5EF4-FFF2-40B4-BE49-F238E27FC236}">
                    <a16:creationId xmlns:a16="http://schemas.microsoft.com/office/drawing/2014/main" xmlns="" id="{02C9046D-10E9-3442-A1B7-5095D83A6AFB}"/>
                  </a:ext>
                </a:extLst>
              </p:cNvPr>
              <p:cNvSpPr/>
              <p:nvPr/>
            </p:nvSpPr>
            <p:spPr>
              <a:xfrm>
                <a:off x="12632461" y="5561817"/>
                <a:ext cx="2809591" cy="280958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lIns="91389" tIns="45682" rIns="91389" bIns="45682" anchor="ctr" anchorCtr="0">
                <a:noAutofit/>
              </a:bodyPr>
              <a:lstStyle/>
              <a:p>
                <a:pPr algn="ctr"/>
                <a:endParaRPr sz="2000" b="1" dirty="0">
                  <a:solidFill>
                    <a:schemeClr val="lt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  <a:sym typeface="Calibri"/>
                </a:endParaRPr>
              </a:p>
            </p:txBody>
          </p:sp>
          <p:sp>
            <p:nvSpPr>
              <p:cNvPr id="101" name="TextBox 100">
                <a:extLst>
                  <a:ext uri="{FF2B5EF4-FFF2-40B4-BE49-F238E27FC236}">
                    <a16:creationId xmlns:a16="http://schemas.microsoft.com/office/drawing/2014/main" xmlns="" id="{F156A369-11C5-D84C-8AD0-8E127C4F5E42}"/>
                  </a:ext>
                </a:extLst>
              </p:cNvPr>
              <p:cNvSpPr txBox="1"/>
              <p:nvPr/>
            </p:nvSpPr>
            <p:spPr>
              <a:xfrm>
                <a:off x="12838901" y="6568255"/>
                <a:ext cx="2419593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4000" dirty="0">
                    <a:solidFill>
                      <a:schemeClr val="tx2"/>
                    </a:solidFill>
                    <a:latin typeface="Roboto Medium" panose="02000000000000000000" pitchFamily="2" charset="0"/>
                    <a:ea typeface="Roboto Medium" panose="02000000000000000000" pitchFamily="2" charset="0"/>
                    <a:cs typeface="Lato" panose="020F0502020204030203" pitchFamily="34" charset="0"/>
                  </a:rPr>
                  <a:t>75%</a:t>
                </a:r>
              </a:p>
            </p:txBody>
          </p:sp>
        </p:grpSp>
        <p:grpSp>
          <p:nvGrpSpPr>
            <p:cNvPr id="58" name="Group 57">
              <a:extLst>
                <a:ext uri="{FF2B5EF4-FFF2-40B4-BE49-F238E27FC236}">
                  <a16:creationId xmlns:a16="http://schemas.microsoft.com/office/drawing/2014/main" xmlns="" id="{984C3FB2-7461-3945-9AEB-068D9607B11B}"/>
                </a:ext>
              </a:extLst>
            </p:cNvPr>
            <p:cNvGrpSpPr/>
            <p:nvPr/>
          </p:nvGrpSpPr>
          <p:grpSpPr>
            <a:xfrm>
              <a:off x="8959734" y="9388355"/>
              <a:ext cx="2833727" cy="2833337"/>
              <a:chOff x="8959734" y="9388355"/>
              <a:chExt cx="2833727" cy="2833337"/>
            </a:xfrm>
          </p:grpSpPr>
          <p:sp>
            <p:nvSpPr>
              <p:cNvPr id="88" name="Shape 493">
                <a:extLst>
                  <a:ext uri="{FF2B5EF4-FFF2-40B4-BE49-F238E27FC236}">
                    <a16:creationId xmlns:a16="http://schemas.microsoft.com/office/drawing/2014/main" xmlns="" id="{71E5F0E2-8814-E54A-8D7D-34F0530BBD01}"/>
                  </a:ext>
                </a:extLst>
              </p:cNvPr>
              <p:cNvSpPr/>
              <p:nvPr/>
            </p:nvSpPr>
            <p:spPr>
              <a:xfrm>
                <a:off x="8959734" y="9388355"/>
                <a:ext cx="2833337" cy="2833337"/>
              </a:xfrm>
              <a:prstGeom prst="ellipse">
                <a:avLst/>
              </a:prstGeom>
              <a:solidFill>
                <a:schemeClr val="accent1"/>
              </a:solidFill>
              <a:ln w="317500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91389" tIns="45682" rIns="91389" bIns="45682" anchor="ctr" anchorCtr="0">
                <a:noAutofit/>
              </a:bodyPr>
              <a:lstStyle/>
              <a:p>
                <a:pPr algn="ctr"/>
                <a:endParaRPr sz="1000" b="1" dirty="0">
                  <a:solidFill>
                    <a:schemeClr val="lt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  <a:sym typeface="Calibri"/>
                </a:endParaRPr>
              </a:p>
            </p:txBody>
          </p:sp>
          <p:sp>
            <p:nvSpPr>
              <p:cNvPr id="89" name="Shape 515">
                <a:extLst>
                  <a:ext uri="{FF2B5EF4-FFF2-40B4-BE49-F238E27FC236}">
                    <a16:creationId xmlns:a16="http://schemas.microsoft.com/office/drawing/2014/main" xmlns="" id="{8C903D4B-AD8E-4D43-915B-BA98846453A2}"/>
                  </a:ext>
                </a:extLst>
              </p:cNvPr>
              <p:cNvSpPr/>
              <p:nvPr/>
            </p:nvSpPr>
            <p:spPr>
              <a:xfrm>
                <a:off x="8959734" y="9388355"/>
                <a:ext cx="2833337" cy="2833337"/>
              </a:xfrm>
              <a:prstGeom prst="arc">
                <a:avLst>
                  <a:gd name="adj1" fmla="val 16155834"/>
                  <a:gd name="adj2" fmla="val 21526787"/>
                </a:avLst>
              </a:prstGeom>
              <a:noFill/>
              <a:ln w="317500" cap="flat" cmpd="sng">
                <a:solidFill>
                  <a:schemeClr val="accent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91389" tIns="45682" rIns="91389" bIns="45682" anchor="ctr" anchorCtr="0">
                <a:noAutofit/>
              </a:bodyPr>
              <a:lstStyle/>
              <a:p>
                <a:pPr algn="ctr"/>
                <a:endParaRPr sz="1000" b="1" dirty="0">
                  <a:solidFill>
                    <a:schemeClr val="dk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  <a:sym typeface="Calibri"/>
                </a:endParaRPr>
              </a:p>
            </p:txBody>
          </p:sp>
          <p:sp>
            <p:nvSpPr>
              <p:cNvPr id="90" name="Shape 978">
                <a:extLst>
                  <a:ext uri="{FF2B5EF4-FFF2-40B4-BE49-F238E27FC236}">
                    <a16:creationId xmlns:a16="http://schemas.microsoft.com/office/drawing/2014/main" xmlns="" id="{81554581-0ACB-5548-B623-584160B84F70}"/>
                  </a:ext>
                </a:extLst>
              </p:cNvPr>
              <p:cNvSpPr/>
              <p:nvPr/>
            </p:nvSpPr>
            <p:spPr>
              <a:xfrm>
                <a:off x="8983870" y="9406218"/>
                <a:ext cx="2809591" cy="280958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lIns="91389" tIns="45682" rIns="91389" bIns="45682" anchor="ctr" anchorCtr="0">
                <a:noAutofit/>
              </a:bodyPr>
              <a:lstStyle/>
              <a:p>
                <a:pPr algn="ctr"/>
                <a:endParaRPr sz="2000" b="1" dirty="0">
                  <a:solidFill>
                    <a:schemeClr val="lt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  <a:sym typeface="Calibri"/>
                </a:endParaRPr>
              </a:p>
            </p:txBody>
          </p:sp>
          <p:sp>
            <p:nvSpPr>
              <p:cNvPr id="97" name="TextBox 96">
                <a:extLst>
                  <a:ext uri="{FF2B5EF4-FFF2-40B4-BE49-F238E27FC236}">
                    <a16:creationId xmlns:a16="http://schemas.microsoft.com/office/drawing/2014/main" xmlns="" id="{3C89C71C-2A89-654A-8F03-132E52849A77}"/>
                  </a:ext>
                </a:extLst>
              </p:cNvPr>
              <p:cNvSpPr txBox="1"/>
              <p:nvPr/>
            </p:nvSpPr>
            <p:spPr>
              <a:xfrm>
                <a:off x="9166605" y="10436246"/>
                <a:ext cx="2419593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4000" dirty="0">
                    <a:solidFill>
                      <a:schemeClr val="tx2"/>
                    </a:solidFill>
                    <a:latin typeface="Roboto Medium" panose="02000000000000000000" pitchFamily="2" charset="0"/>
                    <a:ea typeface="Roboto Medium" panose="02000000000000000000" pitchFamily="2" charset="0"/>
                    <a:cs typeface="Lato" panose="020F0502020204030203" pitchFamily="34" charset="0"/>
                  </a:rPr>
                  <a:t>15%</a:t>
                </a:r>
              </a:p>
            </p:txBody>
          </p:sp>
        </p:grpSp>
        <p:grpSp>
          <p:nvGrpSpPr>
            <p:cNvPr id="59" name="Group 58">
              <a:extLst>
                <a:ext uri="{FF2B5EF4-FFF2-40B4-BE49-F238E27FC236}">
                  <a16:creationId xmlns:a16="http://schemas.microsoft.com/office/drawing/2014/main" xmlns="" id="{9ADDE188-C544-0647-870D-E487EFD2A71C}"/>
                </a:ext>
              </a:extLst>
            </p:cNvPr>
            <p:cNvGrpSpPr/>
            <p:nvPr/>
          </p:nvGrpSpPr>
          <p:grpSpPr>
            <a:xfrm>
              <a:off x="12596959" y="9386534"/>
              <a:ext cx="2833727" cy="2833337"/>
              <a:chOff x="12596959" y="9386534"/>
              <a:chExt cx="2833727" cy="2833337"/>
            </a:xfrm>
          </p:grpSpPr>
          <p:sp>
            <p:nvSpPr>
              <p:cNvPr id="83" name="Shape 493">
                <a:extLst>
                  <a:ext uri="{FF2B5EF4-FFF2-40B4-BE49-F238E27FC236}">
                    <a16:creationId xmlns:a16="http://schemas.microsoft.com/office/drawing/2014/main" xmlns="" id="{AA6F292D-D293-964B-9129-46A7A598BAD3}"/>
                  </a:ext>
                </a:extLst>
              </p:cNvPr>
              <p:cNvSpPr/>
              <p:nvPr/>
            </p:nvSpPr>
            <p:spPr>
              <a:xfrm>
                <a:off x="12596959" y="9386534"/>
                <a:ext cx="2833337" cy="2833337"/>
              </a:xfrm>
              <a:prstGeom prst="ellipse">
                <a:avLst/>
              </a:prstGeom>
              <a:solidFill>
                <a:schemeClr val="accent1"/>
              </a:solidFill>
              <a:ln w="317500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91389" tIns="45682" rIns="91389" bIns="45682" anchor="ctr" anchorCtr="0">
                <a:noAutofit/>
              </a:bodyPr>
              <a:lstStyle/>
              <a:p>
                <a:pPr algn="ctr"/>
                <a:endParaRPr sz="1000" b="1" dirty="0">
                  <a:solidFill>
                    <a:schemeClr val="lt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  <a:sym typeface="Calibri"/>
                </a:endParaRPr>
              </a:p>
            </p:txBody>
          </p:sp>
          <p:sp>
            <p:nvSpPr>
              <p:cNvPr id="85" name="Shape 515">
                <a:extLst>
                  <a:ext uri="{FF2B5EF4-FFF2-40B4-BE49-F238E27FC236}">
                    <a16:creationId xmlns:a16="http://schemas.microsoft.com/office/drawing/2014/main" xmlns="" id="{89064795-5AA0-0147-B0AE-35708F57828C}"/>
                  </a:ext>
                </a:extLst>
              </p:cNvPr>
              <p:cNvSpPr/>
              <p:nvPr/>
            </p:nvSpPr>
            <p:spPr>
              <a:xfrm>
                <a:off x="12596959" y="9386534"/>
                <a:ext cx="2833337" cy="2833337"/>
              </a:xfrm>
              <a:prstGeom prst="arc">
                <a:avLst>
                  <a:gd name="adj1" fmla="val 16155834"/>
                  <a:gd name="adj2" fmla="val 13115271"/>
                </a:avLst>
              </a:prstGeom>
              <a:noFill/>
              <a:ln w="31750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91389" tIns="45682" rIns="91389" bIns="45682" anchor="ctr" anchorCtr="0">
                <a:noAutofit/>
              </a:bodyPr>
              <a:lstStyle/>
              <a:p>
                <a:pPr algn="ctr"/>
                <a:endParaRPr sz="1000" b="1" dirty="0">
                  <a:solidFill>
                    <a:schemeClr val="dk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  <a:sym typeface="Calibri"/>
                </a:endParaRPr>
              </a:p>
            </p:txBody>
          </p:sp>
          <p:sp>
            <p:nvSpPr>
              <p:cNvPr id="86" name="Shape 978">
                <a:extLst>
                  <a:ext uri="{FF2B5EF4-FFF2-40B4-BE49-F238E27FC236}">
                    <a16:creationId xmlns:a16="http://schemas.microsoft.com/office/drawing/2014/main" xmlns="" id="{D8C49B49-C211-3240-A73E-CA637F6A3AD5}"/>
                  </a:ext>
                </a:extLst>
              </p:cNvPr>
              <p:cNvSpPr/>
              <p:nvPr/>
            </p:nvSpPr>
            <p:spPr>
              <a:xfrm>
                <a:off x="12621095" y="9404397"/>
                <a:ext cx="2809591" cy="280958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lIns="91389" tIns="45682" rIns="91389" bIns="45682" anchor="ctr" anchorCtr="0">
                <a:noAutofit/>
              </a:bodyPr>
              <a:lstStyle/>
              <a:p>
                <a:pPr algn="ctr"/>
                <a:endParaRPr sz="2000" b="1" dirty="0">
                  <a:solidFill>
                    <a:schemeClr val="lt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  <a:sym typeface="Calibri"/>
                </a:endParaRPr>
              </a:p>
            </p:txBody>
          </p:sp>
          <p:sp>
            <p:nvSpPr>
              <p:cNvPr id="87" name="TextBox 86">
                <a:extLst>
                  <a:ext uri="{FF2B5EF4-FFF2-40B4-BE49-F238E27FC236}">
                    <a16:creationId xmlns:a16="http://schemas.microsoft.com/office/drawing/2014/main" xmlns="" id="{5BEC46AA-FEEB-9B4D-B31F-EC6B50D1877F}"/>
                  </a:ext>
                </a:extLst>
              </p:cNvPr>
              <p:cNvSpPr txBox="1"/>
              <p:nvPr/>
            </p:nvSpPr>
            <p:spPr>
              <a:xfrm>
                <a:off x="12803831" y="10434425"/>
                <a:ext cx="2419593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4000" dirty="0">
                    <a:solidFill>
                      <a:schemeClr val="tx2"/>
                    </a:solidFill>
                    <a:latin typeface="Roboto Medium" panose="02000000000000000000" pitchFamily="2" charset="0"/>
                    <a:ea typeface="Roboto Medium" panose="02000000000000000000" pitchFamily="2" charset="0"/>
                    <a:cs typeface="Lato" panose="020F0502020204030203" pitchFamily="34" charset="0"/>
                  </a:rPr>
                  <a:t>90%</a:t>
                </a:r>
              </a:p>
            </p:txBody>
          </p:sp>
        </p:grpSp>
        <p:sp>
          <p:nvSpPr>
            <p:cNvPr id="60" name="Oval 59">
              <a:extLst>
                <a:ext uri="{FF2B5EF4-FFF2-40B4-BE49-F238E27FC236}">
                  <a16:creationId xmlns:a16="http://schemas.microsoft.com/office/drawing/2014/main" xmlns="" id="{AC1816D7-D48D-914A-B87A-F901E94517B3}"/>
                </a:ext>
              </a:extLst>
            </p:cNvPr>
            <p:cNvSpPr/>
            <p:nvPr/>
          </p:nvSpPr>
          <p:spPr>
            <a:xfrm>
              <a:off x="1849121" y="6125715"/>
              <a:ext cx="1630059" cy="163005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Shape 2617">
              <a:extLst>
                <a:ext uri="{FF2B5EF4-FFF2-40B4-BE49-F238E27FC236}">
                  <a16:creationId xmlns:a16="http://schemas.microsoft.com/office/drawing/2014/main" xmlns="" id="{369A9C11-FF19-5940-BB36-078C97E9A50B}"/>
                </a:ext>
              </a:extLst>
            </p:cNvPr>
            <p:cNvSpPr/>
            <p:nvPr/>
          </p:nvSpPr>
          <p:spPr>
            <a:xfrm>
              <a:off x="2280300" y="6596743"/>
              <a:ext cx="767700" cy="6281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457" y="20400"/>
                  </a:moveTo>
                  <a:cubicBezTo>
                    <a:pt x="4686" y="18711"/>
                    <a:pt x="5897" y="18036"/>
                    <a:pt x="7134" y="17493"/>
                  </a:cubicBezTo>
                  <a:lnTo>
                    <a:pt x="7173" y="17477"/>
                  </a:lnTo>
                  <a:cubicBezTo>
                    <a:pt x="8055" y="17190"/>
                    <a:pt x="9626" y="16039"/>
                    <a:pt x="9626" y="13569"/>
                  </a:cubicBezTo>
                  <a:cubicBezTo>
                    <a:pt x="9626" y="11474"/>
                    <a:pt x="8932" y="10452"/>
                    <a:pt x="8558" y="9902"/>
                  </a:cubicBezTo>
                  <a:cubicBezTo>
                    <a:pt x="8484" y="9791"/>
                    <a:pt x="8394" y="9649"/>
                    <a:pt x="8414" y="9680"/>
                  </a:cubicBezTo>
                  <a:cubicBezTo>
                    <a:pt x="8384" y="9599"/>
                    <a:pt x="8237" y="9129"/>
                    <a:pt x="8449" y="8035"/>
                  </a:cubicBezTo>
                  <a:cubicBezTo>
                    <a:pt x="8549" y="7522"/>
                    <a:pt x="8380" y="7241"/>
                    <a:pt x="8380" y="7241"/>
                  </a:cubicBezTo>
                  <a:cubicBezTo>
                    <a:pt x="8112" y="6505"/>
                    <a:pt x="7614" y="5133"/>
                    <a:pt x="7988" y="4025"/>
                  </a:cubicBezTo>
                  <a:cubicBezTo>
                    <a:pt x="8490" y="2492"/>
                    <a:pt x="8935" y="2190"/>
                    <a:pt x="9741" y="1747"/>
                  </a:cubicBezTo>
                  <a:cubicBezTo>
                    <a:pt x="9788" y="1721"/>
                    <a:pt x="9834" y="1691"/>
                    <a:pt x="9877" y="1657"/>
                  </a:cubicBezTo>
                  <a:cubicBezTo>
                    <a:pt x="10029" y="1535"/>
                    <a:pt x="10674" y="1200"/>
                    <a:pt x="11403" y="1200"/>
                  </a:cubicBezTo>
                  <a:cubicBezTo>
                    <a:pt x="11768" y="1200"/>
                    <a:pt x="12075" y="1285"/>
                    <a:pt x="12318" y="1454"/>
                  </a:cubicBezTo>
                  <a:cubicBezTo>
                    <a:pt x="12610" y="1655"/>
                    <a:pt x="12890" y="2039"/>
                    <a:pt x="13313" y="3271"/>
                  </a:cubicBezTo>
                  <a:cubicBezTo>
                    <a:pt x="14101" y="5469"/>
                    <a:pt x="13602" y="6698"/>
                    <a:pt x="13350" y="7124"/>
                  </a:cubicBezTo>
                  <a:cubicBezTo>
                    <a:pt x="13183" y="7407"/>
                    <a:pt x="13126" y="7764"/>
                    <a:pt x="13191" y="8102"/>
                  </a:cubicBezTo>
                  <a:cubicBezTo>
                    <a:pt x="13386" y="9109"/>
                    <a:pt x="13260" y="9534"/>
                    <a:pt x="13227" y="9619"/>
                  </a:cubicBezTo>
                  <a:cubicBezTo>
                    <a:pt x="13219" y="9631"/>
                    <a:pt x="13101" y="9814"/>
                    <a:pt x="13041" y="9902"/>
                  </a:cubicBezTo>
                  <a:cubicBezTo>
                    <a:pt x="12668" y="10452"/>
                    <a:pt x="11973" y="11474"/>
                    <a:pt x="11973" y="13569"/>
                  </a:cubicBezTo>
                  <a:cubicBezTo>
                    <a:pt x="11973" y="16039"/>
                    <a:pt x="13545" y="17190"/>
                    <a:pt x="14427" y="17477"/>
                  </a:cubicBezTo>
                  <a:lnTo>
                    <a:pt x="14466" y="17493"/>
                  </a:lnTo>
                  <a:cubicBezTo>
                    <a:pt x="15703" y="18036"/>
                    <a:pt x="16914" y="18711"/>
                    <a:pt x="17143" y="20400"/>
                  </a:cubicBezTo>
                  <a:cubicBezTo>
                    <a:pt x="17143" y="20400"/>
                    <a:pt x="4457" y="20400"/>
                    <a:pt x="4457" y="20400"/>
                  </a:cubicBezTo>
                  <a:close/>
                  <a:moveTo>
                    <a:pt x="14715" y="16328"/>
                  </a:moveTo>
                  <a:cubicBezTo>
                    <a:pt x="14715" y="16328"/>
                    <a:pt x="12955" y="15815"/>
                    <a:pt x="12955" y="13569"/>
                  </a:cubicBezTo>
                  <a:cubicBezTo>
                    <a:pt x="12955" y="11596"/>
                    <a:pt x="13678" y="10901"/>
                    <a:pt x="13957" y="10421"/>
                  </a:cubicBezTo>
                  <a:cubicBezTo>
                    <a:pt x="13957" y="10421"/>
                    <a:pt x="14531" y="9807"/>
                    <a:pt x="14146" y="7826"/>
                  </a:cubicBezTo>
                  <a:cubicBezTo>
                    <a:pt x="14787" y="6740"/>
                    <a:pt x="14995" y="4972"/>
                    <a:pt x="14211" y="2789"/>
                  </a:cubicBezTo>
                  <a:cubicBezTo>
                    <a:pt x="13774" y="1514"/>
                    <a:pt x="13389" y="815"/>
                    <a:pt x="12801" y="409"/>
                  </a:cubicBezTo>
                  <a:cubicBezTo>
                    <a:pt x="12370" y="110"/>
                    <a:pt x="11880" y="0"/>
                    <a:pt x="11403" y="0"/>
                  </a:cubicBezTo>
                  <a:cubicBezTo>
                    <a:pt x="10516" y="0"/>
                    <a:pt x="9675" y="384"/>
                    <a:pt x="9339" y="653"/>
                  </a:cubicBezTo>
                  <a:cubicBezTo>
                    <a:pt x="8357" y="1192"/>
                    <a:pt x="7697" y="1688"/>
                    <a:pt x="7077" y="3579"/>
                  </a:cubicBezTo>
                  <a:cubicBezTo>
                    <a:pt x="6540" y="5168"/>
                    <a:pt x="7179" y="6892"/>
                    <a:pt x="7494" y="7758"/>
                  </a:cubicBezTo>
                  <a:cubicBezTo>
                    <a:pt x="7110" y="9740"/>
                    <a:pt x="7642" y="10421"/>
                    <a:pt x="7642" y="10421"/>
                  </a:cubicBezTo>
                  <a:cubicBezTo>
                    <a:pt x="7922" y="10901"/>
                    <a:pt x="8644" y="11596"/>
                    <a:pt x="8644" y="13569"/>
                  </a:cubicBezTo>
                  <a:cubicBezTo>
                    <a:pt x="8644" y="15815"/>
                    <a:pt x="6885" y="16328"/>
                    <a:pt x="6885" y="16328"/>
                  </a:cubicBezTo>
                  <a:cubicBezTo>
                    <a:pt x="5768" y="16819"/>
                    <a:pt x="3436" y="17760"/>
                    <a:pt x="3436" y="21000"/>
                  </a:cubicBezTo>
                  <a:cubicBezTo>
                    <a:pt x="3436" y="21000"/>
                    <a:pt x="3436" y="21600"/>
                    <a:pt x="3927" y="21600"/>
                  </a:cubicBezTo>
                  <a:lnTo>
                    <a:pt x="17673" y="21600"/>
                  </a:lnTo>
                  <a:cubicBezTo>
                    <a:pt x="18164" y="21600"/>
                    <a:pt x="18164" y="21000"/>
                    <a:pt x="18164" y="21000"/>
                  </a:cubicBezTo>
                  <a:cubicBezTo>
                    <a:pt x="18164" y="17760"/>
                    <a:pt x="15832" y="16819"/>
                    <a:pt x="14715" y="16328"/>
                  </a:cubicBezTo>
                  <a:moveTo>
                    <a:pt x="19516" y="15006"/>
                  </a:moveTo>
                  <a:cubicBezTo>
                    <a:pt x="19516" y="15006"/>
                    <a:pt x="18416" y="14701"/>
                    <a:pt x="18416" y="12954"/>
                  </a:cubicBezTo>
                  <a:cubicBezTo>
                    <a:pt x="18416" y="11419"/>
                    <a:pt x="18794" y="10879"/>
                    <a:pt x="19017" y="10506"/>
                  </a:cubicBezTo>
                  <a:cubicBezTo>
                    <a:pt x="19017" y="10506"/>
                    <a:pt x="19443" y="9975"/>
                    <a:pt x="19136" y="8435"/>
                  </a:cubicBezTo>
                  <a:cubicBezTo>
                    <a:pt x="19388" y="7760"/>
                    <a:pt x="19900" y="6419"/>
                    <a:pt x="19470" y="5184"/>
                  </a:cubicBezTo>
                  <a:cubicBezTo>
                    <a:pt x="18974" y="3714"/>
                    <a:pt x="18645" y="3327"/>
                    <a:pt x="17860" y="2908"/>
                  </a:cubicBezTo>
                  <a:cubicBezTo>
                    <a:pt x="17591" y="2699"/>
                    <a:pt x="16918" y="2400"/>
                    <a:pt x="16208" y="2400"/>
                  </a:cubicBezTo>
                  <a:cubicBezTo>
                    <a:pt x="15873" y="2400"/>
                    <a:pt x="15531" y="2473"/>
                    <a:pt x="15218" y="2647"/>
                  </a:cubicBezTo>
                  <a:cubicBezTo>
                    <a:pt x="15343" y="3035"/>
                    <a:pt x="15449" y="3420"/>
                    <a:pt x="15525" y="3799"/>
                  </a:cubicBezTo>
                  <a:cubicBezTo>
                    <a:pt x="15537" y="3790"/>
                    <a:pt x="15550" y="3779"/>
                    <a:pt x="15563" y="3770"/>
                  </a:cubicBezTo>
                  <a:cubicBezTo>
                    <a:pt x="15730" y="3657"/>
                    <a:pt x="15948" y="3600"/>
                    <a:pt x="16208" y="3600"/>
                  </a:cubicBezTo>
                  <a:cubicBezTo>
                    <a:pt x="16716" y="3600"/>
                    <a:pt x="17211" y="3825"/>
                    <a:pt x="17332" y="3919"/>
                  </a:cubicBezTo>
                  <a:cubicBezTo>
                    <a:pt x="17375" y="3953"/>
                    <a:pt x="17421" y="3983"/>
                    <a:pt x="17467" y="4008"/>
                  </a:cubicBezTo>
                  <a:cubicBezTo>
                    <a:pt x="17950" y="4265"/>
                    <a:pt x="18131" y="4362"/>
                    <a:pt x="18562" y="5641"/>
                  </a:cubicBezTo>
                  <a:cubicBezTo>
                    <a:pt x="18822" y="6387"/>
                    <a:pt x="18452" y="7378"/>
                    <a:pt x="18253" y="7911"/>
                  </a:cubicBezTo>
                  <a:cubicBezTo>
                    <a:pt x="18161" y="8156"/>
                    <a:pt x="18130" y="8457"/>
                    <a:pt x="18182" y="8718"/>
                  </a:cubicBezTo>
                  <a:cubicBezTo>
                    <a:pt x="18316" y="9392"/>
                    <a:pt x="18254" y="9706"/>
                    <a:pt x="18232" y="9784"/>
                  </a:cubicBezTo>
                  <a:cubicBezTo>
                    <a:pt x="18230" y="9788"/>
                    <a:pt x="18227" y="9793"/>
                    <a:pt x="18224" y="9798"/>
                  </a:cubicBezTo>
                  <a:lnTo>
                    <a:pt x="18191" y="9853"/>
                  </a:lnTo>
                  <a:cubicBezTo>
                    <a:pt x="17926" y="10290"/>
                    <a:pt x="17434" y="11106"/>
                    <a:pt x="17434" y="12954"/>
                  </a:cubicBezTo>
                  <a:cubicBezTo>
                    <a:pt x="17434" y="15019"/>
                    <a:pt x="18570" y="15933"/>
                    <a:pt x="19229" y="16155"/>
                  </a:cubicBezTo>
                  <a:cubicBezTo>
                    <a:pt x="19856" y="16429"/>
                    <a:pt x="20435" y="16859"/>
                    <a:pt x="20582" y="17999"/>
                  </a:cubicBezTo>
                  <a:lnTo>
                    <a:pt x="18459" y="18000"/>
                  </a:lnTo>
                  <a:cubicBezTo>
                    <a:pt x="18647" y="18353"/>
                    <a:pt x="18802" y="18755"/>
                    <a:pt x="18920" y="19200"/>
                  </a:cubicBezTo>
                  <a:lnTo>
                    <a:pt x="21109" y="19199"/>
                  </a:lnTo>
                  <a:cubicBezTo>
                    <a:pt x="21600" y="19199"/>
                    <a:pt x="21600" y="18599"/>
                    <a:pt x="21600" y="18599"/>
                  </a:cubicBezTo>
                  <a:cubicBezTo>
                    <a:pt x="21600" y="16199"/>
                    <a:pt x="20410" y="15388"/>
                    <a:pt x="19516" y="15006"/>
                  </a:cubicBezTo>
                  <a:moveTo>
                    <a:pt x="2371" y="16155"/>
                  </a:moveTo>
                  <a:cubicBezTo>
                    <a:pt x="3030" y="15933"/>
                    <a:pt x="4166" y="15019"/>
                    <a:pt x="4166" y="12954"/>
                  </a:cubicBezTo>
                  <a:cubicBezTo>
                    <a:pt x="4166" y="11106"/>
                    <a:pt x="3673" y="10290"/>
                    <a:pt x="3409" y="9853"/>
                  </a:cubicBezTo>
                  <a:lnTo>
                    <a:pt x="3376" y="9798"/>
                  </a:lnTo>
                  <a:cubicBezTo>
                    <a:pt x="3373" y="9793"/>
                    <a:pt x="3370" y="9788"/>
                    <a:pt x="3367" y="9784"/>
                  </a:cubicBezTo>
                  <a:cubicBezTo>
                    <a:pt x="3346" y="9706"/>
                    <a:pt x="3283" y="9392"/>
                    <a:pt x="3418" y="8718"/>
                  </a:cubicBezTo>
                  <a:cubicBezTo>
                    <a:pt x="3470" y="8457"/>
                    <a:pt x="3439" y="8156"/>
                    <a:pt x="3347" y="7911"/>
                  </a:cubicBezTo>
                  <a:cubicBezTo>
                    <a:pt x="3148" y="7378"/>
                    <a:pt x="2778" y="6387"/>
                    <a:pt x="3038" y="5641"/>
                  </a:cubicBezTo>
                  <a:cubicBezTo>
                    <a:pt x="3469" y="4362"/>
                    <a:pt x="3649" y="4265"/>
                    <a:pt x="4133" y="4008"/>
                  </a:cubicBezTo>
                  <a:cubicBezTo>
                    <a:pt x="4180" y="3983"/>
                    <a:pt x="4225" y="3953"/>
                    <a:pt x="4268" y="3919"/>
                  </a:cubicBezTo>
                  <a:cubicBezTo>
                    <a:pt x="4389" y="3825"/>
                    <a:pt x="4884" y="3600"/>
                    <a:pt x="5392" y="3600"/>
                  </a:cubicBezTo>
                  <a:cubicBezTo>
                    <a:pt x="5636" y="3600"/>
                    <a:pt x="5839" y="3655"/>
                    <a:pt x="6002" y="3755"/>
                  </a:cubicBezTo>
                  <a:cubicBezTo>
                    <a:pt x="6045" y="3548"/>
                    <a:pt x="6096" y="3341"/>
                    <a:pt x="6165" y="3134"/>
                  </a:cubicBezTo>
                  <a:cubicBezTo>
                    <a:pt x="6225" y="2950"/>
                    <a:pt x="6289" y="2793"/>
                    <a:pt x="6351" y="2630"/>
                  </a:cubicBezTo>
                  <a:cubicBezTo>
                    <a:pt x="6046" y="2468"/>
                    <a:pt x="5716" y="2400"/>
                    <a:pt x="5392" y="2400"/>
                  </a:cubicBezTo>
                  <a:cubicBezTo>
                    <a:pt x="4682" y="2400"/>
                    <a:pt x="4009" y="2699"/>
                    <a:pt x="3740" y="2908"/>
                  </a:cubicBezTo>
                  <a:cubicBezTo>
                    <a:pt x="2955" y="3327"/>
                    <a:pt x="2625" y="3714"/>
                    <a:pt x="2130" y="5184"/>
                  </a:cubicBezTo>
                  <a:cubicBezTo>
                    <a:pt x="1700" y="6419"/>
                    <a:pt x="2212" y="7760"/>
                    <a:pt x="2464" y="8435"/>
                  </a:cubicBezTo>
                  <a:cubicBezTo>
                    <a:pt x="2156" y="9975"/>
                    <a:pt x="2583" y="10506"/>
                    <a:pt x="2583" y="10506"/>
                  </a:cubicBezTo>
                  <a:cubicBezTo>
                    <a:pt x="2806" y="10879"/>
                    <a:pt x="3185" y="11419"/>
                    <a:pt x="3185" y="12954"/>
                  </a:cubicBezTo>
                  <a:cubicBezTo>
                    <a:pt x="3185" y="14701"/>
                    <a:pt x="2084" y="15006"/>
                    <a:pt x="2084" y="15006"/>
                  </a:cubicBezTo>
                  <a:cubicBezTo>
                    <a:pt x="1191" y="15388"/>
                    <a:pt x="0" y="16199"/>
                    <a:pt x="0" y="18599"/>
                  </a:cubicBezTo>
                  <a:cubicBezTo>
                    <a:pt x="0" y="18599"/>
                    <a:pt x="0" y="19199"/>
                    <a:pt x="491" y="19199"/>
                  </a:cubicBezTo>
                  <a:lnTo>
                    <a:pt x="2680" y="19200"/>
                  </a:lnTo>
                  <a:cubicBezTo>
                    <a:pt x="2798" y="18755"/>
                    <a:pt x="2952" y="18353"/>
                    <a:pt x="3141" y="18000"/>
                  </a:cubicBezTo>
                  <a:lnTo>
                    <a:pt x="1018" y="17999"/>
                  </a:lnTo>
                  <a:cubicBezTo>
                    <a:pt x="1165" y="16859"/>
                    <a:pt x="1744" y="16429"/>
                    <a:pt x="2371" y="16155"/>
                  </a:cubicBezTo>
                </a:path>
              </a:pathLst>
            </a:custGeom>
            <a:solidFill>
              <a:schemeClr val="bg1"/>
            </a:solidFill>
            <a:ln w="12700">
              <a:noFill/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>
                <a:solidFill>
                  <a:schemeClr val="tx2"/>
                </a:solidFill>
              </a:endParaRPr>
            </a:p>
          </p:txBody>
        </p:sp>
        <p:sp>
          <p:nvSpPr>
            <p:cNvPr id="62" name="Subtitle 2">
              <a:extLst>
                <a:ext uri="{FF2B5EF4-FFF2-40B4-BE49-F238E27FC236}">
                  <a16:creationId xmlns:a16="http://schemas.microsoft.com/office/drawing/2014/main" xmlns="" id="{DB8CB567-BEF3-DD4D-B48E-53E1AD3E38B0}"/>
                </a:ext>
              </a:extLst>
            </p:cNvPr>
            <p:cNvSpPr txBox="1">
              <a:spLocks/>
            </p:cNvSpPr>
            <p:nvPr/>
          </p:nvSpPr>
          <p:spPr>
            <a:xfrm>
              <a:off x="3910360" y="6570757"/>
              <a:ext cx="4033266" cy="1273118"/>
            </a:xfrm>
            <a:prstGeom prst="rect">
              <a:avLst/>
            </a:prstGeom>
          </p:spPr>
          <p:txBody>
            <a:bodyPr vert="horz" wrap="square" lIns="217433" tIns="108718" rIns="217433" bIns="108718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4299"/>
                </a:lnSpc>
              </a:pPr>
              <a:r>
                <a:rPr lang="en-US" sz="2800" dirty="0">
                  <a:solidFill>
                    <a:schemeClr val="tx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Lato Light" panose="020F0502020204030203" pitchFamily="34" charset="0"/>
                </a:rPr>
                <a:t>Service being offered by a company. </a:t>
              </a: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xmlns="" id="{E85CA77E-6B8E-A041-9F23-ABE4C3E8E42B}"/>
                </a:ext>
              </a:extLst>
            </p:cNvPr>
            <p:cNvSpPr/>
            <p:nvPr/>
          </p:nvSpPr>
          <p:spPr>
            <a:xfrm>
              <a:off x="4039973" y="6077368"/>
              <a:ext cx="518268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dirty="0">
                  <a:solidFill>
                    <a:schemeClr val="tx2"/>
                  </a:solidFill>
                  <a:latin typeface="Roboto Medium" panose="02000000000000000000" pitchFamily="2" charset="0"/>
                  <a:ea typeface="Roboto Medium" panose="02000000000000000000" pitchFamily="2" charset="0"/>
                  <a:cs typeface="Lato Light" panose="020F0502020204030203" pitchFamily="34" charset="0"/>
                </a:rPr>
                <a:t>Title One</a:t>
              </a:r>
            </a:p>
          </p:txBody>
        </p:sp>
        <p:sp>
          <p:nvSpPr>
            <p:cNvPr id="64" name="Oval 63">
              <a:extLst>
                <a:ext uri="{FF2B5EF4-FFF2-40B4-BE49-F238E27FC236}">
                  <a16:creationId xmlns:a16="http://schemas.microsoft.com/office/drawing/2014/main" xmlns="" id="{AFCD441E-C523-534C-8837-EDC4E57958A2}"/>
                </a:ext>
              </a:extLst>
            </p:cNvPr>
            <p:cNvSpPr/>
            <p:nvPr/>
          </p:nvSpPr>
          <p:spPr>
            <a:xfrm>
              <a:off x="1849121" y="9973339"/>
              <a:ext cx="1630059" cy="163005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Shape 2772">
              <a:extLst>
                <a:ext uri="{FF2B5EF4-FFF2-40B4-BE49-F238E27FC236}">
                  <a16:creationId xmlns:a16="http://schemas.microsoft.com/office/drawing/2014/main" xmlns="" id="{A57B91E6-E8BF-9145-9E97-5D6EB18CD812}"/>
                </a:ext>
              </a:extLst>
            </p:cNvPr>
            <p:cNvSpPr/>
            <p:nvPr/>
          </p:nvSpPr>
          <p:spPr>
            <a:xfrm>
              <a:off x="2352311" y="10510801"/>
              <a:ext cx="697490" cy="6974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2945"/>
                  </a:moveTo>
                  <a:lnTo>
                    <a:pt x="982" y="2945"/>
                  </a:lnTo>
                  <a:lnTo>
                    <a:pt x="982" y="1964"/>
                  </a:lnTo>
                  <a:lnTo>
                    <a:pt x="20618" y="1964"/>
                  </a:lnTo>
                  <a:cubicBezTo>
                    <a:pt x="20618" y="1964"/>
                    <a:pt x="20618" y="2945"/>
                    <a:pt x="20618" y="2945"/>
                  </a:cubicBezTo>
                  <a:close/>
                  <a:moveTo>
                    <a:pt x="19636" y="15709"/>
                  </a:moveTo>
                  <a:lnTo>
                    <a:pt x="1964" y="15709"/>
                  </a:lnTo>
                  <a:lnTo>
                    <a:pt x="1964" y="3927"/>
                  </a:lnTo>
                  <a:lnTo>
                    <a:pt x="19636" y="3927"/>
                  </a:lnTo>
                  <a:cubicBezTo>
                    <a:pt x="19636" y="3927"/>
                    <a:pt x="19636" y="15709"/>
                    <a:pt x="19636" y="15709"/>
                  </a:cubicBezTo>
                  <a:close/>
                  <a:moveTo>
                    <a:pt x="20618" y="982"/>
                  </a:moveTo>
                  <a:lnTo>
                    <a:pt x="11782" y="982"/>
                  </a:lnTo>
                  <a:cubicBezTo>
                    <a:pt x="11782" y="440"/>
                    <a:pt x="11342" y="0"/>
                    <a:pt x="10800" y="0"/>
                  </a:cubicBezTo>
                  <a:cubicBezTo>
                    <a:pt x="10258" y="0"/>
                    <a:pt x="9818" y="440"/>
                    <a:pt x="9818" y="982"/>
                  </a:cubicBezTo>
                  <a:lnTo>
                    <a:pt x="982" y="982"/>
                  </a:lnTo>
                  <a:cubicBezTo>
                    <a:pt x="440" y="982"/>
                    <a:pt x="0" y="1422"/>
                    <a:pt x="0" y="1964"/>
                  </a:cubicBezTo>
                  <a:lnTo>
                    <a:pt x="0" y="2945"/>
                  </a:lnTo>
                  <a:cubicBezTo>
                    <a:pt x="0" y="3488"/>
                    <a:pt x="440" y="3927"/>
                    <a:pt x="982" y="3927"/>
                  </a:cubicBezTo>
                  <a:lnTo>
                    <a:pt x="982" y="15709"/>
                  </a:lnTo>
                  <a:cubicBezTo>
                    <a:pt x="982" y="16252"/>
                    <a:pt x="1422" y="16691"/>
                    <a:pt x="1964" y="16691"/>
                  </a:cubicBezTo>
                  <a:lnTo>
                    <a:pt x="10309" y="16691"/>
                  </a:lnTo>
                  <a:lnTo>
                    <a:pt x="10309" y="17960"/>
                  </a:lnTo>
                  <a:lnTo>
                    <a:pt x="7507" y="20762"/>
                  </a:lnTo>
                  <a:cubicBezTo>
                    <a:pt x="7419" y="20851"/>
                    <a:pt x="7364" y="20974"/>
                    <a:pt x="7364" y="21109"/>
                  </a:cubicBezTo>
                  <a:cubicBezTo>
                    <a:pt x="7364" y="21380"/>
                    <a:pt x="7584" y="21600"/>
                    <a:pt x="7855" y="21600"/>
                  </a:cubicBezTo>
                  <a:cubicBezTo>
                    <a:pt x="7990" y="21600"/>
                    <a:pt x="8113" y="21545"/>
                    <a:pt x="8202" y="21456"/>
                  </a:cubicBezTo>
                  <a:lnTo>
                    <a:pt x="10800" y="18858"/>
                  </a:lnTo>
                  <a:lnTo>
                    <a:pt x="13398" y="21456"/>
                  </a:lnTo>
                  <a:cubicBezTo>
                    <a:pt x="13487" y="21545"/>
                    <a:pt x="13610" y="21600"/>
                    <a:pt x="13745" y="21600"/>
                  </a:cubicBezTo>
                  <a:cubicBezTo>
                    <a:pt x="14016" y="21600"/>
                    <a:pt x="14236" y="21380"/>
                    <a:pt x="14236" y="21109"/>
                  </a:cubicBezTo>
                  <a:cubicBezTo>
                    <a:pt x="14236" y="20974"/>
                    <a:pt x="14181" y="20851"/>
                    <a:pt x="14093" y="20762"/>
                  </a:cubicBezTo>
                  <a:lnTo>
                    <a:pt x="11291" y="17960"/>
                  </a:lnTo>
                  <a:lnTo>
                    <a:pt x="11291" y="16691"/>
                  </a:lnTo>
                  <a:lnTo>
                    <a:pt x="19636" y="16691"/>
                  </a:lnTo>
                  <a:cubicBezTo>
                    <a:pt x="20178" y="16691"/>
                    <a:pt x="20618" y="16252"/>
                    <a:pt x="20618" y="15709"/>
                  </a:cubicBezTo>
                  <a:lnTo>
                    <a:pt x="20618" y="3927"/>
                  </a:lnTo>
                  <a:cubicBezTo>
                    <a:pt x="21160" y="3927"/>
                    <a:pt x="21600" y="3488"/>
                    <a:pt x="21600" y="2945"/>
                  </a:cubicBezTo>
                  <a:lnTo>
                    <a:pt x="21600" y="1964"/>
                  </a:lnTo>
                  <a:cubicBezTo>
                    <a:pt x="21600" y="1422"/>
                    <a:pt x="21160" y="982"/>
                    <a:pt x="20618" y="982"/>
                  </a:cubicBezTo>
                  <a:moveTo>
                    <a:pt x="12273" y="12764"/>
                  </a:moveTo>
                  <a:lnTo>
                    <a:pt x="17182" y="12764"/>
                  </a:lnTo>
                  <a:cubicBezTo>
                    <a:pt x="17453" y="12764"/>
                    <a:pt x="17673" y="12544"/>
                    <a:pt x="17673" y="12273"/>
                  </a:cubicBezTo>
                  <a:cubicBezTo>
                    <a:pt x="17673" y="12002"/>
                    <a:pt x="17453" y="11782"/>
                    <a:pt x="17182" y="11782"/>
                  </a:cubicBezTo>
                  <a:lnTo>
                    <a:pt x="12273" y="11782"/>
                  </a:lnTo>
                  <a:cubicBezTo>
                    <a:pt x="12002" y="11782"/>
                    <a:pt x="11782" y="12002"/>
                    <a:pt x="11782" y="12273"/>
                  </a:cubicBezTo>
                  <a:cubicBezTo>
                    <a:pt x="11782" y="12544"/>
                    <a:pt x="12002" y="12764"/>
                    <a:pt x="12273" y="12764"/>
                  </a:cubicBezTo>
                  <a:moveTo>
                    <a:pt x="4909" y="6873"/>
                  </a:moveTo>
                  <a:lnTo>
                    <a:pt x="8836" y="6873"/>
                  </a:lnTo>
                  <a:lnTo>
                    <a:pt x="8836" y="11782"/>
                  </a:lnTo>
                  <a:lnTo>
                    <a:pt x="4909" y="11782"/>
                  </a:lnTo>
                  <a:cubicBezTo>
                    <a:pt x="4909" y="11782"/>
                    <a:pt x="4909" y="6873"/>
                    <a:pt x="4909" y="6873"/>
                  </a:cubicBezTo>
                  <a:close/>
                  <a:moveTo>
                    <a:pt x="4909" y="12764"/>
                  </a:moveTo>
                  <a:lnTo>
                    <a:pt x="8836" y="12764"/>
                  </a:lnTo>
                  <a:cubicBezTo>
                    <a:pt x="9378" y="12764"/>
                    <a:pt x="9818" y="12325"/>
                    <a:pt x="9818" y="11782"/>
                  </a:cubicBezTo>
                  <a:lnTo>
                    <a:pt x="9818" y="6873"/>
                  </a:lnTo>
                  <a:cubicBezTo>
                    <a:pt x="9818" y="6331"/>
                    <a:pt x="9378" y="5891"/>
                    <a:pt x="8836" y="5891"/>
                  </a:cubicBezTo>
                  <a:lnTo>
                    <a:pt x="4909" y="5891"/>
                  </a:lnTo>
                  <a:cubicBezTo>
                    <a:pt x="4367" y="5891"/>
                    <a:pt x="3927" y="6331"/>
                    <a:pt x="3927" y="6873"/>
                  </a:cubicBezTo>
                  <a:lnTo>
                    <a:pt x="3927" y="11782"/>
                  </a:lnTo>
                  <a:cubicBezTo>
                    <a:pt x="3927" y="12325"/>
                    <a:pt x="4367" y="12764"/>
                    <a:pt x="4909" y="12764"/>
                  </a:cubicBezTo>
                  <a:moveTo>
                    <a:pt x="12273" y="10800"/>
                  </a:moveTo>
                  <a:lnTo>
                    <a:pt x="14236" y="10800"/>
                  </a:lnTo>
                  <a:cubicBezTo>
                    <a:pt x="14507" y="10800"/>
                    <a:pt x="14727" y="10580"/>
                    <a:pt x="14727" y="10309"/>
                  </a:cubicBezTo>
                  <a:cubicBezTo>
                    <a:pt x="14727" y="10038"/>
                    <a:pt x="14507" y="9818"/>
                    <a:pt x="14236" y="9818"/>
                  </a:cubicBezTo>
                  <a:lnTo>
                    <a:pt x="12273" y="9818"/>
                  </a:lnTo>
                  <a:cubicBezTo>
                    <a:pt x="12002" y="9818"/>
                    <a:pt x="11782" y="10038"/>
                    <a:pt x="11782" y="10309"/>
                  </a:cubicBezTo>
                  <a:cubicBezTo>
                    <a:pt x="11782" y="10580"/>
                    <a:pt x="12002" y="10800"/>
                    <a:pt x="12273" y="10800"/>
                  </a:cubicBezTo>
                  <a:moveTo>
                    <a:pt x="12273" y="6873"/>
                  </a:moveTo>
                  <a:lnTo>
                    <a:pt x="15218" y="6873"/>
                  </a:lnTo>
                  <a:cubicBezTo>
                    <a:pt x="15489" y="6873"/>
                    <a:pt x="15709" y="6653"/>
                    <a:pt x="15709" y="6382"/>
                  </a:cubicBezTo>
                  <a:cubicBezTo>
                    <a:pt x="15709" y="6111"/>
                    <a:pt x="15489" y="5891"/>
                    <a:pt x="15218" y="5891"/>
                  </a:cubicBezTo>
                  <a:lnTo>
                    <a:pt x="12273" y="5891"/>
                  </a:lnTo>
                  <a:cubicBezTo>
                    <a:pt x="12002" y="5891"/>
                    <a:pt x="11782" y="6111"/>
                    <a:pt x="11782" y="6382"/>
                  </a:cubicBezTo>
                  <a:cubicBezTo>
                    <a:pt x="11782" y="6653"/>
                    <a:pt x="12002" y="6873"/>
                    <a:pt x="12273" y="6873"/>
                  </a:cubicBezTo>
                  <a:moveTo>
                    <a:pt x="12273" y="8836"/>
                  </a:moveTo>
                  <a:lnTo>
                    <a:pt x="17182" y="8836"/>
                  </a:lnTo>
                  <a:cubicBezTo>
                    <a:pt x="17453" y="8836"/>
                    <a:pt x="17673" y="8617"/>
                    <a:pt x="17673" y="8345"/>
                  </a:cubicBezTo>
                  <a:cubicBezTo>
                    <a:pt x="17673" y="8075"/>
                    <a:pt x="17453" y="7855"/>
                    <a:pt x="17182" y="7855"/>
                  </a:cubicBezTo>
                  <a:lnTo>
                    <a:pt x="12273" y="7855"/>
                  </a:lnTo>
                  <a:cubicBezTo>
                    <a:pt x="12002" y="7855"/>
                    <a:pt x="11782" y="8075"/>
                    <a:pt x="11782" y="8345"/>
                  </a:cubicBezTo>
                  <a:cubicBezTo>
                    <a:pt x="11782" y="8617"/>
                    <a:pt x="12002" y="8836"/>
                    <a:pt x="12273" y="8836"/>
                  </a:cubicBezTo>
                </a:path>
              </a:pathLst>
            </a:custGeom>
            <a:solidFill>
              <a:schemeClr val="bg1"/>
            </a:solidFill>
            <a:ln w="12700">
              <a:noFill/>
              <a:miter lim="400000"/>
            </a:ln>
          </p:spPr>
          <p:txBody>
            <a:bodyPr lIns="38090" tIns="38090" rIns="38090" bIns="38090" anchor="ctr"/>
            <a:lstStyle/>
            <a:p>
              <a:pPr defTabSz="457079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>
                <a:solidFill>
                  <a:schemeClr val="tx2"/>
                </a:solidFill>
              </a:endParaRPr>
            </a:p>
          </p:txBody>
        </p:sp>
        <p:sp>
          <p:nvSpPr>
            <p:cNvPr id="66" name="Subtitle 2">
              <a:extLst>
                <a:ext uri="{FF2B5EF4-FFF2-40B4-BE49-F238E27FC236}">
                  <a16:creationId xmlns:a16="http://schemas.microsoft.com/office/drawing/2014/main" xmlns="" id="{AB8F451F-0422-F242-8F5F-CDD6B2E0DA64}"/>
                </a:ext>
              </a:extLst>
            </p:cNvPr>
            <p:cNvSpPr txBox="1">
              <a:spLocks/>
            </p:cNvSpPr>
            <p:nvPr/>
          </p:nvSpPr>
          <p:spPr>
            <a:xfrm>
              <a:off x="3910360" y="10398503"/>
              <a:ext cx="4033266" cy="1273118"/>
            </a:xfrm>
            <a:prstGeom prst="rect">
              <a:avLst/>
            </a:prstGeom>
          </p:spPr>
          <p:txBody>
            <a:bodyPr vert="horz" wrap="square" lIns="217433" tIns="108718" rIns="217433" bIns="108718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4299"/>
                </a:lnSpc>
              </a:pPr>
              <a:r>
                <a:rPr lang="en-US" sz="2800" dirty="0">
                  <a:solidFill>
                    <a:schemeClr val="tx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Lato Light" panose="020F0502020204030203" pitchFamily="34" charset="0"/>
                </a:rPr>
                <a:t>Service being offered by a company. </a:t>
              </a:r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xmlns="" id="{08BBA95E-A076-FE41-BB0C-9A254EB62ED1}"/>
                </a:ext>
              </a:extLst>
            </p:cNvPr>
            <p:cNvSpPr/>
            <p:nvPr/>
          </p:nvSpPr>
          <p:spPr>
            <a:xfrm>
              <a:off x="4039973" y="9905114"/>
              <a:ext cx="518268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dirty="0">
                  <a:solidFill>
                    <a:schemeClr val="tx2"/>
                  </a:solidFill>
                  <a:latin typeface="Roboto Medium" panose="02000000000000000000" pitchFamily="2" charset="0"/>
                  <a:ea typeface="Roboto Medium" panose="02000000000000000000" pitchFamily="2" charset="0"/>
                  <a:cs typeface="Lato Light" panose="020F0502020204030203" pitchFamily="34" charset="0"/>
                </a:rPr>
                <a:t>Title Two</a:t>
              </a:r>
            </a:p>
          </p:txBody>
        </p:sp>
        <p:grpSp>
          <p:nvGrpSpPr>
            <p:cNvPr id="68" name="Group 67">
              <a:extLst>
                <a:ext uri="{FF2B5EF4-FFF2-40B4-BE49-F238E27FC236}">
                  <a16:creationId xmlns:a16="http://schemas.microsoft.com/office/drawing/2014/main" xmlns="" id="{F19C4826-54C8-B44E-9736-192F00B1BE66}"/>
                </a:ext>
              </a:extLst>
            </p:cNvPr>
            <p:cNvGrpSpPr/>
            <p:nvPr/>
          </p:nvGrpSpPr>
          <p:grpSpPr>
            <a:xfrm>
              <a:off x="21330288" y="6144233"/>
              <a:ext cx="1630059" cy="1630059"/>
              <a:chOff x="13359494" y="13763674"/>
              <a:chExt cx="1630059" cy="1630059"/>
            </a:xfrm>
          </p:grpSpPr>
          <p:sp>
            <p:nvSpPr>
              <p:cNvPr id="81" name="Oval 80">
                <a:extLst>
                  <a:ext uri="{FF2B5EF4-FFF2-40B4-BE49-F238E27FC236}">
                    <a16:creationId xmlns:a16="http://schemas.microsoft.com/office/drawing/2014/main" xmlns="" id="{B572DB46-DB2F-B642-8714-8A2375819F87}"/>
                  </a:ext>
                </a:extLst>
              </p:cNvPr>
              <p:cNvSpPr/>
              <p:nvPr/>
            </p:nvSpPr>
            <p:spPr>
              <a:xfrm>
                <a:off x="13359494" y="13763674"/>
                <a:ext cx="1630059" cy="1630059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2" name="Shape 2633">
                <a:extLst>
                  <a:ext uri="{FF2B5EF4-FFF2-40B4-BE49-F238E27FC236}">
                    <a16:creationId xmlns:a16="http://schemas.microsoft.com/office/drawing/2014/main" xmlns="" id="{A024999C-42F3-ED47-BDBC-EF416ED3EEC5}"/>
                  </a:ext>
                </a:extLst>
              </p:cNvPr>
              <p:cNvSpPr/>
              <p:nvPr/>
            </p:nvSpPr>
            <p:spPr>
              <a:xfrm>
                <a:off x="13824417" y="14224708"/>
                <a:ext cx="700212" cy="7002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144" y="18334"/>
                    </a:moveTo>
                    <a:lnTo>
                      <a:pt x="15583" y="6873"/>
                    </a:lnTo>
                    <a:lnTo>
                      <a:pt x="20168" y="6873"/>
                    </a:lnTo>
                    <a:cubicBezTo>
                      <a:pt x="20168" y="6873"/>
                      <a:pt x="12144" y="18334"/>
                      <a:pt x="12144" y="18334"/>
                    </a:cubicBezTo>
                    <a:close/>
                    <a:moveTo>
                      <a:pt x="10800" y="19403"/>
                    </a:moveTo>
                    <a:lnTo>
                      <a:pt x="7041" y="6873"/>
                    </a:lnTo>
                    <a:lnTo>
                      <a:pt x="14559" y="6873"/>
                    </a:lnTo>
                    <a:cubicBezTo>
                      <a:pt x="14559" y="6873"/>
                      <a:pt x="10800" y="19403"/>
                      <a:pt x="10800" y="19403"/>
                    </a:cubicBezTo>
                    <a:close/>
                    <a:moveTo>
                      <a:pt x="1432" y="6873"/>
                    </a:moveTo>
                    <a:lnTo>
                      <a:pt x="6017" y="6873"/>
                    </a:lnTo>
                    <a:lnTo>
                      <a:pt x="9456" y="18334"/>
                    </a:lnTo>
                    <a:cubicBezTo>
                      <a:pt x="9456" y="18334"/>
                      <a:pt x="1432" y="6873"/>
                      <a:pt x="1432" y="6873"/>
                    </a:cubicBezTo>
                    <a:close/>
                    <a:moveTo>
                      <a:pt x="6578" y="982"/>
                    </a:moveTo>
                    <a:lnTo>
                      <a:pt x="8536" y="982"/>
                    </a:lnTo>
                    <a:lnTo>
                      <a:pt x="6082" y="5891"/>
                    </a:lnTo>
                    <a:lnTo>
                      <a:pt x="1669" y="5891"/>
                    </a:lnTo>
                    <a:cubicBezTo>
                      <a:pt x="1669" y="5891"/>
                      <a:pt x="6578" y="982"/>
                      <a:pt x="6578" y="982"/>
                    </a:cubicBezTo>
                    <a:close/>
                    <a:moveTo>
                      <a:pt x="11973" y="982"/>
                    </a:moveTo>
                    <a:lnTo>
                      <a:pt x="14427" y="5891"/>
                    </a:lnTo>
                    <a:lnTo>
                      <a:pt x="7173" y="5891"/>
                    </a:lnTo>
                    <a:lnTo>
                      <a:pt x="9627" y="982"/>
                    </a:lnTo>
                    <a:cubicBezTo>
                      <a:pt x="9627" y="982"/>
                      <a:pt x="11973" y="982"/>
                      <a:pt x="11973" y="982"/>
                    </a:cubicBezTo>
                    <a:close/>
                    <a:moveTo>
                      <a:pt x="15022" y="982"/>
                    </a:moveTo>
                    <a:lnTo>
                      <a:pt x="19931" y="5891"/>
                    </a:lnTo>
                    <a:lnTo>
                      <a:pt x="15518" y="5891"/>
                    </a:lnTo>
                    <a:lnTo>
                      <a:pt x="13064" y="982"/>
                    </a:lnTo>
                    <a:cubicBezTo>
                      <a:pt x="13064" y="982"/>
                      <a:pt x="15022" y="982"/>
                      <a:pt x="15022" y="982"/>
                    </a:cubicBezTo>
                    <a:close/>
                    <a:moveTo>
                      <a:pt x="21600" y="6382"/>
                    </a:moveTo>
                    <a:cubicBezTo>
                      <a:pt x="21600" y="6272"/>
                      <a:pt x="21557" y="6175"/>
                      <a:pt x="21495" y="6093"/>
                    </a:cubicBezTo>
                    <a:lnTo>
                      <a:pt x="21502" y="6088"/>
                    </a:lnTo>
                    <a:lnTo>
                      <a:pt x="21471" y="6057"/>
                    </a:lnTo>
                    <a:cubicBezTo>
                      <a:pt x="21459" y="6044"/>
                      <a:pt x="21448" y="6032"/>
                      <a:pt x="21434" y="6020"/>
                    </a:cubicBezTo>
                    <a:lnTo>
                      <a:pt x="15611" y="197"/>
                    </a:lnTo>
                    <a:lnTo>
                      <a:pt x="15604" y="201"/>
                    </a:lnTo>
                    <a:cubicBezTo>
                      <a:pt x="15514" y="82"/>
                      <a:pt x="15379" y="0"/>
                      <a:pt x="15218" y="0"/>
                    </a:cubicBezTo>
                    <a:lnTo>
                      <a:pt x="6382" y="0"/>
                    </a:lnTo>
                    <a:cubicBezTo>
                      <a:pt x="6221" y="0"/>
                      <a:pt x="6086" y="82"/>
                      <a:pt x="5996" y="201"/>
                    </a:cubicBezTo>
                    <a:lnTo>
                      <a:pt x="5989" y="197"/>
                    </a:lnTo>
                    <a:lnTo>
                      <a:pt x="166" y="6020"/>
                    </a:lnTo>
                    <a:cubicBezTo>
                      <a:pt x="152" y="6032"/>
                      <a:pt x="141" y="6044"/>
                      <a:pt x="129" y="6057"/>
                    </a:cubicBezTo>
                    <a:lnTo>
                      <a:pt x="98" y="6088"/>
                    </a:lnTo>
                    <a:lnTo>
                      <a:pt x="105" y="6093"/>
                    </a:lnTo>
                    <a:cubicBezTo>
                      <a:pt x="43" y="6175"/>
                      <a:pt x="0" y="6272"/>
                      <a:pt x="0" y="6382"/>
                    </a:cubicBezTo>
                    <a:cubicBezTo>
                      <a:pt x="0" y="6499"/>
                      <a:pt x="46" y="6602"/>
                      <a:pt x="115" y="6686"/>
                    </a:cubicBezTo>
                    <a:lnTo>
                      <a:pt x="109" y="6690"/>
                    </a:lnTo>
                    <a:lnTo>
                      <a:pt x="10418" y="21418"/>
                    </a:lnTo>
                    <a:lnTo>
                      <a:pt x="10424" y="21413"/>
                    </a:lnTo>
                    <a:cubicBezTo>
                      <a:pt x="10514" y="21525"/>
                      <a:pt x="10646" y="21600"/>
                      <a:pt x="10800" y="21600"/>
                    </a:cubicBezTo>
                    <a:cubicBezTo>
                      <a:pt x="10954" y="21600"/>
                      <a:pt x="11086" y="21525"/>
                      <a:pt x="11176" y="21413"/>
                    </a:cubicBezTo>
                    <a:lnTo>
                      <a:pt x="11182" y="21418"/>
                    </a:lnTo>
                    <a:lnTo>
                      <a:pt x="21491" y="6690"/>
                    </a:lnTo>
                    <a:lnTo>
                      <a:pt x="21485" y="6686"/>
                    </a:lnTo>
                    <a:cubicBezTo>
                      <a:pt x="21553" y="6602"/>
                      <a:pt x="21600" y="6499"/>
                      <a:pt x="21600" y="6382"/>
                    </a:cubicBezTo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38090" tIns="38090" rIns="38090" bIns="38090" anchor="ctr"/>
              <a:lstStyle/>
              <a:p>
                <a:pPr defTabSz="457063"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2999"/>
              </a:p>
            </p:txBody>
          </p:sp>
        </p:grpSp>
        <p:sp>
          <p:nvSpPr>
            <p:cNvPr id="71" name="Subtitle 2">
              <a:extLst>
                <a:ext uri="{FF2B5EF4-FFF2-40B4-BE49-F238E27FC236}">
                  <a16:creationId xmlns:a16="http://schemas.microsoft.com/office/drawing/2014/main" xmlns="" id="{23DEE968-C4BC-B142-90CE-CD69D0019D3F}"/>
                </a:ext>
              </a:extLst>
            </p:cNvPr>
            <p:cNvSpPr txBox="1">
              <a:spLocks/>
            </p:cNvSpPr>
            <p:nvPr/>
          </p:nvSpPr>
          <p:spPr>
            <a:xfrm>
              <a:off x="16852051" y="6435097"/>
              <a:ext cx="3883268" cy="1273118"/>
            </a:xfrm>
            <a:prstGeom prst="rect">
              <a:avLst/>
            </a:prstGeom>
          </p:spPr>
          <p:txBody>
            <a:bodyPr vert="horz" wrap="square" lIns="217433" tIns="108718" rIns="217433" bIns="108718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ts val="4299"/>
                </a:lnSpc>
              </a:pPr>
              <a:r>
                <a:rPr lang="en-US" sz="2800" dirty="0">
                  <a:solidFill>
                    <a:schemeClr val="tx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Lato Light" panose="020F0502020204030203" pitchFamily="34" charset="0"/>
                </a:rPr>
                <a:t>Service being offered by a company. </a:t>
              </a:r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xmlns="" id="{EA83A9E7-9707-F94F-B6D0-366E735BCEEA}"/>
                </a:ext>
              </a:extLst>
            </p:cNvPr>
            <p:cNvSpPr/>
            <p:nvPr/>
          </p:nvSpPr>
          <p:spPr>
            <a:xfrm>
              <a:off x="16851662" y="5941708"/>
              <a:ext cx="374515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dirty="0">
                  <a:solidFill>
                    <a:schemeClr val="tx2"/>
                  </a:solidFill>
                  <a:latin typeface="Roboto Medium" panose="02000000000000000000" pitchFamily="2" charset="0"/>
                  <a:ea typeface="Roboto Medium" panose="02000000000000000000" pitchFamily="2" charset="0"/>
                  <a:cs typeface="Lato Light" panose="020F0502020204030203" pitchFamily="34" charset="0"/>
                </a:rPr>
                <a:t>Title Three</a:t>
              </a:r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xmlns="" id="{567D76B9-600A-6A46-82FE-812CDA2D8668}"/>
                </a:ext>
              </a:extLst>
            </p:cNvPr>
            <p:cNvSpPr/>
            <p:nvPr/>
          </p:nvSpPr>
          <p:spPr>
            <a:xfrm>
              <a:off x="21330288" y="9845376"/>
              <a:ext cx="1630059" cy="163005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Subtitle 2">
              <a:extLst>
                <a:ext uri="{FF2B5EF4-FFF2-40B4-BE49-F238E27FC236}">
                  <a16:creationId xmlns:a16="http://schemas.microsoft.com/office/drawing/2014/main" xmlns="" id="{FDEF94F1-3965-A540-A4F3-A8362424FA96}"/>
                </a:ext>
              </a:extLst>
            </p:cNvPr>
            <p:cNvSpPr txBox="1">
              <a:spLocks/>
            </p:cNvSpPr>
            <p:nvPr/>
          </p:nvSpPr>
          <p:spPr>
            <a:xfrm>
              <a:off x="16852051" y="10136240"/>
              <a:ext cx="3883268" cy="1273118"/>
            </a:xfrm>
            <a:prstGeom prst="rect">
              <a:avLst/>
            </a:prstGeom>
          </p:spPr>
          <p:txBody>
            <a:bodyPr vert="horz" wrap="square" lIns="217433" tIns="108718" rIns="217433" bIns="108718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ts val="4299"/>
                </a:lnSpc>
              </a:pPr>
              <a:r>
                <a:rPr lang="en-US" sz="2800" dirty="0">
                  <a:solidFill>
                    <a:schemeClr val="tx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Lato Light" panose="020F0502020204030203" pitchFamily="34" charset="0"/>
                </a:rPr>
                <a:t>Service being offered by a company. </a:t>
              </a:r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xmlns="" id="{85B98A02-4320-C14D-BC74-4373EA92F84B}"/>
                </a:ext>
              </a:extLst>
            </p:cNvPr>
            <p:cNvSpPr/>
            <p:nvPr/>
          </p:nvSpPr>
          <p:spPr>
            <a:xfrm>
              <a:off x="16851662" y="9642851"/>
              <a:ext cx="374515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dirty="0">
                  <a:solidFill>
                    <a:schemeClr val="tx2"/>
                  </a:solidFill>
                  <a:latin typeface="Roboto Medium" panose="02000000000000000000" pitchFamily="2" charset="0"/>
                  <a:ea typeface="Roboto Medium" panose="02000000000000000000" pitchFamily="2" charset="0"/>
                  <a:cs typeface="Lato Light" panose="020F0502020204030203" pitchFamily="34" charset="0"/>
                </a:rPr>
                <a:t>Title Three</a:t>
              </a:r>
            </a:p>
          </p:txBody>
        </p:sp>
        <p:sp>
          <p:nvSpPr>
            <p:cNvPr id="80" name="Shape 2624">
              <a:extLst>
                <a:ext uri="{FF2B5EF4-FFF2-40B4-BE49-F238E27FC236}">
                  <a16:creationId xmlns:a16="http://schemas.microsoft.com/office/drawing/2014/main" xmlns="" id="{1081D5F8-CA74-9B48-BD50-6257F65C01D7}"/>
                </a:ext>
              </a:extLst>
            </p:cNvPr>
            <p:cNvSpPr/>
            <p:nvPr/>
          </p:nvSpPr>
          <p:spPr>
            <a:xfrm>
              <a:off x="21830941" y="10346030"/>
              <a:ext cx="628752" cy="6287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82" y="6873"/>
                  </a:moveTo>
                  <a:lnTo>
                    <a:pt x="20618" y="6873"/>
                  </a:lnTo>
                  <a:lnTo>
                    <a:pt x="20618" y="7855"/>
                  </a:lnTo>
                  <a:lnTo>
                    <a:pt x="982" y="7855"/>
                  </a:lnTo>
                  <a:cubicBezTo>
                    <a:pt x="982" y="7855"/>
                    <a:pt x="982" y="6873"/>
                    <a:pt x="982" y="6873"/>
                  </a:cubicBezTo>
                  <a:close/>
                  <a:moveTo>
                    <a:pt x="16691" y="8836"/>
                  </a:moveTo>
                  <a:lnTo>
                    <a:pt x="18655" y="8836"/>
                  </a:lnTo>
                  <a:lnTo>
                    <a:pt x="18655" y="17673"/>
                  </a:lnTo>
                  <a:lnTo>
                    <a:pt x="16691" y="17673"/>
                  </a:lnTo>
                  <a:cubicBezTo>
                    <a:pt x="16691" y="17673"/>
                    <a:pt x="16691" y="8836"/>
                    <a:pt x="16691" y="8836"/>
                  </a:cubicBezTo>
                  <a:close/>
                  <a:moveTo>
                    <a:pt x="13745" y="8836"/>
                  </a:moveTo>
                  <a:lnTo>
                    <a:pt x="15709" y="8836"/>
                  </a:lnTo>
                  <a:lnTo>
                    <a:pt x="15709" y="17673"/>
                  </a:lnTo>
                  <a:lnTo>
                    <a:pt x="13745" y="17673"/>
                  </a:lnTo>
                  <a:cubicBezTo>
                    <a:pt x="13745" y="17673"/>
                    <a:pt x="13745" y="8836"/>
                    <a:pt x="13745" y="8836"/>
                  </a:cubicBezTo>
                  <a:close/>
                  <a:moveTo>
                    <a:pt x="8836" y="8836"/>
                  </a:moveTo>
                  <a:lnTo>
                    <a:pt x="12764" y="8836"/>
                  </a:lnTo>
                  <a:lnTo>
                    <a:pt x="12764" y="17673"/>
                  </a:lnTo>
                  <a:lnTo>
                    <a:pt x="8836" y="17673"/>
                  </a:lnTo>
                  <a:cubicBezTo>
                    <a:pt x="8836" y="17673"/>
                    <a:pt x="8836" y="8836"/>
                    <a:pt x="8836" y="8836"/>
                  </a:cubicBezTo>
                  <a:close/>
                  <a:moveTo>
                    <a:pt x="5891" y="8836"/>
                  </a:moveTo>
                  <a:lnTo>
                    <a:pt x="7855" y="8836"/>
                  </a:lnTo>
                  <a:lnTo>
                    <a:pt x="7855" y="17673"/>
                  </a:lnTo>
                  <a:lnTo>
                    <a:pt x="5891" y="17673"/>
                  </a:lnTo>
                  <a:cubicBezTo>
                    <a:pt x="5891" y="17673"/>
                    <a:pt x="5891" y="8836"/>
                    <a:pt x="5891" y="8836"/>
                  </a:cubicBezTo>
                  <a:close/>
                  <a:moveTo>
                    <a:pt x="2945" y="8836"/>
                  </a:moveTo>
                  <a:lnTo>
                    <a:pt x="4909" y="8836"/>
                  </a:lnTo>
                  <a:lnTo>
                    <a:pt x="4909" y="17673"/>
                  </a:lnTo>
                  <a:lnTo>
                    <a:pt x="2945" y="17673"/>
                  </a:lnTo>
                  <a:cubicBezTo>
                    <a:pt x="2945" y="17673"/>
                    <a:pt x="2945" y="8836"/>
                    <a:pt x="2945" y="8836"/>
                  </a:cubicBezTo>
                  <a:close/>
                  <a:moveTo>
                    <a:pt x="19773" y="18655"/>
                  </a:moveTo>
                  <a:lnTo>
                    <a:pt x="20428" y="20618"/>
                  </a:lnTo>
                  <a:lnTo>
                    <a:pt x="1172" y="20618"/>
                  </a:lnTo>
                  <a:lnTo>
                    <a:pt x="1827" y="18655"/>
                  </a:lnTo>
                  <a:cubicBezTo>
                    <a:pt x="1827" y="18655"/>
                    <a:pt x="19773" y="18655"/>
                    <a:pt x="19773" y="18655"/>
                  </a:cubicBezTo>
                  <a:close/>
                  <a:moveTo>
                    <a:pt x="10800" y="1056"/>
                  </a:moveTo>
                  <a:lnTo>
                    <a:pt x="19261" y="5891"/>
                  </a:lnTo>
                  <a:lnTo>
                    <a:pt x="2339" y="5891"/>
                  </a:lnTo>
                  <a:cubicBezTo>
                    <a:pt x="2339" y="5891"/>
                    <a:pt x="10800" y="1056"/>
                    <a:pt x="10800" y="1056"/>
                  </a:cubicBezTo>
                  <a:close/>
                  <a:moveTo>
                    <a:pt x="21109" y="8836"/>
                  </a:moveTo>
                  <a:cubicBezTo>
                    <a:pt x="21380" y="8836"/>
                    <a:pt x="21600" y="8617"/>
                    <a:pt x="21600" y="8345"/>
                  </a:cubicBezTo>
                  <a:lnTo>
                    <a:pt x="21600" y="6382"/>
                  </a:lnTo>
                  <a:cubicBezTo>
                    <a:pt x="21600" y="6200"/>
                    <a:pt x="21496" y="6047"/>
                    <a:pt x="21349" y="5963"/>
                  </a:cubicBezTo>
                  <a:lnTo>
                    <a:pt x="21353" y="5956"/>
                  </a:lnTo>
                  <a:lnTo>
                    <a:pt x="11044" y="65"/>
                  </a:lnTo>
                  <a:lnTo>
                    <a:pt x="11040" y="72"/>
                  </a:lnTo>
                  <a:cubicBezTo>
                    <a:pt x="10968" y="30"/>
                    <a:pt x="10889" y="0"/>
                    <a:pt x="10800" y="0"/>
                  </a:cubicBezTo>
                  <a:cubicBezTo>
                    <a:pt x="10711" y="0"/>
                    <a:pt x="10632" y="30"/>
                    <a:pt x="10560" y="72"/>
                  </a:cubicBezTo>
                  <a:lnTo>
                    <a:pt x="10556" y="65"/>
                  </a:lnTo>
                  <a:lnTo>
                    <a:pt x="247" y="5956"/>
                  </a:lnTo>
                  <a:lnTo>
                    <a:pt x="251" y="5963"/>
                  </a:lnTo>
                  <a:cubicBezTo>
                    <a:pt x="104" y="6047"/>
                    <a:pt x="0" y="6200"/>
                    <a:pt x="0" y="6382"/>
                  </a:cubicBezTo>
                  <a:lnTo>
                    <a:pt x="0" y="8345"/>
                  </a:lnTo>
                  <a:cubicBezTo>
                    <a:pt x="0" y="8617"/>
                    <a:pt x="220" y="8836"/>
                    <a:pt x="491" y="8836"/>
                  </a:cubicBezTo>
                  <a:lnTo>
                    <a:pt x="1964" y="8836"/>
                  </a:lnTo>
                  <a:lnTo>
                    <a:pt x="1964" y="17673"/>
                  </a:lnTo>
                  <a:lnTo>
                    <a:pt x="1473" y="17673"/>
                  </a:lnTo>
                  <a:cubicBezTo>
                    <a:pt x="1256" y="17673"/>
                    <a:pt x="1078" y="17816"/>
                    <a:pt x="1013" y="18010"/>
                  </a:cubicBezTo>
                  <a:lnTo>
                    <a:pt x="1007" y="18009"/>
                  </a:lnTo>
                  <a:lnTo>
                    <a:pt x="25" y="20954"/>
                  </a:lnTo>
                  <a:lnTo>
                    <a:pt x="31" y="20955"/>
                  </a:lnTo>
                  <a:cubicBezTo>
                    <a:pt x="14" y="21005"/>
                    <a:pt x="0" y="21055"/>
                    <a:pt x="0" y="21109"/>
                  </a:cubicBezTo>
                  <a:cubicBezTo>
                    <a:pt x="0" y="21381"/>
                    <a:pt x="220" y="21600"/>
                    <a:pt x="491" y="21600"/>
                  </a:cubicBezTo>
                  <a:lnTo>
                    <a:pt x="21109" y="21600"/>
                  </a:lnTo>
                  <a:cubicBezTo>
                    <a:pt x="21380" y="21600"/>
                    <a:pt x="21600" y="21381"/>
                    <a:pt x="21600" y="21109"/>
                  </a:cubicBezTo>
                  <a:cubicBezTo>
                    <a:pt x="21600" y="21055"/>
                    <a:pt x="21586" y="21005"/>
                    <a:pt x="21569" y="20955"/>
                  </a:cubicBezTo>
                  <a:lnTo>
                    <a:pt x="21575" y="20954"/>
                  </a:lnTo>
                  <a:lnTo>
                    <a:pt x="20593" y="18009"/>
                  </a:lnTo>
                  <a:lnTo>
                    <a:pt x="20587" y="18010"/>
                  </a:lnTo>
                  <a:cubicBezTo>
                    <a:pt x="20522" y="17816"/>
                    <a:pt x="20344" y="17673"/>
                    <a:pt x="20127" y="17673"/>
                  </a:cubicBezTo>
                  <a:lnTo>
                    <a:pt x="19636" y="17673"/>
                  </a:lnTo>
                  <a:lnTo>
                    <a:pt x="19636" y="8836"/>
                  </a:lnTo>
                  <a:cubicBezTo>
                    <a:pt x="19636" y="8836"/>
                    <a:pt x="21109" y="8836"/>
                    <a:pt x="21109" y="8836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noFill/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>
                <a:solidFill>
                  <a:schemeClr val="tx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95364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366CE4CE-C238-D64D-B940-6D6376FDA3A5}"/>
              </a:ext>
            </a:extLst>
          </p:cNvPr>
          <p:cNvGrpSpPr/>
          <p:nvPr/>
        </p:nvGrpSpPr>
        <p:grpSpPr>
          <a:xfrm>
            <a:off x="2585410" y="5188644"/>
            <a:ext cx="19206830" cy="6734446"/>
            <a:chOff x="2471122" y="5188644"/>
            <a:chExt cx="19206830" cy="6734446"/>
          </a:xfrm>
        </p:grpSpPr>
        <p:sp>
          <p:nvSpPr>
            <p:cNvPr id="25" name="Oval 24">
              <a:extLst>
                <a:ext uri="{FF2B5EF4-FFF2-40B4-BE49-F238E27FC236}">
                  <a16:creationId xmlns:a16="http://schemas.microsoft.com/office/drawing/2014/main" xmlns="" id="{B7287A9A-34F0-6C40-99C8-A31E763797FA}"/>
                </a:ext>
              </a:extLst>
            </p:cNvPr>
            <p:cNvSpPr/>
            <p:nvPr/>
          </p:nvSpPr>
          <p:spPr>
            <a:xfrm>
              <a:off x="14291395" y="5188644"/>
              <a:ext cx="1742369" cy="174282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82843" tIns="91422" rIns="182843" bIns="91422" rtlCol="0" anchor="ctr"/>
            <a:lstStyle/>
            <a:p>
              <a:pPr algn="ctr"/>
              <a:endParaRPr lang="en-US" b="1" dirty="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xmlns="" id="{F867F789-3032-004F-B026-3D117FD0CC63}"/>
                </a:ext>
              </a:extLst>
            </p:cNvPr>
            <p:cNvSpPr/>
            <p:nvPr/>
          </p:nvSpPr>
          <p:spPr>
            <a:xfrm>
              <a:off x="14291395" y="7689584"/>
              <a:ext cx="1742369" cy="174282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82843" tIns="91422" rIns="182843" bIns="91422" rtlCol="0" anchor="ctr"/>
            <a:lstStyle/>
            <a:p>
              <a:pPr algn="ctr"/>
              <a:endParaRPr lang="en-US" b="1" dirty="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xmlns="" id="{88133FEC-E03C-F64E-921F-B2907F1F3489}"/>
                </a:ext>
              </a:extLst>
            </p:cNvPr>
            <p:cNvSpPr/>
            <p:nvPr/>
          </p:nvSpPr>
          <p:spPr>
            <a:xfrm>
              <a:off x="14291395" y="10180267"/>
              <a:ext cx="1742369" cy="174282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82843" tIns="91422" rIns="182843" bIns="91422" rtlCol="0" anchor="ctr"/>
            <a:lstStyle/>
            <a:p>
              <a:pPr algn="ctr"/>
              <a:endParaRPr lang="en-US" b="1" dirty="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endParaRPr>
            </a:p>
          </p:txBody>
        </p:sp>
        <p:sp>
          <p:nvSpPr>
            <p:cNvPr id="66" name="Subtitle 2">
              <a:extLst>
                <a:ext uri="{FF2B5EF4-FFF2-40B4-BE49-F238E27FC236}">
                  <a16:creationId xmlns:a16="http://schemas.microsoft.com/office/drawing/2014/main" xmlns="" id="{3075EC1A-8286-1B4D-8452-A8D32F910F21}"/>
                </a:ext>
              </a:extLst>
            </p:cNvPr>
            <p:cNvSpPr txBox="1">
              <a:spLocks/>
            </p:cNvSpPr>
            <p:nvPr/>
          </p:nvSpPr>
          <p:spPr>
            <a:xfrm>
              <a:off x="16574332" y="5426552"/>
              <a:ext cx="5103620" cy="1273118"/>
            </a:xfrm>
            <a:prstGeom prst="rect">
              <a:avLst/>
            </a:prstGeom>
          </p:spPr>
          <p:txBody>
            <a:bodyPr vert="horz" wrap="square" lIns="217433" tIns="108718" rIns="217433" bIns="108718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4299"/>
                </a:lnSpc>
              </a:pPr>
              <a:r>
                <a:rPr lang="en-US" sz="2800" dirty="0">
                  <a:solidFill>
                    <a:schemeClr val="tx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Lato Light" panose="020F0502020204030203" pitchFamily="34" charset="0"/>
                </a:rPr>
                <a:t>Refers to a good or service being offered by a company.</a:t>
              </a:r>
            </a:p>
          </p:txBody>
        </p:sp>
        <p:sp>
          <p:nvSpPr>
            <p:cNvPr id="69" name="Subtitle 2">
              <a:extLst>
                <a:ext uri="{FF2B5EF4-FFF2-40B4-BE49-F238E27FC236}">
                  <a16:creationId xmlns:a16="http://schemas.microsoft.com/office/drawing/2014/main" xmlns="" id="{800ED31A-1B69-C844-8C4F-86F692B93321}"/>
                </a:ext>
              </a:extLst>
            </p:cNvPr>
            <p:cNvSpPr txBox="1">
              <a:spLocks/>
            </p:cNvSpPr>
            <p:nvPr/>
          </p:nvSpPr>
          <p:spPr>
            <a:xfrm>
              <a:off x="16574332" y="7926279"/>
              <a:ext cx="5103620" cy="1273118"/>
            </a:xfrm>
            <a:prstGeom prst="rect">
              <a:avLst/>
            </a:prstGeom>
          </p:spPr>
          <p:txBody>
            <a:bodyPr vert="horz" wrap="square" lIns="217433" tIns="108718" rIns="217433" bIns="108718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4299"/>
                </a:lnSpc>
              </a:pPr>
              <a:r>
                <a:rPr lang="en-US" sz="2800" dirty="0">
                  <a:solidFill>
                    <a:schemeClr val="tx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Lato Light" panose="020F0502020204030203" pitchFamily="34" charset="0"/>
                </a:rPr>
                <a:t>Refers to a good or service being offered by a company.</a:t>
              </a:r>
            </a:p>
          </p:txBody>
        </p:sp>
        <p:sp>
          <p:nvSpPr>
            <p:cNvPr id="72" name="Subtitle 2">
              <a:extLst>
                <a:ext uri="{FF2B5EF4-FFF2-40B4-BE49-F238E27FC236}">
                  <a16:creationId xmlns:a16="http://schemas.microsoft.com/office/drawing/2014/main" xmlns="" id="{CD979B5A-3EF8-1D49-9A88-3DCB127A5D28}"/>
                </a:ext>
              </a:extLst>
            </p:cNvPr>
            <p:cNvSpPr txBox="1">
              <a:spLocks/>
            </p:cNvSpPr>
            <p:nvPr/>
          </p:nvSpPr>
          <p:spPr>
            <a:xfrm>
              <a:off x="16574332" y="10426006"/>
              <a:ext cx="5103620" cy="1273118"/>
            </a:xfrm>
            <a:prstGeom prst="rect">
              <a:avLst/>
            </a:prstGeom>
          </p:spPr>
          <p:txBody>
            <a:bodyPr vert="horz" wrap="square" lIns="217433" tIns="108718" rIns="217433" bIns="108718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4299"/>
                </a:lnSpc>
              </a:pPr>
              <a:r>
                <a:rPr lang="en-US" sz="2800" dirty="0">
                  <a:solidFill>
                    <a:schemeClr val="tx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Lato Light" panose="020F0502020204030203" pitchFamily="34" charset="0"/>
                </a:rPr>
                <a:t>Refers to a good or service being offered by a company.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xmlns="" id="{5664B811-4951-6248-8A6F-65AFE298FA70}"/>
                </a:ext>
              </a:extLst>
            </p:cNvPr>
            <p:cNvSpPr txBox="1"/>
            <p:nvPr/>
          </p:nvSpPr>
          <p:spPr>
            <a:xfrm>
              <a:off x="2471122" y="5246361"/>
              <a:ext cx="3290882" cy="984843"/>
            </a:xfrm>
            <a:prstGeom prst="rect">
              <a:avLst/>
            </a:prstGeom>
            <a:noFill/>
          </p:spPr>
          <p:txBody>
            <a:bodyPr wrap="square" lIns="243797" tIns="121899" rIns="243797" bIns="121899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dirty="0">
                  <a:solidFill>
                    <a:schemeClr val="tx2"/>
                  </a:solidFill>
                  <a:latin typeface="Roboto Medium" panose="02000000000000000000" pitchFamily="2" charset="0"/>
                  <a:ea typeface="Roboto Medium" panose="02000000000000000000" pitchFamily="2" charset="0"/>
                  <a:cs typeface="Montserrat" charset="0"/>
                </a:rPr>
                <a:t>Title One</a:t>
              </a:r>
              <a:endParaRPr lang="en-US" sz="1400" dirty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Montserrat" charset="0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xmlns="" id="{3BF080AE-CDC1-EA4D-9EB5-6D3ABE768E1E}"/>
                </a:ext>
              </a:extLst>
            </p:cNvPr>
            <p:cNvSpPr txBox="1"/>
            <p:nvPr/>
          </p:nvSpPr>
          <p:spPr>
            <a:xfrm>
              <a:off x="11194425" y="5414802"/>
              <a:ext cx="1493801" cy="820695"/>
            </a:xfrm>
            <a:prstGeom prst="rect">
              <a:avLst/>
            </a:prstGeom>
            <a:noFill/>
          </p:spPr>
          <p:txBody>
            <a:bodyPr wrap="square" lIns="243797" tIns="121899" rIns="243797" bIns="121899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800" dirty="0">
                  <a:latin typeface="Roboto Light" panose="02000000000000000000" pitchFamily="2" charset="0"/>
                  <a:ea typeface="Roboto Light" panose="02000000000000000000" pitchFamily="2" charset="0"/>
                  <a:cs typeface="Montserrat" charset="0"/>
                </a:rPr>
                <a:t>70%</a:t>
              </a:r>
            </a:p>
          </p:txBody>
        </p: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xmlns="" id="{CFFDB6A7-1963-E04A-8D8F-D699C083F271}"/>
                </a:ext>
              </a:extLst>
            </p:cNvPr>
            <p:cNvGrpSpPr/>
            <p:nvPr/>
          </p:nvGrpSpPr>
          <p:grpSpPr>
            <a:xfrm>
              <a:off x="2471123" y="6442190"/>
              <a:ext cx="9974884" cy="308020"/>
              <a:chOff x="2213941" y="4311702"/>
              <a:chExt cx="9974884" cy="1076653"/>
            </a:xfrm>
          </p:grpSpPr>
          <p:sp>
            <p:nvSpPr>
              <p:cNvPr id="74" name="Rounded Rectangle 73">
                <a:extLst>
                  <a:ext uri="{FF2B5EF4-FFF2-40B4-BE49-F238E27FC236}">
                    <a16:creationId xmlns:a16="http://schemas.microsoft.com/office/drawing/2014/main" xmlns="" id="{D438EEA3-57BD-1B4E-AE1B-0938E4E7738F}"/>
                  </a:ext>
                </a:extLst>
              </p:cNvPr>
              <p:cNvSpPr/>
              <p:nvPr/>
            </p:nvSpPr>
            <p:spPr>
              <a:xfrm>
                <a:off x="2213941" y="4311702"/>
                <a:ext cx="9974884" cy="1076653"/>
              </a:xfrm>
              <a:prstGeom prst="roundRect">
                <a:avLst>
                  <a:gd name="adj" fmla="val 50000"/>
                </a:avLst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4000">
                  <a:latin typeface="Roboto" panose="02000000000000000000" pitchFamily="2" charset="0"/>
                  <a:ea typeface="Roboto" panose="02000000000000000000" pitchFamily="2" charset="0"/>
                </a:endParaRPr>
              </a:p>
            </p:txBody>
          </p:sp>
          <p:sp>
            <p:nvSpPr>
              <p:cNvPr id="84" name="Rounded Rectangle 83">
                <a:extLst>
                  <a:ext uri="{FF2B5EF4-FFF2-40B4-BE49-F238E27FC236}">
                    <a16:creationId xmlns:a16="http://schemas.microsoft.com/office/drawing/2014/main" xmlns="" id="{45CF20B1-6E0B-7E4E-B670-C2A177746914}"/>
                  </a:ext>
                </a:extLst>
              </p:cNvPr>
              <p:cNvSpPr/>
              <p:nvPr/>
            </p:nvSpPr>
            <p:spPr>
              <a:xfrm>
                <a:off x="2213941" y="4311702"/>
                <a:ext cx="7664239" cy="1076653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4000">
                  <a:latin typeface="Roboto" panose="02000000000000000000" pitchFamily="2" charset="0"/>
                  <a:ea typeface="Roboto" panose="02000000000000000000" pitchFamily="2" charset="0"/>
                </a:endParaRPr>
              </a:p>
            </p:txBody>
          </p:sp>
        </p:grp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xmlns="" id="{C0C8C3AE-0B09-A94F-850B-E9877F642F93}"/>
                </a:ext>
              </a:extLst>
            </p:cNvPr>
            <p:cNvSpPr txBox="1"/>
            <p:nvPr/>
          </p:nvSpPr>
          <p:spPr>
            <a:xfrm>
              <a:off x="2471122" y="7750782"/>
              <a:ext cx="3290883" cy="984843"/>
            </a:xfrm>
            <a:prstGeom prst="rect">
              <a:avLst/>
            </a:prstGeom>
            <a:noFill/>
          </p:spPr>
          <p:txBody>
            <a:bodyPr wrap="square" lIns="243797" tIns="121899" rIns="243797" bIns="121899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dirty="0">
                  <a:solidFill>
                    <a:schemeClr val="tx2"/>
                  </a:solidFill>
                  <a:latin typeface="Roboto Medium" panose="02000000000000000000" pitchFamily="2" charset="0"/>
                  <a:ea typeface="Roboto Medium" panose="02000000000000000000" pitchFamily="2" charset="0"/>
                  <a:cs typeface="Montserrat" charset="0"/>
                </a:rPr>
                <a:t>Title Two</a:t>
              </a:r>
              <a:endParaRPr lang="en-US" sz="1400" dirty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Montserrat" charset="0"/>
              </a:endParaRP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xmlns="" id="{C74B7FFA-8414-C043-A929-B3F0ECEE2F97}"/>
                </a:ext>
              </a:extLst>
            </p:cNvPr>
            <p:cNvSpPr txBox="1"/>
            <p:nvPr/>
          </p:nvSpPr>
          <p:spPr>
            <a:xfrm>
              <a:off x="11194427" y="7919223"/>
              <a:ext cx="1493801" cy="820695"/>
            </a:xfrm>
            <a:prstGeom prst="rect">
              <a:avLst/>
            </a:prstGeom>
            <a:noFill/>
          </p:spPr>
          <p:txBody>
            <a:bodyPr wrap="square" lIns="243797" tIns="121899" rIns="243797" bIns="121899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800" dirty="0">
                  <a:latin typeface="Roboto Light" panose="02000000000000000000" pitchFamily="2" charset="0"/>
                  <a:ea typeface="Roboto Light" panose="02000000000000000000" pitchFamily="2" charset="0"/>
                  <a:cs typeface="Montserrat" charset="0"/>
                </a:rPr>
                <a:t>50%</a:t>
              </a:r>
            </a:p>
          </p:txBody>
        </p: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xmlns="" id="{F4F24868-3871-6B46-8EEB-DFE630E53879}"/>
                </a:ext>
              </a:extLst>
            </p:cNvPr>
            <p:cNvGrpSpPr/>
            <p:nvPr/>
          </p:nvGrpSpPr>
          <p:grpSpPr>
            <a:xfrm>
              <a:off x="2471122" y="8942872"/>
              <a:ext cx="9974885" cy="308020"/>
              <a:chOff x="2213940" y="6518289"/>
              <a:chExt cx="9974885" cy="1076653"/>
            </a:xfrm>
          </p:grpSpPr>
          <p:sp>
            <p:nvSpPr>
              <p:cNvPr id="76" name="Rounded Rectangle 75">
                <a:extLst>
                  <a:ext uri="{FF2B5EF4-FFF2-40B4-BE49-F238E27FC236}">
                    <a16:creationId xmlns:a16="http://schemas.microsoft.com/office/drawing/2014/main" xmlns="" id="{351150F6-8CA0-7645-9A32-5CF2654E9F8F}"/>
                  </a:ext>
                </a:extLst>
              </p:cNvPr>
              <p:cNvSpPr/>
              <p:nvPr/>
            </p:nvSpPr>
            <p:spPr>
              <a:xfrm>
                <a:off x="2213941" y="6518289"/>
                <a:ext cx="9974884" cy="1076653"/>
              </a:xfrm>
              <a:prstGeom prst="roundRect">
                <a:avLst>
                  <a:gd name="adj" fmla="val 50000"/>
                </a:avLst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4000">
                  <a:latin typeface="Roboto" panose="02000000000000000000" pitchFamily="2" charset="0"/>
                  <a:ea typeface="Roboto" panose="02000000000000000000" pitchFamily="2" charset="0"/>
                </a:endParaRPr>
              </a:p>
            </p:txBody>
          </p:sp>
          <p:sp>
            <p:nvSpPr>
              <p:cNvPr id="85" name="Rounded Rectangle 84">
                <a:extLst>
                  <a:ext uri="{FF2B5EF4-FFF2-40B4-BE49-F238E27FC236}">
                    <a16:creationId xmlns:a16="http://schemas.microsoft.com/office/drawing/2014/main" xmlns="" id="{CE5CC75F-007A-7848-93AA-A6CA5FC3687B}"/>
                  </a:ext>
                </a:extLst>
              </p:cNvPr>
              <p:cNvSpPr/>
              <p:nvPr/>
            </p:nvSpPr>
            <p:spPr>
              <a:xfrm>
                <a:off x="2213940" y="6518289"/>
                <a:ext cx="8976990" cy="1076653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4000">
                  <a:latin typeface="Roboto" panose="02000000000000000000" pitchFamily="2" charset="0"/>
                  <a:ea typeface="Roboto" panose="02000000000000000000" pitchFamily="2" charset="0"/>
                </a:endParaRPr>
              </a:p>
            </p:txBody>
          </p:sp>
        </p:grp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xmlns="" id="{A1791339-6435-3C41-A5F5-F63BBDAEDDDD}"/>
                </a:ext>
              </a:extLst>
            </p:cNvPr>
            <p:cNvSpPr txBox="1"/>
            <p:nvPr/>
          </p:nvSpPr>
          <p:spPr>
            <a:xfrm>
              <a:off x="2471122" y="10240504"/>
              <a:ext cx="3290883" cy="984843"/>
            </a:xfrm>
            <a:prstGeom prst="rect">
              <a:avLst/>
            </a:prstGeom>
            <a:noFill/>
          </p:spPr>
          <p:txBody>
            <a:bodyPr wrap="square" lIns="243797" tIns="121899" rIns="243797" bIns="121899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dirty="0">
                  <a:solidFill>
                    <a:schemeClr val="tx2"/>
                  </a:solidFill>
                  <a:latin typeface="Roboto Medium" panose="02000000000000000000" pitchFamily="2" charset="0"/>
                  <a:ea typeface="Roboto Medium" panose="02000000000000000000" pitchFamily="2" charset="0"/>
                  <a:cs typeface="Montserrat" charset="0"/>
                </a:rPr>
                <a:t>Title Three</a:t>
              </a:r>
              <a:endParaRPr lang="en-US" sz="1400" dirty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Montserrat" charset="0"/>
              </a:endParaRP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xmlns="" id="{4286258E-0761-8543-B77D-D073273B9110}"/>
                </a:ext>
              </a:extLst>
            </p:cNvPr>
            <p:cNvSpPr txBox="1"/>
            <p:nvPr/>
          </p:nvSpPr>
          <p:spPr>
            <a:xfrm>
              <a:off x="11194427" y="10408945"/>
              <a:ext cx="1493801" cy="820695"/>
            </a:xfrm>
            <a:prstGeom prst="rect">
              <a:avLst/>
            </a:prstGeom>
            <a:noFill/>
          </p:spPr>
          <p:txBody>
            <a:bodyPr wrap="square" lIns="243797" tIns="121899" rIns="243797" bIns="121899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800" dirty="0">
                  <a:latin typeface="Roboto Light" panose="02000000000000000000" pitchFamily="2" charset="0"/>
                  <a:ea typeface="Roboto Light" panose="02000000000000000000" pitchFamily="2" charset="0"/>
                  <a:cs typeface="Montserrat" charset="0"/>
                </a:rPr>
                <a:t>90%</a:t>
              </a:r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xmlns="" id="{74B82999-03C3-404D-8AF3-5A539A7812A9}"/>
                </a:ext>
              </a:extLst>
            </p:cNvPr>
            <p:cNvGrpSpPr/>
            <p:nvPr/>
          </p:nvGrpSpPr>
          <p:grpSpPr>
            <a:xfrm>
              <a:off x="2471123" y="11434517"/>
              <a:ext cx="9974884" cy="308020"/>
              <a:chOff x="2213941" y="8724876"/>
              <a:chExt cx="9974884" cy="1076653"/>
            </a:xfrm>
          </p:grpSpPr>
          <p:sp>
            <p:nvSpPr>
              <p:cNvPr id="82" name="Rounded Rectangle 81">
                <a:extLst>
                  <a:ext uri="{FF2B5EF4-FFF2-40B4-BE49-F238E27FC236}">
                    <a16:creationId xmlns:a16="http://schemas.microsoft.com/office/drawing/2014/main" xmlns="" id="{4842B8C7-0EDB-174C-B57F-2D4039D98624}"/>
                  </a:ext>
                </a:extLst>
              </p:cNvPr>
              <p:cNvSpPr/>
              <p:nvPr/>
            </p:nvSpPr>
            <p:spPr>
              <a:xfrm>
                <a:off x="2213941" y="8724876"/>
                <a:ext cx="9974884" cy="1076653"/>
              </a:xfrm>
              <a:prstGeom prst="roundRect">
                <a:avLst>
                  <a:gd name="adj" fmla="val 50000"/>
                </a:avLst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800">
                  <a:latin typeface="Roboto Light" panose="02000000000000000000" pitchFamily="2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86" name="Rounded Rectangle 85">
                <a:extLst>
                  <a:ext uri="{FF2B5EF4-FFF2-40B4-BE49-F238E27FC236}">
                    <a16:creationId xmlns:a16="http://schemas.microsoft.com/office/drawing/2014/main" xmlns="" id="{1F5D8953-8046-D141-8809-5100A9D9E44D}"/>
                  </a:ext>
                </a:extLst>
              </p:cNvPr>
              <p:cNvSpPr/>
              <p:nvPr/>
            </p:nvSpPr>
            <p:spPr>
              <a:xfrm>
                <a:off x="2213943" y="8724876"/>
                <a:ext cx="6387849" cy="1076653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4000">
                  <a:latin typeface="Roboto" panose="02000000000000000000" pitchFamily="2" charset="0"/>
                  <a:ea typeface="Roboto" panose="02000000000000000000" pitchFamily="2" charset="0"/>
                </a:endParaRPr>
              </a:p>
            </p:txBody>
          </p:sp>
        </p:grpSp>
        <p:sp>
          <p:nvSpPr>
            <p:cNvPr id="88" name="Shape 2944">
              <a:extLst>
                <a:ext uri="{FF2B5EF4-FFF2-40B4-BE49-F238E27FC236}">
                  <a16:creationId xmlns:a16="http://schemas.microsoft.com/office/drawing/2014/main" xmlns="" id="{8D99AB01-08C1-2343-B2B5-F795CC3C8DA8}"/>
                </a:ext>
              </a:extLst>
            </p:cNvPr>
            <p:cNvSpPr/>
            <p:nvPr/>
          </p:nvSpPr>
          <p:spPr>
            <a:xfrm>
              <a:off x="14735549" y="5633026"/>
              <a:ext cx="854060" cy="8540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850" y="17620"/>
                  </a:moveTo>
                  <a:cubicBezTo>
                    <a:pt x="17270" y="17122"/>
                    <a:pt x="16604" y="16682"/>
                    <a:pt x="15855" y="16324"/>
                  </a:cubicBezTo>
                  <a:cubicBezTo>
                    <a:pt x="15868" y="16284"/>
                    <a:pt x="15882" y="16244"/>
                    <a:pt x="15896" y="16203"/>
                  </a:cubicBezTo>
                  <a:cubicBezTo>
                    <a:pt x="16131" y="15456"/>
                    <a:pt x="16320" y="14656"/>
                    <a:pt x="16454" y="13811"/>
                  </a:cubicBezTo>
                  <a:cubicBezTo>
                    <a:pt x="16471" y="13704"/>
                    <a:pt x="16484" y="13596"/>
                    <a:pt x="16499" y="13488"/>
                  </a:cubicBezTo>
                  <a:cubicBezTo>
                    <a:pt x="16544" y="13166"/>
                    <a:pt x="16581" y="12839"/>
                    <a:pt x="16610" y="12507"/>
                  </a:cubicBezTo>
                  <a:cubicBezTo>
                    <a:pt x="16621" y="12383"/>
                    <a:pt x="16632" y="12260"/>
                    <a:pt x="16641" y="12135"/>
                  </a:cubicBezTo>
                  <a:cubicBezTo>
                    <a:pt x="16660" y="11858"/>
                    <a:pt x="16664" y="11574"/>
                    <a:pt x="16673" y="11291"/>
                  </a:cubicBezTo>
                  <a:lnTo>
                    <a:pt x="20598" y="11291"/>
                  </a:lnTo>
                  <a:cubicBezTo>
                    <a:pt x="20476" y="13747"/>
                    <a:pt x="19450" y="15962"/>
                    <a:pt x="17850" y="17620"/>
                  </a:cubicBezTo>
                  <a:moveTo>
                    <a:pt x="13714" y="20178"/>
                  </a:moveTo>
                  <a:cubicBezTo>
                    <a:pt x="13925" y="19957"/>
                    <a:pt x="14127" y="19710"/>
                    <a:pt x="14321" y="19444"/>
                  </a:cubicBezTo>
                  <a:cubicBezTo>
                    <a:pt x="14339" y="19419"/>
                    <a:pt x="14357" y="19394"/>
                    <a:pt x="14375" y="19369"/>
                  </a:cubicBezTo>
                  <a:cubicBezTo>
                    <a:pt x="14764" y="18822"/>
                    <a:pt x="15116" y="18192"/>
                    <a:pt x="15420" y="17488"/>
                  </a:cubicBezTo>
                  <a:cubicBezTo>
                    <a:pt x="15436" y="17450"/>
                    <a:pt x="15451" y="17410"/>
                    <a:pt x="15467" y="17372"/>
                  </a:cubicBezTo>
                  <a:cubicBezTo>
                    <a:pt x="15485" y="17329"/>
                    <a:pt x="15499" y="17282"/>
                    <a:pt x="15517" y="17239"/>
                  </a:cubicBezTo>
                  <a:cubicBezTo>
                    <a:pt x="16123" y="17535"/>
                    <a:pt x="16665" y="17890"/>
                    <a:pt x="17142" y="18285"/>
                  </a:cubicBezTo>
                  <a:cubicBezTo>
                    <a:pt x="16149" y="19129"/>
                    <a:pt x="14989" y="19782"/>
                    <a:pt x="13714" y="20178"/>
                  </a:cubicBezTo>
                  <a:moveTo>
                    <a:pt x="11291" y="20569"/>
                  </a:moveTo>
                  <a:lnTo>
                    <a:pt x="11291" y="16221"/>
                  </a:lnTo>
                  <a:cubicBezTo>
                    <a:pt x="12498" y="16271"/>
                    <a:pt x="13638" y="16493"/>
                    <a:pt x="14652" y="16869"/>
                  </a:cubicBezTo>
                  <a:cubicBezTo>
                    <a:pt x="13850" y="18909"/>
                    <a:pt x="12654" y="20298"/>
                    <a:pt x="11291" y="20569"/>
                  </a:cubicBezTo>
                  <a:moveTo>
                    <a:pt x="11291" y="11291"/>
                  </a:moveTo>
                  <a:lnTo>
                    <a:pt x="15697" y="11291"/>
                  </a:lnTo>
                  <a:cubicBezTo>
                    <a:pt x="15655" y="12995"/>
                    <a:pt x="15392" y="14581"/>
                    <a:pt x="14971" y="15948"/>
                  </a:cubicBezTo>
                  <a:cubicBezTo>
                    <a:pt x="13855" y="15534"/>
                    <a:pt x="12608" y="15291"/>
                    <a:pt x="11291" y="15240"/>
                  </a:cubicBezTo>
                  <a:cubicBezTo>
                    <a:pt x="11291" y="15240"/>
                    <a:pt x="11291" y="11291"/>
                    <a:pt x="11291" y="11291"/>
                  </a:cubicBezTo>
                  <a:close/>
                  <a:moveTo>
                    <a:pt x="11291" y="6360"/>
                  </a:moveTo>
                  <a:cubicBezTo>
                    <a:pt x="12608" y="6309"/>
                    <a:pt x="13855" y="6066"/>
                    <a:pt x="14971" y="5652"/>
                  </a:cubicBezTo>
                  <a:cubicBezTo>
                    <a:pt x="15392" y="7019"/>
                    <a:pt x="15655" y="8605"/>
                    <a:pt x="15697" y="10309"/>
                  </a:cubicBezTo>
                  <a:lnTo>
                    <a:pt x="11291" y="10309"/>
                  </a:lnTo>
                  <a:cubicBezTo>
                    <a:pt x="11291" y="10309"/>
                    <a:pt x="11291" y="6360"/>
                    <a:pt x="11291" y="6360"/>
                  </a:cubicBezTo>
                  <a:close/>
                  <a:moveTo>
                    <a:pt x="11291" y="1031"/>
                  </a:moveTo>
                  <a:cubicBezTo>
                    <a:pt x="12654" y="1302"/>
                    <a:pt x="13850" y="2691"/>
                    <a:pt x="14652" y="4731"/>
                  </a:cubicBezTo>
                  <a:cubicBezTo>
                    <a:pt x="13638" y="5107"/>
                    <a:pt x="12498" y="5329"/>
                    <a:pt x="11291" y="5379"/>
                  </a:cubicBezTo>
                  <a:cubicBezTo>
                    <a:pt x="11291" y="5379"/>
                    <a:pt x="11291" y="1031"/>
                    <a:pt x="11291" y="1031"/>
                  </a:cubicBezTo>
                  <a:close/>
                  <a:moveTo>
                    <a:pt x="17142" y="3315"/>
                  </a:moveTo>
                  <a:cubicBezTo>
                    <a:pt x="16665" y="3711"/>
                    <a:pt x="16123" y="4065"/>
                    <a:pt x="15517" y="4361"/>
                  </a:cubicBezTo>
                  <a:cubicBezTo>
                    <a:pt x="15499" y="4318"/>
                    <a:pt x="15485" y="4271"/>
                    <a:pt x="15467" y="4229"/>
                  </a:cubicBezTo>
                  <a:cubicBezTo>
                    <a:pt x="15451" y="4190"/>
                    <a:pt x="15436" y="4151"/>
                    <a:pt x="15420" y="4112"/>
                  </a:cubicBezTo>
                  <a:cubicBezTo>
                    <a:pt x="15116" y="3408"/>
                    <a:pt x="14764" y="2778"/>
                    <a:pt x="14375" y="2231"/>
                  </a:cubicBezTo>
                  <a:cubicBezTo>
                    <a:pt x="14357" y="2206"/>
                    <a:pt x="14339" y="2181"/>
                    <a:pt x="14321" y="2156"/>
                  </a:cubicBezTo>
                  <a:cubicBezTo>
                    <a:pt x="14127" y="1890"/>
                    <a:pt x="13925" y="1643"/>
                    <a:pt x="13714" y="1422"/>
                  </a:cubicBezTo>
                  <a:cubicBezTo>
                    <a:pt x="14989" y="1818"/>
                    <a:pt x="16149" y="2471"/>
                    <a:pt x="17142" y="3315"/>
                  </a:cubicBezTo>
                  <a:moveTo>
                    <a:pt x="20598" y="10309"/>
                  </a:moveTo>
                  <a:lnTo>
                    <a:pt x="16673" y="10309"/>
                  </a:lnTo>
                  <a:cubicBezTo>
                    <a:pt x="16664" y="10027"/>
                    <a:pt x="16660" y="9742"/>
                    <a:pt x="16641" y="9465"/>
                  </a:cubicBezTo>
                  <a:cubicBezTo>
                    <a:pt x="16632" y="9340"/>
                    <a:pt x="16621" y="9217"/>
                    <a:pt x="16610" y="9093"/>
                  </a:cubicBezTo>
                  <a:cubicBezTo>
                    <a:pt x="16581" y="8761"/>
                    <a:pt x="16544" y="8434"/>
                    <a:pt x="16499" y="8112"/>
                  </a:cubicBezTo>
                  <a:cubicBezTo>
                    <a:pt x="16484" y="8005"/>
                    <a:pt x="16471" y="7896"/>
                    <a:pt x="16454" y="7789"/>
                  </a:cubicBezTo>
                  <a:cubicBezTo>
                    <a:pt x="16320" y="6944"/>
                    <a:pt x="16131" y="6144"/>
                    <a:pt x="15896" y="5397"/>
                  </a:cubicBezTo>
                  <a:cubicBezTo>
                    <a:pt x="15882" y="5357"/>
                    <a:pt x="15868" y="5317"/>
                    <a:pt x="15855" y="5276"/>
                  </a:cubicBezTo>
                  <a:cubicBezTo>
                    <a:pt x="16604" y="4918"/>
                    <a:pt x="17270" y="4478"/>
                    <a:pt x="17850" y="3981"/>
                  </a:cubicBezTo>
                  <a:cubicBezTo>
                    <a:pt x="19450" y="5638"/>
                    <a:pt x="20476" y="7853"/>
                    <a:pt x="20598" y="10309"/>
                  </a:cubicBezTo>
                  <a:moveTo>
                    <a:pt x="10309" y="5379"/>
                  </a:moveTo>
                  <a:cubicBezTo>
                    <a:pt x="9101" y="5329"/>
                    <a:pt x="7961" y="5107"/>
                    <a:pt x="6947" y="4731"/>
                  </a:cubicBezTo>
                  <a:cubicBezTo>
                    <a:pt x="7749" y="2691"/>
                    <a:pt x="8945" y="1302"/>
                    <a:pt x="10309" y="1031"/>
                  </a:cubicBezTo>
                  <a:cubicBezTo>
                    <a:pt x="10309" y="1031"/>
                    <a:pt x="10309" y="5379"/>
                    <a:pt x="10309" y="5379"/>
                  </a:cubicBezTo>
                  <a:close/>
                  <a:moveTo>
                    <a:pt x="10309" y="10309"/>
                  </a:moveTo>
                  <a:lnTo>
                    <a:pt x="5903" y="10309"/>
                  </a:lnTo>
                  <a:cubicBezTo>
                    <a:pt x="5945" y="8605"/>
                    <a:pt x="6207" y="7019"/>
                    <a:pt x="6629" y="5652"/>
                  </a:cubicBezTo>
                  <a:cubicBezTo>
                    <a:pt x="7745" y="6066"/>
                    <a:pt x="8991" y="6309"/>
                    <a:pt x="10309" y="6360"/>
                  </a:cubicBezTo>
                  <a:cubicBezTo>
                    <a:pt x="10309" y="6360"/>
                    <a:pt x="10309" y="10309"/>
                    <a:pt x="10309" y="10309"/>
                  </a:cubicBezTo>
                  <a:close/>
                  <a:moveTo>
                    <a:pt x="10309" y="15240"/>
                  </a:moveTo>
                  <a:cubicBezTo>
                    <a:pt x="8991" y="15291"/>
                    <a:pt x="7745" y="15534"/>
                    <a:pt x="6629" y="15948"/>
                  </a:cubicBezTo>
                  <a:cubicBezTo>
                    <a:pt x="6207" y="14581"/>
                    <a:pt x="5945" y="12995"/>
                    <a:pt x="5903" y="11291"/>
                  </a:cubicBezTo>
                  <a:lnTo>
                    <a:pt x="10309" y="11291"/>
                  </a:lnTo>
                  <a:cubicBezTo>
                    <a:pt x="10309" y="11291"/>
                    <a:pt x="10309" y="15240"/>
                    <a:pt x="10309" y="15240"/>
                  </a:cubicBezTo>
                  <a:close/>
                  <a:moveTo>
                    <a:pt x="10309" y="20569"/>
                  </a:moveTo>
                  <a:cubicBezTo>
                    <a:pt x="8945" y="20298"/>
                    <a:pt x="7749" y="18909"/>
                    <a:pt x="6947" y="16869"/>
                  </a:cubicBezTo>
                  <a:cubicBezTo>
                    <a:pt x="7961" y="16493"/>
                    <a:pt x="9101" y="16271"/>
                    <a:pt x="10309" y="16221"/>
                  </a:cubicBezTo>
                  <a:cubicBezTo>
                    <a:pt x="10309" y="16221"/>
                    <a:pt x="10309" y="20569"/>
                    <a:pt x="10309" y="20569"/>
                  </a:cubicBezTo>
                  <a:close/>
                  <a:moveTo>
                    <a:pt x="4458" y="18285"/>
                  </a:moveTo>
                  <a:cubicBezTo>
                    <a:pt x="4934" y="17890"/>
                    <a:pt x="5476" y="17535"/>
                    <a:pt x="6083" y="17239"/>
                  </a:cubicBezTo>
                  <a:cubicBezTo>
                    <a:pt x="6100" y="17282"/>
                    <a:pt x="6115" y="17329"/>
                    <a:pt x="6132" y="17372"/>
                  </a:cubicBezTo>
                  <a:cubicBezTo>
                    <a:pt x="6149" y="17410"/>
                    <a:pt x="6163" y="17450"/>
                    <a:pt x="6180" y="17488"/>
                  </a:cubicBezTo>
                  <a:cubicBezTo>
                    <a:pt x="6484" y="18192"/>
                    <a:pt x="6835" y="18822"/>
                    <a:pt x="7224" y="19369"/>
                  </a:cubicBezTo>
                  <a:cubicBezTo>
                    <a:pt x="7242" y="19394"/>
                    <a:pt x="7261" y="19419"/>
                    <a:pt x="7279" y="19444"/>
                  </a:cubicBezTo>
                  <a:cubicBezTo>
                    <a:pt x="7472" y="19710"/>
                    <a:pt x="7674" y="19957"/>
                    <a:pt x="7886" y="20178"/>
                  </a:cubicBezTo>
                  <a:cubicBezTo>
                    <a:pt x="6610" y="19782"/>
                    <a:pt x="5451" y="19129"/>
                    <a:pt x="4458" y="18285"/>
                  </a:cubicBezTo>
                  <a:moveTo>
                    <a:pt x="1002" y="11291"/>
                  </a:moveTo>
                  <a:lnTo>
                    <a:pt x="4927" y="11291"/>
                  </a:lnTo>
                  <a:cubicBezTo>
                    <a:pt x="4935" y="11574"/>
                    <a:pt x="4940" y="11858"/>
                    <a:pt x="4958" y="12135"/>
                  </a:cubicBezTo>
                  <a:cubicBezTo>
                    <a:pt x="4967" y="12260"/>
                    <a:pt x="4979" y="12383"/>
                    <a:pt x="4989" y="12507"/>
                  </a:cubicBezTo>
                  <a:cubicBezTo>
                    <a:pt x="5018" y="12839"/>
                    <a:pt x="5055" y="13166"/>
                    <a:pt x="5100" y="13488"/>
                  </a:cubicBezTo>
                  <a:cubicBezTo>
                    <a:pt x="5116" y="13596"/>
                    <a:pt x="5129" y="13704"/>
                    <a:pt x="5146" y="13811"/>
                  </a:cubicBezTo>
                  <a:cubicBezTo>
                    <a:pt x="5280" y="14656"/>
                    <a:pt x="5468" y="15456"/>
                    <a:pt x="5704" y="16203"/>
                  </a:cubicBezTo>
                  <a:cubicBezTo>
                    <a:pt x="5718" y="16244"/>
                    <a:pt x="5731" y="16284"/>
                    <a:pt x="5744" y="16324"/>
                  </a:cubicBezTo>
                  <a:cubicBezTo>
                    <a:pt x="4996" y="16682"/>
                    <a:pt x="4330" y="17122"/>
                    <a:pt x="3749" y="17620"/>
                  </a:cubicBezTo>
                  <a:cubicBezTo>
                    <a:pt x="2150" y="15962"/>
                    <a:pt x="1123" y="13747"/>
                    <a:pt x="1002" y="11291"/>
                  </a:cubicBezTo>
                  <a:moveTo>
                    <a:pt x="3749" y="3981"/>
                  </a:moveTo>
                  <a:cubicBezTo>
                    <a:pt x="4330" y="4478"/>
                    <a:pt x="4996" y="4918"/>
                    <a:pt x="5744" y="5276"/>
                  </a:cubicBezTo>
                  <a:cubicBezTo>
                    <a:pt x="5731" y="5317"/>
                    <a:pt x="5718" y="5357"/>
                    <a:pt x="5704" y="5397"/>
                  </a:cubicBezTo>
                  <a:cubicBezTo>
                    <a:pt x="5469" y="6144"/>
                    <a:pt x="5280" y="6944"/>
                    <a:pt x="5146" y="7789"/>
                  </a:cubicBezTo>
                  <a:cubicBezTo>
                    <a:pt x="5129" y="7896"/>
                    <a:pt x="5116" y="8005"/>
                    <a:pt x="5100" y="8112"/>
                  </a:cubicBezTo>
                  <a:cubicBezTo>
                    <a:pt x="5055" y="8434"/>
                    <a:pt x="5018" y="8761"/>
                    <a:pt x="4989" y="9093"/>
                  </a:cubicBezTo>
                  <a:cubicBezTo>
                    <a:pt x="4979" y="9217"/>
                    <a:pt x="4967" y="9340"/>
                    <a:pt x="4958" y="9465"/>
                  </a:cubicBezTo>
                  <a:cubicBezTo>
                    <a:pt x="4940" y="9742"/>
                    <a:pt x="4935" y="10027"/>
                    <a:pt x="4927" y="10309"/>
                  </a:cubicBezTo>
                  <a:lnTo>
                    <a:pt x="1002" y="10309"/>
                  </a:lnTo>
                  <a:cubicBezTo>
                    <a:pt x="1123" y="7853"/>
                    <a:pt x="2150" y="5638"/>
                    <a:pt x="3749" y="3981"/>
                  </a:cubicBezTo>
                  <a:moveTo>
                    <a:pt x="7886" y="1422"/>
                  </a:moveTo>
                  <a:cubicBezTo>
                    <a:pt x="7674" y="1643"/>
                    <a:pt x="7472" y="1890"/>
                    <a:pt x="7279" y="2156"/>
                  </a:cubicBezTo>
                  <a:cubicBezTo>
                    <a:pt x="7261" y="2181"/>
                    <a:pt x="7242" y="2206"/>
                    <a:pt x="7224" y="2231"/>
                  </a:cubicBezTo>
                  <a:cubicBezTo>
                    <a:pt x="6835" y="2778"/>
                    <a:pt x="6484" y="3408"/>
                    <a:pt x="6180" y="4112"/>
                  </a:cubicBezTo>
                  <a:cubicBezTo>
                    <a:pt x="6163" y="4151"/>
                    <a:pt x="6149" y="4190"/>
                    <a:pt x="6132" y="4229"/>
                  </a:cubicBezTo>
                  <a:cubicBezTo>
                    <a:pt x="6115" y="4271"/>
                    <a:pt x="6100" y="4318"/>
                    <a:pt x="6083" y="4361"/>
                  </a:cubicBezTo>
                  <a:cubicBezTo>
                    <a:pt x="5476" y="4065"/>
                    <a:pt x="4934" y="3711"/>
                    <a:pt x="4458" y="3315"/>
                  </a:cubicBezTo>
                  <a:cubicBezTo>
                    <a:pt x="5451" y="2471"/>
                    <a:pt x="6610" y="1818"/>
                    <a:pt x="7886" y="1422"/>
                  </a:cubicBezTo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5"/>
                    <a:pt x="4835" y="21600"/>
                    <a:pt x="10800" y="21600"/>
                  </a:cubicBezTo>
                  <a:cubicBezTo>
                    <a:pt x="16764" y="21600"/>
                    <a:pt x="21600" y="16765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79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/>
            </a:p>
          </p:txBody>
        </p:sp>
        <p:sp>
          <p:nvSpPr>
            <p:cNvPr id="89" name="Shape 2617">
              <a:extLst>
                <a:ext uri="{FF2B5EF4-FFF2-40B4-BE49-F238E27FC236}">
                  <a16:creationId xmlns:a16="http://schemas.microsoft.com/office/drawing/2014/main" xmlns="" id="{3835132C-7B44-D04D-8369-9927236C18B5}"/>
                </a:ext>
              </a:extLst>
            </p:cNvPr>
            <p:cNvSpPr/>
            <p:nvPr/>
          </p:nvSpPr>
          <p:spPr>
            <a:xfrm>
              <a:off x="14742194" y="10690613"/>
              <a:ext cx="909116" cy="7439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457" y="20400"/>
                  </a:moveTo>
                  <a:cubicBezTo>
                    <a:pt x="4686" y="18711"/>
                    <a:pt x="5897" y="18036"/>
                    <a:pt x="7134" y="17493"/>
                  </a:cubicBezTo>
                  <a:lnTo>
                    <a:pt x="7173" y="17477"/>
                  </a:lnTo>
                  <a:cubicBezTo>
                    <a:pt x="8055" y="17190"/>
                    <a:pt x="9626" y="16039"/>
                    <a:pt x="9626" y="13569"/>
                  </a:cubicBezTo>
                  <a:cubicBezTo>
                    <a:pt x="9626" y="11474"/>
                    <a:pt x="8932" y="10452"/>
                    <a:pt x="8558" y="9902"/>
                  </a:cubicBezTo>
                  <a:cubicBezTo>
                    <a:pt x="8484" y="9791"/>
                    <a:pt x="8394" y="9649"/>
                    <a:pt x="8414" y="9680"/>
                  </a:cubicBezTo>
                  <a:cubicBezTo>
                    <a:pt x="8384" y="9599"/>
                    <a:pt x="8237" y="9129"/>
                    <a:pt x="8449" y="8035"/>
                  </a:cubicBezTo>
                  <a:cubicBezTo>
                    <a:pt x="8549" y="7522"/>
                    <a:pt x="8380" y="7241"/>
                    <a:pt x="8380" y="7241"/>
                  </a:cubicBezTo>
                  <a:cubicBezTo>
                    <a:pt x="8112" y="6505"/>
                    <a:pt x="7614" y="5133"/>
                    <a:pt x="7988" y="4025"/>
                  </a:cubicBezTo>
                  <a:cubicBezTo>
                    <a:pt x="8490" y="2492"/>
                    <a:pt x="8935" y="2190"/>
                    <a:pt x="9741" y="1747"/>
                  </a:cubicBezTo>
                  <a:cubicBezTo>
                    <a:pt x="9788" y="1721"/>
                    <a:pt x="9834" y="1691"/>
                    <a:pt x="9877" y="1657"/>
                  </a:cubicBezTo>
                  <a:cubicBezTo>
                    <a:pt x="10029" y="1535"/>
                    <a:pt x="10674" y="1200"/>
                    <a:pt x="11403" y="1200"/>
                  </a:cubicBezTo>
                  <a:cubicBezTo>
                    <a:pt x="11768" y="1200"/>
                    <a:pt x="12075" y="1285"/>
                    <a:pt x="12318" y="1454"/>
                  </a:cubicBezTo>
                  <a:cubicBezTo>
                    <a:pt x="12610" y="1655"/>
                    <a:pt x="12890" y="2039"/>
                    <a:pt x="13313" y="3271"/>
                  </a:cubicBezTo>
                  <a:cubicBezTo>
                    <a:pt x="14101" y="5469"/>
                    <a:pt x="13602" y="6698"/>
                    <a:pt x="13350" y="7124"/>
                  </a:cubicBezTo>
                  <a:cubicBezTo>
                    <a:pt x="13183" y="7407"/>
                    <a:pt x="13126" y="7764"/>
                    <a:pt x="13191" y="8102"/>
                  </a:cubicBezTo>
                  <a:cubicBezTo>
                    <a:pt x="13386" y="9109"/>
                    <a:pt x="13260" y="9534"/>
                    <a:pt x="13227" y="9619"/>
                  </a:cubicBezTo>
                  <a:cubicBezTo>
                    <a:pt x="13219" y="9631"/>
                    <a:pt x="13101" y="9814"/>
                    <a:pt x="13041" y="9902"/>
                  </a:cubicBezTo>
                  <a:cubicBezTo>
                    <a:pt x="12668" y="10452"/>
                    <a:pt x="11973" y="11474"/>
                    <a:pt x="11973" y="13569"/>
                  </a:cubicBezTo>
                  <a:cubicBezTo>
                    <a:pt x="11973" y="16039"/>
                    <a:pt x="13545" y="17190"/>
                    <a:pt x="14427" y="17477"/>
                  </a:cubicBezTo>
                  <a:lnTo>
                    <a:pt x="14466" y="17493"/>
                  </a:lnTo>
                  <a:cubicBezTo>
                    <a:pt x="15703" y="18036"/>
                    <a:pt x="16914" y="18711"/>
                    <a:pt x="17143" y="20400"/>
                  </a:cubicBezTo>
                  <a:cubicBezTo>
                    <a:pt x="17143" y="20400"/>
                    <a:pt x="4457" y="20400"/>
                    <a:pt x="4457" y="20400"/>
                  </a:cubicBezTo>
                  <a:close/>
                  <a:moveTo>
                    <a:pt x="14715" y="16328"/>
                  </a:moveTo>
                  <a:cubicBezTo>
                    <a:pt x="14715" y="16328"/>
                    <a:pt x="12955" y="15815"/>
                    <a:pt x="12955" y="13569"/>
                  </a:cubicBezTo>
                  <a:cubicBezTo>
                    <a:pt x="12955" y="11596"/>
                    <a:pt x="13678" y="10901"/>
                    <a:pt x="13957" y="10421"/>
                  </a:cubicBezTo>
                  <a:cubicBezTo>
                    <a:pt x="13957" y="10421"/>
                    <a:pt x="14531" y="9807"/>
                    <a:pt x="14146" y="7826"/>
                  </a:cubicBezTo>
                  <a:cubicBezTo>
                    <a:pt x="14787" y="6740"/>
                    <a:pt x="14995" y="4972"/>
                    <a:pt x="14211" y="2789"/>
                  </a:cubicBezTo>
                  <a:cubicBezTo>
                    <a:pt x="13774" y="1514"/>
                    <a:pt x="13389" y="815"/>
                    <a:pt x="12801" y="409"/>
                  </a:cubicBezTo>
                  <a:cubicBezTo>
                    <a:pt x="12370" y="110"/>
                    <a:pt x="11880" y="0"/>
                    <a:pt x="11403" y="0"/>
                  </a:cubicBezTo>
                  <a:cubicBezTo>
                    <a:pt x="10516" y="0"/>
                    <a:pt x="9675" y="384"/>
                    <a:pt x="9339" y="653"/>
                  </a:cubicBezTo>
                  <a:cubicBezTo>
                    <a:pt x="8357" y="1192"/>
                    <a:pt x="7697" y="1688"/>
                    <a:pt x="7077" y="3579"/>
                  </a:cubicBezTo>
                  <a:cubicBezTo>
                    <a:pt x="6540" y="5168"/>
                    <a:pt x="7179" y="6892"/>
                    <a:pt x="7494" y="7758"/>
                  </a:cubicBezTo>
                  <a:cubicBezTo>
                    <a:pt x="7110" y="9740"/>
                    <a:pt x="7642" y="10421"/>
                    <a:pt x="7642" y="10421"/>
                  </a:cubicBezTo>
                  <a:cubicBezTo>
                    <a:pt x="7922" y="10901"/>
                    <a:pt x="8644" y="11596"/>
                    <a:pt x="8644" y="13569"/>
                  </a:cubicBezTo>
                  <a:cubicBezTo>
                    <a:pt x="8644" y="15815"/>
                    <a:pt x="6885" y="16328"/>
                    <a:pt x="6885" y="16328"/>
                  </a:cubicBezTo>
                  <a:cubicBezTo>
                    <a:pt x="5768" y="16819"/>
                    <a:pt x="3436" y="17760"/>
                    <a:pt x="3436" y="21000"/>
                  </a:cubicBezTo>
                  <a:cubicBezTo>
                    <a:pt x="3436" y="21000"/>
                    <a:pt x="3436" y="21600"/>
                    <a:pt x="3927" y="21600"/>
                  </a:cubicBezTo>
                  <a:lnTo>
                    <a:pt x="17673" y="21600"/>
                  </a:lnTo>
                  <a:cubicBezTo>
                    <a:pt x="18164" y="21600"/>
                    <a:pt x="18164" y="21000"/>
                    <a:pt x="18164" y="21000"/>
                  </a:cubicBezTo>
                  <a:cubicBezTo>
                    <a:pt x="18164" y="17760"/>
                    <a:pt x="15832" y="16819"/>
                    <a:pt x="14715" y="16328"/>
                  </a:cubicBezTo>
                  <a:moveTo>
                    <a:pt x="19516" y="15006"/>
                  </a:moveTo>
                  <a:cubicBezTo>
                    <a:pt x="19516" y="15006"/>
                    <a:pt x="18416" y="14701"/>
                    <a:pt x="18416" y="12954"/>
                  </a:cubicBezTo>
                  <a:cubicBezTo>
                    <a:pt x="18416" y="11419"/>
                    <a:pt x="18794" y="10879"/>
                    <a:pt x="19017" y="10506"/>
                  </a:cubicBezTo>
                  <a:cubicBezTo>
                    <a:pt x="19017" y="10506"/>
                    <a:pt x="19443" y="9975"/>
                    <a:pt x="19136" y="8435"/>
                  </a:cubicBezTo>
                  <a:cubicBezTo>
                    <a:pt x="19388" y="7760"/>
                    <a:pt x="19900" y="6419"/>
                    <a:pt x="19470" y="5184"/>
                  </a:cubicBezTo>
                  <a:cubicBezTo>
                    <a:pt x="18974" y="3714"/>
                    <a:pt x="18645" y="3327"/>
                    <a:pt x="17860" y="2908"/>
                  </a:cubicBezTo>
                  <a:cubicBezTo>
                    <a:pt x="17591" y="2699"/>
                    <a:pt x="16918" y="2400"/>
                    <a:pt x="16208" y="2400"/>
                  </a:cubicBezTo>
                  <a:cubicBezTo>
                    <a:pt x="15873" y="2400"/>
                    <a:pt x="15531" y="2473"/>
                    <a:pt x="15218" y="2647"/>
                  </a:cubicBezTo>
                  <a:cubicBezTo>
                    <a:pt x="15343" y="3035"/>
                    <a:pt x="15449" y="3420"/>
                    <a:pt x="15525" y="3799"/>
                  </a:cubicBezTo>
                  <a:cubicBezTo>
                    <a:pt x="15537" y="3790"/>
                    <a:pt x="15550" y="3779"/>
                    <a:pt x="15563" y="3770"/>
                  </a:cubicBezTo>
                  <a:cubicBezTo>
                    <a:pt x="15730" y="3657"/>
                    <a:pt x="15948" y="3600"/>
                    <a:pt x="16208" y="3600"/>
                  </a:cubicBezTo>
                  <a:cubicBezTo>
                    <a:pt x="16716" y="3600"/>
                    <a:pt x="17211" y="3825"/>
                    <a:pt x="17332" y="3919"/>
                  </a:cubicBezTo>
                  <a:cubicBezTo>
                    <a:pt x="17375" y="3953"/>
                    <a:pt x="17421" y="3983"/>
                    <a:pt x="17467" y="4008"/>
                  </a:cubicBezTo>
                  <a:cubicBezTo>
                    <a:pt x="17950" y="4265"/>
                    <a:pt x="18131" y="4362"/>
                    <a:pt x="18562" y="5641"/>
                  </a:cubicBezTo>
                  <a:cubicBezTo>
                    <a:pt x="18822" y="6387"/>
                    <a:pt x="18452" y="7378"/>
                    <a:pt x="18253" y="7911"/>
                  </a:cubicBezTo>
                  <a:cubicBezTo>
                    <a:pt x="18161" y="8156"/>
                    <a:pt x="18130" y="8457"/>
                    <a:pt x="18182" y="8718"/>
                  </a:cubicBezTo>
                  <a:cubicBezTo>
                    <a:pt x="18316" y="9392"/>
                    <a:pt x="18254" y="9706"/>
                    <a:pt x="18232" y="9784"/>
                  </a:cubicBezTo>
                  <a:cubicBezTo>
                    <a:pt x="18230" y="9788"/>
                    <a:pt x="18227" y="9793"/>
                    <a:pt x="18224" y="9798"/>
                  </a:cubicBezTo>
                  <a:lnTo>
                    <a:pt x="18191" y="9853"/>
                  </a:lnTo>
                  <a:cubicBezTo>
                    <a:pt x="17926" y="10290"/>
                    <a:pt x="17434" y="11106"/>
                    <a:pt x="17434" y="12954"/>
                  </a:cubicBezTo>
                  <a:cubicBezTo>
                    <a:pt x="17434" y="15019"/>
                    <a:pt x="18570" y="15933"/>
                    <a:pt x="19229" y="16155"/>
                  </a:cubicBezTo>
                  <a:cubicBezTo>
                    <a:pt x="19856" y="16429"/>
                    <a:pt x="20435" y="16859"/>
                    <a:pt x="20582" y="17999"/>
                  </a:cubicBezTo>
                  <a:lnTo>
                    <a:pt x="18459" y="18000"/>
                  </a:lnTo>
                  <a:cubicBezTo>
                    <a:pt x="18647" y="18353"/>
                    <a:pt x="18802" y="18755"/>
                    <a:pt x="18920" y="19200"/>
                  </a:cubicBezTo>
                  <a:lnTo>
                    <a:pt x="21109" y="19199"/>
                  </a:lnTo>
                  <a:cubicBezTo>
                    <a:pt x="21600" y="19199"/>
                    <a:pt x="21600" y="18599"/>
                    <a:pt x="21600" y="18599"/>
                  </a:cubicBezTo>
                  <a:cubicBezTo>
                    <a:pt x="21600" y="16199"/>
                    <a:pt x="20410" y="15388"/>
                    <a:pt x="19516" y="15006"/>
                  </a:cubicBezTo>
                  <a:moveTo>
                    <a:pt x="2371" y="16155"/>
                  </a:moveTo>
                  <a:cubicBezTo>
                    <a:pt x="3030" y="15933"/>
                    <a:pt x="4166" y="15019"/>
                    <a:pt x="4166" y="12954"/>
                  </a:cubicBezTo>
                  <a:cubicBezTo>
                    <a:pt x="4166" y="11106"/>
                    <a:pt x="3673" y="10290"/>
                    <a:pt x="3409" y="9853"/>
                  </a:cubicBezTo>
                  <a:lnTo>
                    <a:pt x="3376" y="9798"/>
                  </a:lnTo>
                  <a:cubicBezTo>
                    <a:pt x="3373" y="9793"/>
                    <a:pt x="3370" y="9788"/>
                    <a:pt x="3367" y="9784"/>
                  </a:cubicBezTo>
                  <a:cubicBezTo>
                    <a:pt x="3346" y="9706"/>
                    <a:pt x="3283" y="9392"/>
                    <a:pt x="3418" y="8718"/>
                  </a:cubicBezTo>
                  <a:cubicBezTo>
                    <a:pt x="3470" y="8457"/>
                    <a:pt x="3439" y="8156"/>
                    <a:pt x="3347" y="7911"/>
                  </a:cubicBezTo>
                  <a:cubicBezTo>
                    <a:pt x="3148" y="7378"/>
                    <a:pt x="2778" y="6387"/>
                    <a:pt x="3038" y="5641"/>
                  </a:cubicBezTo>
                  <a:cubicBezTo>
                    <a:pt x="3469" y="4362"/>
                    <a:pt x="3649" y="4265"/>
                    <a:pt x="4133" y="4008"/>
                  </a:cubicBezTo>
                  <a:cubicBezTo>
                    <a:pt x="4180" y="3983"/>
                    <a:pt x="4225" y="3953"/>
                    <a:pt x="4268" y="3919"/>
                  </a:cubicBezTo>
                  <a:cubicBezTo>
                    <a:pt x="4389" y="3825"/>
                    <a:pt x="4884" y="3600"/>
                    <a:pt x="5392" y="3600"/>
                  </a:cubicBezTo>
                  <a:cubicBezTo>
                    <a:pt x="5636" y="3600"/>
                    <a:pt x="5839" y="3655"/>
                    <a:pt x="6002" y="3755"/>
                  </a:cubicBezTo>
                  <a:cubicBezTo>
                    <a:pt x="6045" y="3548"/>
                    <a:pt x="6096" y="3341"/>
                    <a:pt x="6165" y="3134"/>
                  </a:cubicBezTo>
                  <a:cubicBezTo>
                    <a:pt x="6225" y="2950"/>
                    <a:pt x="6289" y="2793"/>
                    <a:pt x="6351" y="2630"/>
                  </a:cubicBezTo>
                  <a:cubicBezTo>
                    <a:pt x="6046" y="2468"/>
                    <a:pt x="5716" y="2400"/>
                    <a:pt x="5392" y="2400"/>
                  </a:cubicBezTo>
                  <a:cubicBezTo>
                    <a:pt x="4682" y="2400"/>
                    <a:pt x="4009" y="2699"/>
                    <a:pt x="3740" y="2908"/>
                  </a:cubicBezTo>
                  <a:cubicBezTo>
                    <a:pt x="2955" y="3327"/>
                    <a:pt x="2625" y="3714"/>
                    <a:pt x="2130" y="5184"/>
                  </a:cubicBezTo>
                  <a:cubicBezTo>
                    <a:pt x="1700" y="6419"/>
                    <a:pt x="2212" y="7760"/>
                    <a:pt x="2464" y="8435"/>
                  </a:cubicBezTo>
                  <a:cubicBezTo>
                    <a:pt x="2156" y="9975"/>
                    <a:pt x="2583" y="10506"/>
                    <a:pt x="2583" y="10506"/>
                  </a:cubicBezTo>
                  <a:cubicBezTo>
                    <a:pt x="2806" y="10879"/>
                    <a:pt x="3185" y="11419"/>
                    <a:pt x="3185" y="12954"/>
                  </a:cubicBezTo>
                  <a:cubicBezTo>
                    <a:pt x="3185" y="14701"/>
                    <a:pt x="2084" y="15006"/>
                    <a:pt x="2084" y="15006"/>
                  </a:cubicBezTo>
                  <a:cubicBezTo>
                    <a:pt x="1191" y="15388"/>
                    <a:pt x="0" y="16199"/>
                    <a:pt x="0" y="18599"/>
                  </a:cubicBezTo>
                  <a:cubicBezTo>
                    <a:pt x="0" y="18599"/>
                    <a:pt x="0" y="19199"/>
                    <a:pt x="491" y="19199"/>
                  </a:cubicBezTo>
                  <a:lnTo>
                    <a:pt x="2680" y="19200"/>
                  </a:lnTo>
                  <a:cubicBezTo>
                    <a:pt x="2798" y="18755"/>
                    <a:pt x="2952" y="18353"/>
                    <a:pt x="3141" y="18000"/>
                  </a:cubicBezTo>
                  <a:lnTo>
                    <a:pt x="1018" y="17999"/>
                  </a:lnTo>
                  <a:cubicBezTo>
                    <a:pt x="1165" y="16859"/>
                    <a:pt x="1744" y="16429"/>
                    <a:pt x="2371" y="16155"/>
                  </a:cubicBezTo>
                </a:path>
              </a:pathLst>
            </a:custGeom>
            <a:solidFill>
              <a:schemeClr val="bg1"/>
            </a:solidFill>
            <a:ln w="12700">
              <a:noFill/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>
                <a:solidFill>
                  <a:schemeClr val="tx2"/>
                </a:solidFill>
              </a:endParaRPr>
            </a:p>
          </p:txBody>
        </p:sp>
        <p:sp>
          <p:nvSpPr>
            <p:cNvPr id="90" name="Shape 2643">
              <a:extLst>
                <a:ext uri="{FF2B5EF4-FFF2-40B4-BE49-F238E27FC236}">
                  <a16:creationId xmlns:a16="http://schemas.microsoft.com/office/drawing/2014/main" xmlns="" id="{282C8A78-7D08-A54B-AE7C-59C9AD2B49E2}"/>
                </a:ext>
              </a:extLst>
            </p:cNvPr>
            <p:cNvSpPr/>
            <p:nvPr/>
          </p:nvSpPr>
          <p:spPr>
            <a:xfrm>
              <a:off x="14919422" y="8143477"/>
              <a:ext cx="486313" cy="8915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00" y="1473"/>
                  </a:moveTo>
                  <a:lnTo>
                    <a:pt x="9900" y="1473"/>
                  </a:lnTo>
                  <a:cubicBezTo>
                    <a:pt x="9403" y="1473"/>
                    <a:pt x="9000" y="1692"/>
                    <a:pt x="9000" y="1964"/>
                  </a:cubicBezTo>
                  <a:cubicBezTo>
                    <a:pt x="9000" y="2235"/>
                    <a:pt x="9403" y="2455"/>
                    <a:pt x="9900" y="2455"/>
                  </a:cubicBezTo>
                  <a:lnTo>
                    <a:pt x="11700" y="2455"/>
                  </a:lnTo>
                  <a:cubicBezTo>
                    <a:pt x="12197" y="2455"/>
                    <a:pt x="12600" y="2235"/>
                    <a:pt x="12600" y="1964"/>
                  </a:cubicBezTo>
                  <a:cubicBezTo>
                    <a:pt x="12600" y="1692"/>
                    <a:pt x="12197" y="1473"/>
                    <a:pt x="11700" y="1473"/>
                  </a:cubicBezTo>
                  <a:moveTo>
                    <a:pt x="19800" y="2945"/>
                  </a:moveTo>
                  <a:lnTo>
                    <a:pt x="1800" y="2945"/>
                  </a:lnTo>
                  <a:lnTo>
                    <a:pt x="1800" y="1964"/>
                  </a:lnTo>
                  <a:cubicBezTo>
                    <a:pt x="1800" y="1422"/>
                    <a:pt x="2605" y="982"/>
                    <a:pt x="3600" y="982"/>
                  </a:cubicBezTo>
                  <a:lnTo>
                    <a:pt x="18000" y="982"/>
                  </a:lnTo>
                  <a:cubicBezTo>
                    <a:pt x="18993" y="982"/>
                    <a:pt x="19800" y="1422"/>
                    <a:pt x="19800" y="1964"/>
                  </a:cubicBezTo>
                  <a:cubicBezTo>
                    <a:pt x="19800" y="1964"/>
                    <a:pt x="19800" y="2945"/>
                    <a:pt x="19800" y="2945"/>
                  </a:cubicBezTo>
                  <a:close/>
                  <a:moveTo>
                    <a:pt x="19800" y="17673"/>
                  </a:moveTo>
                  <a:lnTo>
                    <a:pt x="1800" y="17673"/>
                  </a:lnTo>
                  <a:lnTo>
                    <a:pt x="1800" y="3927"/>
                  </a:lnTo>
                  <a:lnTo>
                    <a:pt x="19800" y="3927"/>
                  </a:lnTo>
                  <a:cubicBezTo>
                    <a:pt x="19800" y="3927"/>
                    <a:pt x="19800" y="17673"/>
                    <a:pt x="19800" y="17673"/>
                  </a:cubicBezTo>
                  <a:close/>
                  <a:moveTo>
                    <a:pt x="19800" y="19636"/>
                  </a:moveTo>
                  <a:cubicBezTo>
                    <a:pt x="19800" y="20179"/>
                    <a:pt x="18993" y="20618"/>
                    <a:pt x="18000" y="20618"/>
                  </a:cubicBezTo>
                  <a:lnTo>
                    <a:pt x="3600" y="20618"/>
                  </a:lnTo>
                  <a:cubicBezTo>
                    <a:pt x="2605" y="20618"/>
                    <a:pt x="1800" y="20179"/>
                    <a:pt x="1800" y="19636"/>
                  </a:cubicBezTo>
                  <a:lnTo>
                    <a:pt x="1800" y="18655"/>
                  </a:lnTo>
                  <a:lnTo>
                    <a:pt x="19800" y="18655"/>
                  </a:lnTo>
                  <a:cubicBezTo>
                    <a:pt x="19800" y="18655"/>
                    <a:pt x="19800" y="19636"/>
                    <a:pt x="19800" y="19636"/>
                  </a:cubicBezTo>
                  <a:close/>
                  <a:moveTo>
                    <a:pt x="18000" y="0"/>
                  </a:moveTo>
                  <a:lnTo>
                    <a:pt x="3600" y="0"/>
                  </a:lnTo>
                  <a:cubicBezTo>
                    <a:pt x="1612" y="0"/>
                    <a:pt x="0" y="879"/>
                    <a:pt x="0" y="1964"/>
                  </a:cubicBezTo>
                  <a:lnTo>
                    <a:pt x="0" y="19636"/>
                  </a:lnTo>
                  <a:cubicBezTo>
                    <a:pt x="0" y="20721"/>
                    <a:pt x="1612" y="21600"/>
                    <a:pt x="3600" y="21600"/>
                  </a:cubicBezTo>
                  <a:lnTo>
                    <a:pt x="18000" y="21600"/>
                  </a:lnTo>
                  <a:cubicBezTo>
                    <a:pt x="19988" y="21600"/>
                    <a:pt x="21600" y="20721"/>
                    <a:pt x="21600" y="19636"/>
                  </a:cubicBezTo>
                  <a:lnTo>
                    <a:pt x="21600" y="1964"/>
                  </a:lnTo>
                  <a:cubicBezTo>
                    <a:pt x="21600" y="879"/>
                    <a:pt x="19988" y="0"/>
                    <a:pt x="18000" y="0"/>
                  </a:cubicBezTo>
                  <a:moveTo>
                    <a:pt x="10800" y="20127"/>
                  </a:moveTo>
                  <a:cubicBezTo>
                    <a:pt x="11297" y="20127"/>
                    <a:pt x="11700" y="19908"/>
                    <a:pt x="11700" y="19636"/>
                  </a:cubicBezTo>
                  <a:cubicBezTo>
                    <a:pt x="11700" y="19366"/>
                    <a:pt x="11297" y="19145"/>
                    <a:pt x="10800" y="19145"/>
                  </a:cubicBezTo>
                  <a:cubicBezTo>
                    <a:pt x="10303" y="19145"/>
                    <a:pt x="9900" y="19366"/>
                    <a:pt x="9900" y="19636"/>
                  </a:cubicBezTo>
                  <a:cubicBezTo>
                    <a:pt x="9900" y="19908"/>
                    <a:pt x="10303" y="20127"/>
                    <a:pt x="10800" y="20127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79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/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xmlns="" id="{52166C3A-42D0-3F49-9E00-B0D3146BE411}"/>
              </a:ext>
            </a:extLst>
          </p:cNvPr>
          <p:cNvGrpSpPr/>
          <p:nvPr/>
        </p:nvGrpSpPr>
        <p:grpSpPr>
          <a:xfrm>
            <a:off x="7477014" y="1173093"/>
            <a:ext cx="9423620" cy="1737224"/>
            <a:chOff x="8157324" y="1464039"/>
            <a:chExt cx="9423620" cy="1737224"/>
          </a:xfrm>
        </p:grpSpPr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xmlns="" id="{E79A9AE2-70F5-364D-AB00-D29E79DA2152}"/>
                </a:ext>
              </a:extLst>
            </p:cNvPr>
            <p:cNvGrpSpPr/>
            <p:nvPr/>
          </p:nvGrpSpPr>
          <p:grpSpPr>
            <a:xfrm>
              <a:off x="8157324" y="1746162"/>
              <a:ext cx="9423620" cy="1455101"/>
              <a:chOff x="14002952" y="1343770"/>
              <a:chExt cx="9423620" cy="1455101"/>
            </a:xfrm>
          </p:grpSpPr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xmlns="" id="{3ECC3133-C266-2F4B-8018-72647E86218A}"/>
                  </a:ext>
                </a:extLst>
              </p:cNvPr>
              <p:cNvSpPr txBox="1"/>
              <p:nvPr/>
            </p:nvSpPr>
            <p:spPr>
              <a:xfrm>
                <a:off x="14002952" y="1343770"/>
                <a:ext cx="9423620" cy="10156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6000" b="1" dirty="0">
                    <a:solidFill>
                      <a:schemeClr val="tx2"/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Lato Light" panose="020F0502020204030203" pitchFamily="34" charset="0"/>
                  </a:rPr>
                  <a:t>GRAPHIC CHARTS</a:t>
                </a:r>
              </a:p>
            </p:txBody>
          </p:sp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xmlns="" id="{8B6568EE-0B21-004C-8BE5-7D6F4C4E3EB5}"/>
                  </a:ext>
                </a:extLst>
              </p:cNvPr>
              <p:cNvSpPr txBox="1"/>
              <p:nvPr/>
            </p:nvSpPr>
            <p:spPr>
              <a:xfrm>
                <a:off x="16724474" y="2398761"/>
                <a:ext cx="3980577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2000" spc="300" dirty="0">
                    <a:latin typeface="Roboto" panose="02000000000000000000" pitchFamily="2" charset="0"/>
                    <a:ea typeface="Roboto" panose="02000000000000000000" pitchFamily="2" charset="0"/>
                    <a:cs typeface="Lato" panose="020F0502020204030203" pitchFamily="34" charset="0"/>
                  </a:rPr>
                  <a:t>WRITE SOMETHING HERE</a:t>
                </a:r>
              </a:p>
            </p:txBody>
          </p:sp>
        </p:grp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xmlns="" id="{CA81A95F-AFB3-034E-B8D1-D00754A103C1}"/>
                </a:ext>
              </a:extLst>
            </p:cNvPr>
            <p:cNvSpPr/>
            <p:nvPr/>
          </p:nvSpPr>
          <p:spPr>
            <a:xfrm>
              <a:off x="12536825" y="1464039"/>
              <a:ext cx="664618" cy="76974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58481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F1AC0D95-5ECB-0546-9F28-F454609997A0}"/>
              </a:ext>
            </a:extLst>
          </p:cNvPr>
          <p:cNvSpPr/>
          <p:nvPr/>
        </p:nvSpPr>
        <p:spPr>
          <a:xfrm>
            <a:off x="-1" y="1113183"/>
            <a:ext cx="22971126" cy="41005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xmlns="" id="{A149D52C-BAF1-8E4B-9A0A-CF523FC31805}"/>
              </a:ext>
            </a:extLst>
          </p:cNvPr>
          <p:cNvGrpSpPr/>
          <p:nvPr/>
        </p:nvGrpSpPr>
        <p:grpSpPr>
          <a:xfrm>
            <a:off x="1406525" y="2352045"/>
            <a:ext cx="11750480" cy="1636125"/>
            <a:chOff x="6313585" y="755779"/>
            <a:chExt cx="11750480" cy="1636125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xmlns="" id="{A6ADFB01-F030-A745-B995-B5B44FF5CA2D}"/>
                </a:ext>
              </a:extLst>
            </p:cNvPr>
            <p:cNvSpPr txBox="1"/>
            <p:nvPr/>
          </p:nvSpPr>
          <p:spPr>
            <a:xfrm>
              <a:off x="6313585" y="755779"/>
              <a:ext cx="10238922" cy="10156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6000" b="1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Poppins" pitchFamily="2" charset="77"/>
                </a:rPr>
                <a:t>Phone Preview Sample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96E00574-5C60-ED4C-980E-A24BFFDD282C}"/>
                </a:ext>
              </a:extLst>
            </p:cNvPr>
            <p:cNvSpPr txBox="1"/>
            <p:nvPr/>
          </p:nvSpPr>
          <p:spPr>
            <a:xfrm>
              <a:off x="6313585" y="1815464"/>
              <a:ext cx="11750480" cy="576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4080"/>
                </a:lnSpc>
              </a:pPr>
              <a:r>
                <a:rPr lang="en-US" sz="2800" dirty="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Lato Light" panose="020F0502020204030203" pitchFamily="34" charset="0"/>
                </a:rPr>
                <a:t>We offer small businesses a complete array of online marketing solutions.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xmlns="" id="{42165B4B-46F6-FB4E-B45E-638D1BDF4942}"/>
              </a:ext>
            </a:extLst>
          </p:cNvPr>
          <p:cNvGrpSpPr/>
          <p:nvPr/>
        </p:nvGrpSpPr>
        <p:grpSpPr>
          <a:xfrm>
            <a:off x="1204201" y="6960991"/>
            <a:ext cx="11952804" cy="2955565"/>
            <a:chOff x="1659518" y="5175655"/>
            <a:chExt cx="11952804" cy="2955565"/>
          </a:xfrm>
        </p:grpSpPr>
        <p:sp>
          <p:nvSpPr>
            <p:cNvPr id="20" name="Subtitle 2">
              <a:extLst>
                <a:ext uri="{FF2B5EF4-FFF2-40B4-BE49-F238E27FC236}">
                  <a16:creationId xmlns:a16="http://schemas.microsoft.com/office/drawing/2014/main" xmlns="" id="{2C180EFB-A807-7646-9ECE-6D44C5A8B529}"/>
                </a:ext>
              </a:extLst>
            </p:cNvPr>
            <p:cNvSpPr txBox="1">
              <a:spLocks/>
            </p:cNvSpPr>
            <p:nvPr/>
          </p:nvSpPr>
          <p:spPr>
            <a:xfrm>
              <a:off x="1659518" y="6375984"/>
              <a:ext cx="11952804" cy="1755236"/>
            </a:xfrm>
            <a:prstGeom prst="rect">
              <a:avLst/>
            </a:prstGeom>
          </p:spPr>
          <p:txBody>
            <a:bodyPr vert="horz" wrap="square" lIns="217433" tIns="108718" rIns="217433" bIns="108718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4080"/>
                </a:lnSpc>
              </a:pPr>
              <a:r>
                <a:rPr lang="en-US" sz="2800" dirty="0">
                  <a:solidFill>
                    <a:schemeClr val="tx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Lato Light" panose="020F0502020204030203" pitchFamily="34" charset="0"/>
                </a:rPr>
                <a:t>We offer small businesses a complete array of online marketing solutions to fit any budget, our search engine optimization strategies have proven successful at helping small businesses win more customers.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xmlns="" id="{F26C28DE-A12C-EE43-99A3-347AA0C1B254}"/>
                </a:ext>
              </a:extLst>
            </p:cNvPr>
            <p:cNvSpPr/>
            <p:nvPr/>
          </p:nvSpPr>
          <p:spPr>
            <a:xfrm>
              <a:off x="1794984" y="5175655"/>
              <a:ext cx="7485356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b="1" dirty="0">
                  <a:solidFill>
                    <a:schemeClr val="tx2"/>
                  </a:solidFill>
                  <a:latin typeface="Roboto" panose="02000000000000000000" pitchFamily="2" charset="0"/>
                  <a:ea typeface="Roboto" panose="02000000000000000000" pitchFamily="2" charset="0"/>
                  <a:cs typeface="Poppins" pitchFamily="2" charset="77"/>
                </a:rPr>
                <a:t>Optimization Strategies Have Proven Successful.</a:t>
              </a:r>
            </a:p>
          </p:txBody>
        </p:sp>
      </p:grpSp>
      <p:pic>
        <p:nvPicPr>
          <p:cNvPr id="6" name="Picture 5" descr="iPhone6_mockup_front_white.png">
            <a:extLst>
              <a:ext uri="{FF2B5EF4-FFF2-40B4-BE49-F238E27FC236}">
                <a16:creationId xmlns:a16="http://schemas.microsoft.com/office/drawing/2014/main" xmlns="" id="{CE9719E1-29DA-174B-9FC5-F664D4FABB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2301" y="999291"/>
            <a:ext cx="7894148" cy="12402748"/>
          </a:xfrm>
          <a:prstGeom prst="rect">
            <a:avLst/>
          </a:prstGeom>
        </p:spPr>
      </p:pic>
      <p:grpSp>
        <p:nvGrpSpPr>
          <p:cNvPr id="54" name="Group 53">
            <a:extLst>
              <a:ext uri="{FF2B5EF4-FFF2-40B4-BE49-F238E27FC236}">
                <a16:creationId xmlns:a16="http://schemas.microsoft.com/office/drawing/2014/main" xmlns="" id="{638774F3-4922-F349-AD36-5746B1B8994F}"/>
              </a:ext>
            </a:extLst>
          </p:cNvPr>
          <p:cNvGrpSpPr/>
          <p:nvPr/>
        </p:nvGrpSpPr>
        <p:grpSpPr>
          <a:xfrm>
            <a:off x="1412676" y="11359010"/>
            <a:ext cx="4839954" cy="1270681"/>
            <a:chOff x="1917773" y="11349765"/>
            <a:chExt cx="4839954" cy="1270681"/>
          </a:xfrm>
        </p:grpSpPr>
        <p:sp>
          <p:nvSpPr>
            <p:cNvPr id="55" name="Subtitle 2">
              <a:extLst>
                <a:ext uri="{FF2B5EF4-FFF2-40B4-BE49-F238E27FC236}">
                  <a16:creationId xmlns:a16="http://schemas.microsoft.com/office/drawing/2014/main" xmlns="" id="{4A577DCA-699D-AA4E-97B1-F17215B841A7}"/>
                </a:ext>
              </a:extLst>
            </p:cNvPr>
            <p:cNvSpPr txBox="1">
              <a:spLocks/>
            </p:cNvSpPr>
            <p:nvPr/>
          </p:nvSpPr>
          <p:spPr>
            <a:xfrm>
              <a:off x="2901425" y="11349765"/>
              <a:ext cx="3856302" cy="1270681"/>
            </a:xfrm>
            <a:prstGeom prst="rect">
              <a:avLst/>
            </a:prstGeom>
          </p:spPr>
          <p:txBody>
            <a:bodyPr vert="horz" wrap="square" lIns="217433" tIns="108718" rIns="217433" bIns="108718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4299"/>
                </a:lnSpc>
              </a:pPr>
              <a:r>
                <a:rPr lang="en-US" sz="2800" dirty="0">
                  <a:solidFill>
                    <a:schemeClr val="tx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Lato Light" panose="020F0502020204030203" pitchFamily="34" charset="0"/>
                </a:rPr>
                <a:t>To get your company name out there.</a:t>
              </a:r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xmlns="" id="{E68E8449-6561-7644-B6DB-76B97DFE2056}"/>
                </a:ext>
              </a:extLst>
            </p:cNvPr>
            <p:cNvSpPr/>
            <p:nvPr/>
          </p:nvSpPr>
          <p:spPr>
            <a:xfrm>
              <a:off x="1917773" y="11641269"/>
              <a:ext cx="715617" cy="71561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Roboto Light" panose="02000000000000000000" pitchFamily="2" charset="0"/>
                <a:ea typeface="Roboto Light" panose="02000000000000000000" pitchFamily="2" charset="0"/>
              </a:endParaRPr>
            </a:p>
          </p:txBody>
        </p:sp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xmlns="" id="{C2DEBB83-E0D7-BB4D-B030-73B12447F64E}"/>
                </a:ext>
              </a:extLst>
            </p:cNvPr>
            <p:cNvGrpSpPr/>
            <p:nvPr/>
          </p:nvGrpSpPr>
          <p:grpSpPr>
            <a:xfrm>
              <a:off x="2170356" y="11978700"/>
              <a:ext cx="299660" cy="159558"/>
              <a:chOff x="3082436" y="1989275"/>
              <a:chExt cx="3644331" cy="1940468"/>
            </a:xfrm>
            <a:solidFill>
              <a:schemeClr val="bg1"/>
            </a:solidFill>
          </p:grpSpPr>
          <p:sp>
            <p:nvSpPr>
              <p:cNvPr id="58" name="Rectangle 57">
                <a:extLst>
                  <a:ext uri="{FF2B5EF4-FFF2-40B4-BE49-F238E27FC236}">
                    <a16:creationId xmlns:a16="http://schemas.microsoft.com/office/drawing/2014/main" xmlns="" id="{3B114471-6F1C-0540-9885-8E45F7796F51}"/>
                  </a:ext>
                </a:extLst>
              </p:cNvPr>
              <p:cNvSpPr/>
              <p:nvPr/>
            </p:nvSpPr>
            <p:spPr>
              <a:xfrm rot="2700000">
                <a:off x="2403909" y="2667802"/>
                <a:ext cx="1940468" cy="58341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Montserrat Light" charset="0"/>
                </a:endParaRPr>
              </a:p>
            </p:txBody>
          </p:sp>
          <p:sp>
            <p:nvSpPr>
              <p:cNvPr id="59" name="Rectangle 58">
                <a:extLst>
                  <a:ext uri="{FF2B5EF4-FFF2-40B4-BE49-F238E27FC236}">
                    <a16:creationId xmlns:a16="http://schemas.microsoft.com/office/drawing/2014/main" xmlns="" id="{04FCA8AF-567C-0F4F-B297-E6213D366149}"/>
                  </a:ext>
                </a:extLst>
              </p:cNvPr>
              <p:cNvSpPr/>
              <p:nvPr/>
            </p:nvSpPr>
            <p:spPr>
              <a:xfrm rot="18900000">
                <a:off x="3116669" y="2074002"/>
                <a:ext cx="3610098" cy="58751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Montserrat Light" charset="0"/>
                </a:endParaRPr>
              </a:p>
            </p:txBody>
          </p:sp>
        </p:grp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xmlns="" id="{00BCA6C9-809A-7E49-A6C2-0A260AE8FBBA}"/>
              </a:ext>
            </a:extLst>
          </p:cNvPr>
          <p:cNvGrpSpPr/>
          <p:nvPr/>
        </p:nvGrpSpPr>
        <p:grpSpPr>
          <a:xfrm>
            <a:off x="8163920" y="11359010"/>
            <a:ext cx="4839954" cy="1270681"/>
            <a:chOff x="1917773" y="11349765"/>
            <a:chExt cx="4839954" cy="1270681"/>
          </a:xfrm>
        </p:grpSpPr>
        <p:sp>
          <p:nvSpPr>
            <p:cNvPr id="61" name="Subtitle 2">
              <a:extLst>
                <a:ext uri="{FF2B5EF4-FFF2-40B4-BE49-F238E27FC236}">
                  <a16:creationId xmlns:a16="http://schemas.microsoft.com/office/drawing/2014/main" xmlns="" id="{325E995B-8784-A84C-BA96-0809CC81CE61}"/>
                </a:ext>
              </a:extLst>
            </p:cNvPr>
            <p:cNvSpPr txBox="1">
              <a:spLocks/>
            </p:cNvSpPr>
            <p:nvPr/>
          </p:nvSpPr>
          <p:spPr>
            <a:xfrm>
              <a:off x="2901425" y="11349765"/>
              <a:ext cx="3856302" cy="1270681"/>
            </a:xfrm>
            <a:prstGeom prst="rect">
              <a:avLst/>
            </a:prstGeom>
          </p:spPr>
          <p:txBody>
            <a:bodyPr vert="horz" wrap="square" lIns="217433" tIns="108718" rIns="217433" bIns="108718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4299"/>
                </a:lnSpc>
              </a:pPr>
              <a:r>
                <a:rPr lang="en-US" sz="2800" dirty="0">
                  <a:solidFill>
                    <a:schemeClr val="tx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Lato Light" panose="020F0502020204030203" pitchFamily="34" charset="0"/>
                </a:rPr>
                <a:t>To get your company name out there.</a:t>
              </a:r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xmlns="" id="{51A21A75-2D30-4B44-B912-E688D853A9CF}"/>
                </a:ext>
              </a:extLst>
            </p:cNvPr>
            <p:cNvSpPr/>
            <p:nvPr/>
          </p:nvSpPr>
          <p:spPr>
            <a:xfrm>
              <a:off x="1917773" y="11641269"/>
              <a:ext cx="715617" cy="71561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Roboto Light" panose="02000000000000000000" pitchFamily="2" charset="0"/>
                <a:ea typeface="Roboto Light" panose="02000000000000000000" pitchFamily="2" charset="0"/>
              </a:endParaRPr>
            </a:p>
          </p:txBody>
        </p: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xmlns="" id="{853846FA-F245-4649-BB66-964B29DAB737}"/>
                </a:ext>
              </a:extLst>
            </p:cNvPr>
            <p:cNvGrpSpPr/>
            <p:nvPr/>
          </p:nvGrpSpPr>
          <p:grpSpPr>
            <a:xfrm>
              <a:off x="2170356" y="11978700"/>
              <a:ext cx="299660" cy="159558"/>
              <a:chOff x="3082436" y="1989275"/>
              <a:chExt cx="3644331" cy="1940468"/>
            </a:xfrm>
            <a:solidFill>
              <a:schemeClr val="bg1"/>
            </a:solidFill>
          </p:grpSpPr>
          <p:sp>
            <p:nvSpPr>
              <p:cNvPr id="64" name="Rectangle 63">
                <a:extLst>
                  <a:ext uri="{FF2B5EF4-FFF2-40B4-BE49-F238E27FC236}">
                    <a16:creationId xmlns:a16="http://schemas.microsoft.com/office/drawing/2014/main" xmlns="" id="{4C78A6F8-B8A7-AB48-B8C0-CDD4FE24143C}"/>
                  </a:ext>
                </a:extLst>
              </p:cNvPr>
              <p:cNvSpPr/>
              <p:nvPr/>
            </p:nvSpPr>
            <p:spPr>
              <a:xfrm rot="2700000">
                <a:off x="2403909" y="2667802"/>
                <a:ext cx="1940468" cy="58341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Montserrat Light" charset="0"/>
                </a:endParaRPr>
              </a:p>
            </p:txBody>
          </p:sp>
          <p:sp>
            <p:nvSpPr>
              <p:cNvPr id="65" name="Rectangle 64">
                <a:extLst>
                  <a:ext uri="{FF2B5EF4-FFF2-40B4-BE49-F238E27FC236}">
                    <a16:creationId xmlns:a16="http://schemas.microsoft.com/office/drawing/2014/main" xmlns="" id="{3D5CA7BD-2F6E-9B48-AD2B-4A832CF0A82B}"/>
                  </a:ext>
                </a:extLst>
              </p:cNvPr>
              <p:cNvSpPr/>
              <p:nvPr/>
            </p:nvSpPr>
            <p:spPr>
              <a:xfrm rot="18900000">
                <a:off x="3116669" y="2074002"/>
                <a:ext cx="3610098" cy="58751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Montserrat Light" charset="0"/>
                </a:endParaRPr>
              </a:p>
            </p:txBody>
          </p:sp>
        </p:grpSp>
      </p:grpSp>
      <p:pic>
        <p:nvPicPr>
          <p:cNvPr id="3" name="Marcador de imagen 2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22" r="3122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11664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Rocketo Graphics - Aqua Purple Light">
      <a:dk1>
        <a:srgbClr val="999999"/>
      </a:dk1>
      <a:lt1>
        <a:srgbClr val="FFFFFF"/>
      </a:lt1>
      <a:dk2>
        <a:srgbClr val="494949"/>
      </a:dk2>
      <a:lt2>
        <a:srgbClr val="FFFFFF"/>
      </a:lt2>
      <a:accent1>
        <a:srgbClr val="00A09C"/>
      </a:accent1>
      <a:accent2>
        <a:srgbClr val="0098A5"/>
      </a:accent2>
      <a:accent3>
        <a:srgbClr val="1991AB"/>
      </a:accent3>
      <a:accent4>
        <a:srgbClr val="2B85AE"/>
      </a:accent4>
      <a:accent5>
        <a:srgbClr val="4175A9"/>
      </a:accent5>
      <a:accent6>
        <a:srgbClr val="5267A5"/>
      </a:accent6>
      <a:hlink>
        <a:srgbClr val="F33B48"/>
      </a:hlink>
      <a:folHlink>
        <a:srgbClr val="FFC000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88710</TotalTime>
  <Words>465</Words>
  <Application>Microsoft Macintosh PowerPoint</Application>
  <PresentationFormat>Personalizado</PresentationFormat>
  <Paragraphs>69</Paragraphs>
  <Slides>8</Slides>
  <Notes>3</Notes>
  <HiddenSlides>0</HiddenSlides>
  <MMClips>0</MMClips>
  <ScaleCrop>false</ScaleCrop>
  <HeadingPairs>
    <vt:vector size="6" baseType="variant">
      <vt:variant>
        <vt:lpstr>Fuentes usadas</vt:lpstr>
      </vt:variant>
      <vt:variant>
        <vt:i4>13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8</vt:i4>
      </vt:variant>
    </vt:vector>
  </HeadingPairs>
  <TitlesOfParts>
    <vt:vector size="22" baseType="lpstr">
      <vt:lpstr>Calibri</vt:lpstr>
      <vt:lpstr>Calibri Light</vt:lpstr>
      <vt:lpstr>Gill Sans</vt:lpstr>
      <vt:lpstr>Lato</vt:lpstr>
      <vt:lpstr>Lato Light</vt:lpstr>
      <vt:lpstr>Montserrat</vt:lpstr>
      <vt:lpstr>Montserrat Light</vt:lpstr>
      <vt:lpstr>Poppins</vt:lpstr>
      <vt:lpstr>Poppins Light</vt:lpstr>
      <vt:lpstr>Roboto</vt:lpstr>
      <vt:lpstr>Roboto Light</vt:lpstr>
      <vt:lpstr>Roboto Medium</vt:lpstr>
      <vt:lpstr>Arial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/>
  <cp:keywords/>
  <dc:description/>
  <cp:lastModifiedBy>Usuario de Microsoft Office</cp:lastModifiedBy>
  <cp:revision>16136</cp:revision>
  <dcterms:created xsi:type="dcterms:W3CDTF">2014-11-12T21:47:38Z</dcterms:created>
  <dcterms:modified xsi:type="dcterms:W3CDTF">2019-05-21T19:33:02Z</dcterms:modified>
  <cp:category/>
</cp:coreProperties>
</file>