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9" r:id="rId4"/>
    <p:sldMasterId id="2147483680"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Lst>
  <p:sldSz cy="5143500" cx="9144000"/>
  <p:notesSz cx="6858000" cy="9144000"/>
  <p:embeddedFontLst>
    <p:embeddedFont>
      <p:font typeface="Proxima Nova"/>
      <p:regular r:id="rId60"/>
      <p:bold r:id="rId61"/>
      <p:italic r:id="rId62"/>
      <p:boldItalic r:id="rId63"/>
    </p:embeddedFont>
    <p:embeddedFont>
      <p:font typeface="Roboto Medium"/>
      <p:regular r:id="rId64"/>
      <p:bold r:id="rId65"/>
      <p:italic r:id="rId66"/>
      <p:boldItalic r:id="rId67"/>
    </p:embeddedFont>
    <p:embeddedFont>
      <p:font typeface="Amatic SC"/>
      <p:regular r:id="rId68"/>
      <p:bold r:id="rId69"/>
    </p:embeddedFont>
    <p:embeddedFont>
      <p:font typeface="Anaheim"/>
      <p:regular r:id="rId70"/>
    </p:embeddedFont>
    <p:embeddedFont>
      <p:font typeface="Bebas Neue"/>
      <p:regular r:id="rId71"/>
    </p:embeddedFont>
    <p:embeddedFont>
      <p:font typeface="Josefin Sans"/>
      <p:regular r:id="rId72"/>
      <p:bold r:id="rId73"/>
      <p:italic r:id="rId74"/>
      <p:boldItalic r:id="rId75"/>
    </p:embeddedFont>
    <p:embeddedFont>
      <p:font typeface="Proxima Nova Semibold"/>
      <p:regular r:id="rId76"/>
      <p:bold r:id="rId77"/>
      <p:boldItalic r:id="rId78"/>
    </p:embeddedFont>
    <p:embeddedFont>
      <p:font typeface="PT Sans"/>
      <p:regular r:id="rId79"/>
      <p:bold r:id="rId80"/>
      <p:italic r:id="rId81"/>
      <p:boldItalic r:id="rId8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D13D1C0-9FBB-4CA6-9700-0D8EAAE6B552}">
  <a:tblStyle styleId="{5D13D1C0-9FBB-4CA6-9700-0D8EAAE6B55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PTSans-bold.fntdata"/><Relationship Id="rId82" Type="http://schemas.openxmlformats.org/officeDocument/2006/relationships/font" Target="fonts/PTSans-boldItalic.fntdata"/><Relationship Id="rId81" Type="http://schemas.openxmlformats.org/officeDocument/2006/relationships/font" Target="fonts/PTSans-italic.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JosefinSans-bold.fntdata"/><Relationship Id="rId72" Type="http://schemas.openxmlformats.org/officeDocument/2006/relationships/font" Target="fonts/JosefinSans-regular.fntdata"/><Relationship Id="rId31" Type="http://schemas.openxmlformats.org/officeDocument/2006/relationships/slide" Target="slides/slide25.xml"/><Relationship Id="rId75" Type="http://schemas.openxmlformats.org/officeDocument/2006/relationships/font" Target="fonts/JosefinSans-boldItalic.fntdata"/><Relationship Id="rId30" Type="http://schemas.openxmlformats.org/officeDocument/2006/relationships/slide" Target="slides/slide24.xml"/><Relationship Id="rId74" Type="http://schemas.openxmlformats.org/officeDocument/2006/relationships/font" Target="fonts/JosefinSans-italic.fntdata"/><Relationship Id="rId33" Type="http://schemas.openxmlformats.org/officeDocument/2006/relationships/slide" Target="slides/slide27.xml"/><Relationship Id="rId77" Type="http://schemas.openxmlformats.org/officeDocument/2006/relationships/font" Target="fonts/ProximaNovaSemibold-bold.fntdata"/><Relationship Id="rId32" Type="http://schemas.openxmlformats.org/officeDocument/2006/relationships/slide" Target="slides/slide26.xml"/><Relationship Id="rId76" Type="http://schemas.openxmlformats.org/officeDocument/2006/relationships/font" Target="fonts/ProximaNovaSemibold-regular.fntdata"/><Relationship Id="rId35" Type="http://schemas.openxmlformats.org/officeDocument/2006/relationships/slide" Target="slides/slide29.xml"/><Relationship Id="rId79" Type="http://schemas.openxmlformats.org/officeDocument/2006/relationships/font" Target="fonts/PTSans-regular.fntdata"/><Relationship Id="rId34" Type="http://schemas.openxmlformats.org/officeDocument/2006/relationships/slide" Target="slides/slide28.xml"/><Relationship Id="rId78" Type="http://schemas.openxmlformats.org/officeDocument/2006/relationships/font" Target="fonts/ProximaNovaSemibold-boldItalic.fntdata"/><Relationship Id="rId71" Type="http://schemas.openxmlformats.org/officeDocument/2006/relationships/font" Target="fonts/BebasNeue-regular.fntdata"/><Relationship Id="rId70" Type="http://schemas.openxmlformats.org/officeDocument/2006/relationships/font" Target="fonts/Anaheim-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italic.fntdata"/><Relationship Id="rId61" Type="http://schemas.openxmlformats.org/officeDocument/2006/relationships/font" Target="fonts/ProximaNova-bold.fntdata"/><Relationship Id="rId20" Type="http://schemas.openxmlformats.org/officeDocument/2006/relationships/slide" Target="slides/slide14.xml"/><Relationship Id="rId64" Type="http://schemas.openxmlformats.org/officeDocument/2006/relationships/font" Target="fonts/RobotoMedium-regular.fntdata"/><Relationship Id="rId63" Type="http://schemas.openxmlformats.org/officeDocument/2006/relationships/font" Target="fonts/ProximaNova-boldItalic.fntdata"/><Relationship Id="rId22" Type="http://schemas.openxmlformats.org/officeDocument/2006/relationships/slide" Target="slides/slide16.xml"/><Relationship Id="rId66" Type="http://schemas.openxmlformats.org/officeDocument/2006/relationships/font" Target="fonts/RobotoMedium-italic.fntdata"/><Relationship Id="rId21" Type="http://schemas.openxmlformats.org/officeDocument/2006/relationships/slide" Target="slides/slide15.xml"/><Relationship Id="rId65" Type="http://schemas.openxmlformats.org/officeDocument/2006/relationships/font" Target="fonts/RobotoMedium-bold.fntdata"/><Relationship Id="rId24" Type="http://schemas.openxmlformats.org/officeDocument/2006/relationships/slide" Target="slides/slide18.xml"/><Relationship Id="rId68" Type="http://schemas.openxmlformats.org/officeDocument/2006/relationships/font" Target="fonts/AmaticSC-regular.fntdata"/><Relationship Id="rId23" Type="http://schemas.openxmlformats.org/officeDocument/2006/relationships/slide" Target="slides/slide17.xml"/><Relationship Id="rId67" Type="http://schemas.openxmlformats.org/officeDocument/2006/relationships/font" Target="fonts/RobotoMedium-boldItalic.fntdata"/><Relationship Id="rId60" Type="http://schemas.openxmlformats.org/officeDocument/2006/relationships/font" Target="fonts/ProximaNova-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AmaticSC-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0" name="Shape 1940"/>
        <p:cNvGrpSpPr/>
        <p:nvPr/>
      </p:nvGrpSpPr>
      <p:grpSpPr>
        <a:xfrm>
          <a:off x="0" y="0"/>
          <a:ext cx="0" cy="0"/>
          <a:chOff x="0" y="0"/>
          <a:chExt cx="0" cy="0"/>
        </a:xfrm>
      </p:grpSpPr>
      <p:sp>
        <p:nvSpPr>
          <p:cNvPr id="1941" name="Google Shape;1941;g1979d5c6f24_2_2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2" name="Google Shape;1942;g1979d5c6f24_2_2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7" name="Shape 2547"/>
        <p:cNvGrpSpPr/>
        <p:nvPr/>
      </p:nvGrpSpPr>
      <p:grpSpPr>
        <a:xfrm>
          <a:off x="0" y="0"/>
          <a:ext cx="0" cy="0"/>
          <a:chOff x="0" y="0"/>
          <a:chExt cx="0" cy="0"/>
        </a:xfrm>
      </p:grpSpPr>
      <p:sp>
        <p:nvSpPr>
          <p:cNvPr id="2548" name="Google Shape;2548;g1a23a74952c_3_15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9" name="Google Shape;2549;g1a23a74952c_3_15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4" name="Shape 2554"/>
        <p:cNvGrpSpPr/>
        <p:nvPr/>
      </p:nvGrpSpPr>
      <p:grpSpPr>
        <a:xfrm>
          <a:off x="0" y="0"/>
          <a:ext cx="0" cy="0"/>
          <a:chOff x="0" y="0"/>
          <a:chExt cx="0" cy="0"/>
        </a:xfrm>
      </p:grpSpPr>
      <p:sp>
        <p:nvSpPr>
          <p:cNvPr id="2555" name="Google Shape;2555;gd5260bdd85_0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6" name="Google Shape;2556;gd5260bdd85_0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9" name="Shape 2639"/>
        <p:cNvGrpSpPr/>
        <p:nvPr/>
      </p:nvGrpSpPr>
      <p:grpSpPr>
        <a:xfrm>
          <a:off x="0" y="0"/>
          <a:ext cx="0" cy="0"/>
          <a:chOff x="0" y="0"/>
          <a:chExt cx="0" cy="0"/>
        </a:xfrm>
      </p:grpSpPr>
      <p:sp>
        <p:nvSpPr>
          <p:cNvPr id="2640" name="Google Shape;2640;g54dda1946d_4_2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1" name="Google Shape;2641;g54dda1946d_4_2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6" name="Shape 2656"/>
        <p:cNvGrpSpPr/>
        <p:nvPr/>
      </p:nvGrpSpPr>
      <p:grpSpPr>
        <a:xfrm>
          <a:off x="0" y="0"/>
          <a:ext cx="0" cy="0"/>
          <a:chOff x="0" y="0"/>
          <a:chExt cx="0" cy="0"/>
        </a:xfrm>
      </p:grpSpPr>
      <p:sp>
        <p:nvSpPr>
          <p:cNvPr id="2657" name="Google Shape;2657;g54dda1946d_6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8" name="Google Shape;2658;g54dda1946d_6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9" name="Shape 2749"/>
        <p:cNvGrpSpPr/>
        <p:nvPr/>
      </p:nvGrpSpPr>
      <p:grpSpPr>
        <a:xfrm>
          <a:off x="0" y="0"/>
          <a:ext cx="0" cy="0"/>
          <a:chOff x="0" y="0"/>
          <a:chExt cx="0" cy="0"/>
        </a:xfrm>
      </p:grpSpPr>
      <p:sp>
        <p:nvSpPr>
          <p:cNvPr id="2750" name="Google Shape;2750;g54dda1946d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1" name="Google Shape;2751;g54dda1946d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3" name="Shape 2763"/>
        <p:cNvGrpSpPr/>
        <p:nvPr/>
      </p:nvGrpSpPr>
      <p:grpSpPr>
        <a:xfrm>
          <a:off x="0" y="0"/>
          <a:ext cx="0" cy="0"/>
          <a:chOff x="0" y="0"/>
          <a:chExt cx="0" cy="0"/>
        </a:xfrm>
      </p:grpSpPr>
      <p:sp>
        <p:nvSpPr>
          <p:cNvPr id="2764" name="Google Shape;2764;g1a23a74952c_3_20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5" name="Google Shape;2765;g1a23a74952c_3_20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2" name="Shape 2772"/>
        <p:cNvGrpSpPr/>
        <p:nvPr/>
      </p:nvGrpSpPr>
      <p:grpSpPr>
        <a:xfrm>
          <a:off x="0" y="0"/>
          <a:ext cx="0" cy="0"/>
          <a:chOff x="0" y="0"/>
          <a:chExt cx="0" cy="0"/>
        </a:xfrm>
      </p:grpSpPr>
      <p:sp>
        <p:nvSpPr>
          <p:cNvPr id="2773" name="Google Shape;2773;g54dda1946d_6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4" name="Google Shape;2774;g54dda1946d_6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4" name="Shape 2954"/>
        <p:cNvGrpSpPr/>
        <p:nvPr/>
      </p:nvGrpSpPr>
      <p:grpSpPr>
        <a:xfrm>
          <a:off x="0" y="0"/>
          <a:ext cx="0" cy="0"/>
          <a:chOff x="0" y="0"/>
          <a:chExt cx="0" cy="0"/>
        </a:xfrm>
      </p:grpSpPr>
      <p:sp>
        <p:nvSpPr>
          <p:cNvPr id="2955" name="Google Shape;2955;g54ff9c4cb4_3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6" name="Google Shape;2956;g54ff9c4cb4_3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0" name="Shape 2960"/>
        <p:cNvGrpSpPr/>
        <p:nvPr/>
      </p:nvGrpSpPr>
      <p:grpSpPr>
        <a:xfrm>
          <a:off x="0" y="0"/>
          <a:ext cx="0" cy="0"/>
          <a:chOff x="0" y="0"/>
          <a:chExt cx="0" cy="0"/>
        </a:xfrm>
      </p:grpSpPr>
      <p:sp>
        <p:nvSpPr>
          <p:cNvPr id="2961" name="Google Shape;2961;g54dda1946d_6_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2" name="Google Shape;2962;g54dda1946d_6_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5" name="Shape 2965"/>
        <p:cNvGrpSpPr/>
        <p:nvPr/>
      </p:nvGrpSpPr>
      <p:grpSpPr>
        <a:xfrm>
          <a:off x="0" y="0"/>
          <a:ext cx="0" cy="0"/>
          <a:chOff x="0" y="0"/>
          <a:chExt cx="0" cy="0"/>
        </a:xfrm>
      </p:grpSpPr>
      <p:sp>
        <p:nvSpPr>
          <p:cNvPr id="2966" name="Google Shape;2966;g54dda1946d_4_2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7" name="Google Shape;2967;g54dda1946d_4_2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0" name="Shape 1950"/>
        <p:cNvGrpSpPr/>
        <p:nvPr/>
      </p:nvGrpSpPr>
      <p:grpSpPr>
        <a:xfrm>
          <a:off x="0" y="0"/>
          <a:ext cx="0" cy="0"/>
          <a:chOff x="0" y="0"/>
          <a:chExt cx="0" cy="0"/>
        </a:xfrm>
      </p:grpSpPr>
      <p:sp>
        <p:nvSpPr>
          <p:cNvPr id="1951" name="Google Shape;1951;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2" name="Google Shape;1952;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2" name="Shape 2972"/>
        <p:cNvGrpSpPr/>
        <p:nvPr/>
      </p:nvGrpSpPr>
      <p:grpSpPr>
        <a:xfrm>
          <a:off x="0" y="0"/>
          <a:ext cx="0" cy="0"/>
          <a:chOff x="0" y="0"/>
          <a:chExt cx="0" cy="0"/>
        </a:xfrm>
      </p:grpSpPr>
      <p:sp>
        <p:nvSpPr>
          <p:cNvPr id="2973" name="Google Shape;2973;g54dda1946d_4_2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4" name="Google Shape;2974;g54dda1946d_4_2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4" name="Shape 2984"/>
        <p:cNvGrpSpPr/>
        <p:nvPr/>
      </p:nvGrpSpPr>
      <p:grpSpPr>
        <a:xfrm>
          <a:off x="0" y="0"/>
          <a:ext cx="0" cy="0"/>
          <a:chOff x="0" y="0"/>
          <a:chExt cx="0" cy="0"/>
        </a:xfrm>
      </p:grpSpPr>
      <p:sp>
        <p:nvSpPr>
          <p:cNvPr id="2985" name="Google Shape;2985;gd5260bdd85_0_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86" name="Google Shape;2986;gd5260bdd85_0_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4" name="Shape 3004"/>
        <p:cNvGrpSpPr/>
        <p:nvPr/>
      </p:nvGrpSpPr>
      <p:grpSpPr>
        <a:xfrm>
          <a:off x="0" y="0"/>
          <a:ext cx="0" cy="0"/>
          <a:chOff x="0" y="0"/>
          <a:chExt cx="0" cy="0"/>
        </a:xfrm>
      </p:grpSpPr>
      <p:sp>
        <p:nvSpPr>
          <p:cNvPr id="3005" name="Google Shape;3005;g54dda1946d_4_2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6" name="Google Shape;3006;g54dda1946d_4_2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0" name="Shape 3070"/>
        <p:cNvGrpSpPr/>
        <p:nvPr/>
      </p:nvGrpSpPr>
      <p:grpSpPr>
        <a:xfrm>
          <a:off x="0" y="0"/>
          <a:ext cx="0" cy="0"/>
          <a:chOff x="0" y="0"/>
          <a:chExt cx="0" cy="0"/>
        </a:xfrm>
      </p:grpSpPr>
      <p:sp>
        <p:nvSpPr>
          <p:cNvPr id="3071" name="Google Shape;3071;g54dda1946d_4_2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72" name="Google Shape;3072;g54dda1946d_4_2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7" name="Shape 3157"/>
        <p:cNvGrpSpPr/>
        <p:nvPr/>
      </p:nvGrpSpPr>
      <p:grpSpPr>
        <a:xfrm>
          <a:off x="0" y="0"/>
          <a:ext cx="0" cy="0"/>
          <a:chOff x="0" y="0"/>
          <a:chExt cx="0" cy="0"/>
        </a:xfrm>
      </p:grpSpPr>
      <p:sp>
        <p:nvSpPr>
          <p:cNvPr id="3158" name="Google Shape;3158;g54dda1946d_4_2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9" name="Google Shape;3159;g54dda1946d_4_2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7" name="Shape 3167"/>
        <p:cNvGrpSpPr/>
        <p:nvPr/>
      </p:nvGrpSpPr>
      <p:grpSpPr>
        <a:xfrm>
          <a:off x="0" y="0"/>
          <a:ext cx="0" cy="0"/>
          <a:chOff x="0" y="0"/>
          <a:chExt cx="0" cy="0"/>
        </a:xfrm>
      </p:grpSpPr>
      <p:sp>
        <p:nvSpPr>
          <p:cNvPr id="3168" name="Google Shape;3168;gd5260bdd85_0_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69" name="Google Shape;3169;gd5260bdd85_0_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7" name="Shape 3187"/>
        <p:cNvGrpSpPr/>
        <p:nvPr/>
      </p:nvGrpSpPr>
      <p:grpSpPr>
        <a:xfrm>
          <a:off x="0" y="0"/>
          <a:ext cx="0" cy="0"/>
          <a:chOff x="0" y="0"/>
          <a:chExt cx="0" cy="0"/>
        </a:xfrm>
      </p:grpSpPr>
      <p:sp>
        <p:nvSpPr>
          <p:cNvPr id="3188" name="Google Shape;3188;g54dda1946d_4_2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9" name="Google Shape;3189;g54dda1946d_4_2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9" name="Shape 3199"/>
        <p:cNvGrpSpPr/>
        <p:nvPr/>
      </p:nvGrpSpPr>
      <p:grpSpPr>
        <a:xfrm>
          <a:off x="0" y="0"/>
          <a:ext cx="0" cy="0"/>
          <a:chOff x="0" y="0"/>
          <a:chExt cx="0" cy="0"/>
        </a:xfrm>
      </p:grpSpPr>
      <p:sp>
        <p:nvSpPr>
          <p:cNvPr id="3200" name="Google Shape;3200;g1a23a74952c_3_34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1" name="Google Shape;3201;g1a23a74952c_3_34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2" name="Shape 3212"/>
        <p:cNvGrpSpPr/>
        <p:nvPr/>
      </p:nvGrpSpPr>
      <p:grpSpPr>
        <a:xfrm>
          <a:off x="0" y="0"/>
          <a:ext cx="0" cy="0"/>
          <a:chOff x="0" y="0"/>
          <a:chExt cx="0" cy="0"/>
        </a:xfrm>
      </p:grpSpPr>
      <p:sp>
        <p:nvSpPr>
          <p:cNvPr id="3213" name="Google Shape;3213;g54dda1946d_4_2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4" name="Google Shape;3214;g54dda1946d_4_2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3" name="Shape 3283"/>
        <p:cNvGrpSpPr/>
        <p:nvPr/>
      </p:nvGrpSpPr>
      <p:grpSpPr>
        <a:xfrm>
          <a:off x="0" y="0"/>
          <a:ext cx="0" cy="0"/>
          <a:chOff x="0" y="0"/>
          <a:chExt cx="0" cy="0"/>
        </a:xfrm>
      </p:grpSpPr>
      <p:sp>
        <p:nvSpPr>
          <p:cNvPr id="3284" name="Google Shape;3284;g1a23a74952c_3_34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5" name="Google Shape;3285;g1a23a74952c_3_34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9" name="Shape 1959"/>
        <p:cNvGrpSpPr/>
        <p:nvPr/>
      </p:nvGrpSpPr>
      <p:grpSpPr>
        <a:xfrm>
          <a:off x="0" y="0"/>
          <a:ext cx="0" cy="0"/>
          <a:chOff x="0" y="0"/>
          <a:chExt cx="0" cy="0"/>
        </a:xfrm>
      </p:grpSpPr>
      <p:sp>
        <p:nvSpPr>
          <p:cNvPr id="1960" name="Google Shape;1960;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1" name="Google Shape;1961;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i="1" sz="1200">
              <a:solidFill>
                <a:srgbClr val="595959"/>
              </a:solidFill>
              <a:latin typeface="Anaheim"/>
              <a:ea typeface="Anaheim"/>
              <a:cs typeface="Anaheim"/>
              <a:sym typeface="Anaheim"/>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2" name="Shape 3302"/>
        <p:cNvGrpSpPr/>
        <p:nvPr/>
      </p:nvGrpSpPr>
      <p:grpSpPr>
        <a:xfrm>
          <a:off x="0" y="0"/>
          <a:ext cx="0" cy="0"/>
          <a:chOff x="0" y="0"/>
          <a:chExt cx="0" cy="0"/>
        </a:xfrm>
      </p:grpSpPr>
      <p:sp>
        <p:nvSpPr>
          <p:cNvPr id="3303" name="Google Shape;3303;g1a23a74952c_3_34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04" name="Google Shape;3304;g1a23a74952c_3_34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1" name="Shape 3321"/>
        <p:cNvGrpSpPr/>
        <p:nvPr/>
      </p:nvGrpSpPr>
      <p:grpSpPr>
        <a:xfrm>
          <a:off x="0" y="0"/>
          <a:ext cx="0" cy="0"/>
          <a:chOff x="0" y="0"/>
          <a:chExt cx="0" cy="0"/>
        </a:xfrm>
      </p:grpSpPr>
      <p:sp>
        <p:nvSpPr>
          <p:cNvPr id="3322" name="Google Shape;3322;g1a23a74952c_3_3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3" name="Google Shape;3323;g1a23a74952c_3_3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2" name="Shape 3332"/>
        <p:cNvGrpSpPr/>
        <p:nvPr/>
      </p:nvGrpSpPr>
      <p:grpSpPr>
        <a:xfrm>
          <a:off x="0" y="0"/>
          <a:ext cx="0" cy="0"/>
          <a:chOff x="0" y="0"/>
          <a:chExt cx="0" cy="0"/>
        </a:xfrm>
      </p:grpSpPr>
      <p:sp>
        <p:nvSpPr>
          <p:cNvPr id="3333" name="Google Shape;3333;g1a23a74952c_3_35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4" name="Google Shape;3334;g1a23a74952c_3_35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4" name="Shape 3374"/>
        <p:cNvGrpSpPr/>
        <p:nvPr/>
      </p:nvGrpSpPr>
      <p:grpSpPr>
        <a:xfrm>
          <a:off x="0" y="0"/>
          <a:ext cx="0" cy="0"/>
          <a:chOff x="0" y="0"/>
          <a:chExt cx="0" cy="0"/>
        </a:xfrm>
      </p:grpSpPr>
      <p:sp>
        <p:nvSpPr>
          <p:cNvPr id="3375" name="Google Shape;3375;g135e18421cc_1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76" name="Google Shape;3376;g135e18421cc_1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96" name="Shape 3396"/>
        <p:cNvGrpSpPr/>
        <p:nvPr/>
      </p:nvGrpSpPr>
      <p:grpSpPr>
        <a:xfrm>
          <a:off x="0" y="0"/>
          <a:ext cx="0" cy="0"/>
          <a:chOff x="0" y="0"/>
          <a:chExt cx="0" cy="0"/>
        </a:xfrm>
      </p:grpSpPr>
      <p:sp>
        <p:nvSpPr>
          <p:cNvPr id="3397" name="Google Shape;3397;gd44c0c1fca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98" name="Google Shape;3398;gd44c0c1fca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8" name="Shape 3538"/>
        <p:cNvGrpSpPr/>
        <p:nvPr/>
      </p:nvGrpSpPr>
      <p:grpSpPr>
        <a:xfrm>
          <a:off x="0" y="0"/>
          <a:ext cx="0" cy="0"/>
          <a:chOff x="0" y="0"/>
          <a:chExt cx="0" cy="0"/>
        </a:xfrm>
      </p:grpSpPr>
      <p:sp>
        <p:nvSpPr>
          <p:cNvPr id="3539" name="Google Shape;3539;g51b1a71d38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40" name="Google Shape;3540;g51b1a71d38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2" name="Shape 3622"/>
        <p:cNvGrpSpPr/>
        <p:nvPr/>
      </p:nvGrpSpPr>
      <p:grpSpPr>
        <a:xfrm>
          <a:off x="0" y="0"/>
          <a:ext cx="0" cy="0"/>
          <a:chOff x="0" y="0"/>
          <a:chExt cx="0" cy="0"/>
        </a:xfrm>
      </p:grpSpPr>
      <p:sp>
        <p:nvSpPr>
          <p:cNvPr id="3623" name="Google Shape;3623;g1990bba3c24_0_96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24" name="Google Shape;3624;g1990bba3c24_0_96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8" name="Shape 3628"/>
        <p:cNvGrpSpPr/>
        <p:nvPr/>
      </p:nvGrpSpPr>
      <p:grpSpPr>
        <a:xfrm>
          <a:off x="0" y="0"/>
          <a:ext cx="0" cy="0"/>
          <a:chOff x="0" y="0"/>
          <a:chExt cx="0" cy="0"/>
        </a:xfrm>
      </p:grpSpPr>
      <p:sp>
        <p:nvSpPr>
          <p:cNvPr id="3629" name="Google Shape;3629;g1990bba3c24_0_96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0" name="Google Shape;3630;g1990bba3c24_0_96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4" name="Shape 3634"/>
        <p:cNvGrpSpPr/>
        <p:nvPr/>
      </p:nvGrpSpPr>
      <p:grpSpPr>
        <a:xfrm>
          <a:off x="0" y="0"/>
          <a:ext cx="0" cy="0"/>
          <a:chOff x="0" y="0"/>
          <a:chExt cx="0" cy="0"/>
        </a:xfrm>
      </p:grpSpPr>
      <p:sp>
        <p:nvSpPr>
          <p:cNvPr id="3635" name="Google Shape;3635;g1990bba3c24_0_96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6" name="Google Shape;3636;g1990bba3c24_0_96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6" name="Shape 3646"/>
        <p:cNvGrpSpPr/>
        <p:nvPr/>
      </p:nvGrpSpPr>
      <p:grpSpPr>
        <a:xfrm>
          <a:off x="0" y="0"/>
          <a:ext cx="0" cy="0"/>
          <a:chOff x="0" y="0"/>
          <a:chExt cx="0" cy="0"/>
        </a:xfrm>
      </p:grpSpPr>
      <p:sp>
        <p:nvSpPr>
          <p:cNvPr id="3647" name="Google Shape;3647;g1990bba3c24_0_96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48" name="Google Shape;3648;g1990bba3c24_0_96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9" name="Shape 2099"/>
        <p:cNvGrpSpPr/>
        <p:nvPr/>
      </p:nvGrpSpPr>
      <p:grpSpPr>
        <a:xfrm>
          <a:off x="0" y="0"/>
          <a:ext cx="0" cy="0"/>
          <a:chOff x="0" y="0"/>
          <a:chExt cx="0" cy="0"/>
        </a:xfrm>
      </p:grpSpPr>
      <p:sp>
        <p:nvSpPr>
          <p:cNvPr id="2100" name="Google Shape;2100;g54dda1946d_6_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1" name="Google Shape;2101;g54dda1946d_6_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2" name="Shape 3662"/>
        <p:cNvGrpSpPr/>
        <p:nvPr/>
      </p:nvGrpSpPr>
      <p:grpSpPr>
        <a:xfrm>
          <a:off x="0" y="0"/>
          <a:ext cx="0" cy="0"/>
          <a:chOff x="0" y="0"/>
          <a:chExt cx="0" cy="0"/>
        </a:xfrm>
      </p:grpSpPr>
      <p:sp>
        <p:nvSpPr>
          <p:cNvPr id="3663" name="Google Shape;3663;g1990bba3c24_0_96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4" name="Google Shape;3664;g1990bba3c24_0_96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01" name="Shape 4001"/>
        <p:cNvGrpSpPr/>
        <p:nvPr/>
      </p:nvGrpSpPr>
      <p:grpSpPr>
        <a:xfrm>
          <a:off x="0" y="0"/>
          <a:ext cx="0" cy="0"/>
          <a:chOff x="0" y="0"/>
          <a:chExt cx="0" cy="0"/>
        </a:xfrm>
      </p:grpSpPr>
      <p:sp>
        <p:nvSpPr>
          <p:cNvPr id="4002" name="Google Shape;4002;g1990bba3c24_0_100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03" name="Google Shape;4003;g1990bba3c24_0_100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02" name="Shape 6202"/>
        <p:cNvGrpSpPr/>
        <p:nvPr/>
      </p:nvGrpSpPr>
      <p:grpSpPr>
        <a:xfrm>
          <a:off x="0" y="0"/>
          <a:ext cx="0" cy="0"/>
          <a:chOff x="0" y="0"/>
          <a:chExt cx="0" cy="0"/>
        </a:xfrm>
      </p:grpSpPr>
      <p:sp>
        <p:nvSpPr>
          <p:cNvPr id="6203" name="Google Shape;6203;g1990bba3c24_0_12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04" name="Google Shape;6204;g1990bba3c24_0_12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21" name="Shape 6621"/>
        <p:cNvGrpSpPr/>
        <p:nvPr/>
      </p:nvGrpSpPr>
      <p:grpSpPr>
        <a:xfrm>
          <a:off x="0" y="0"/>
          <a:ext cx="0" cy="0"/>
          <a:chOff x="0" y="0"/>
          <a:chExt cx="0" cy="0"/>
        </a:xfrm>
      </p:grpSpPr>
      <p:sp>
        <p:nvSpPr>
          <p:cNvPr id="6622" name="Google Shape;6622;g1990bba3c24_0_126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23" name="Google Shape;6623;g1990bba3c24_0_126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1" name="Shape 6791"/>
        <p:cNvGrpSpPr/>
        <p:nvPr/>
      </p:nvGrpSpPr>
      <p:grpSpPr>
        <a:xfrm>
          <a:off x="0" y="0"/>
          <a:ext cx="0" cy="0"/>
          <a:chOff x="0" y="0"/>
          <a:chExt cx="0" cy="0"/>
        </a:xfrm>
      </p:grpSpPr>
      <p:sp>
        <p:nvSpPr>
          <p:cNvPr id="6792" name="Google Shape;6792;g1990bba3c24_0_127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93" name="Google Shape;6793;g1990bba3c24_0_127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96" name="Shape 7196"/>
        <p:cNvGrpSpPr/>
        <p:nvPr/>
      </p:nvGrpSpPr>
      <p:grpSpPr>
        <a:xfrm>
          <a:off x="0" y="0"/>
          <a:ext cx="0" cy="0"/>
          <a:chOff x="0" y="0"/>
          <a:chExt cx="0" cy="0"/>
        </a:xfrm>
      </p:grpSpPr>
      <p:sp>
        <p:nvSpPr>
          <p:cNvPr id="7197" name="Google Shape;7197;g1990bba3c24_0_131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98" name="Google Shape;7198;g1990bba3c24_0_131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76" name="Shape 7576"/>
        <p:cNvGrpSpPr/>
        <p:nvPr/>
      </p:nvGrpSpPr>
      <p:grpSpPr>
        <a:xfrm>
          <a:off x="0" y="0"/>
          <a:ext cx="0" cy="0"/>
          <a:chOff x="0" y="0"/>
          <a:chExt cx="0" cy="0"/>
        </a:xfrm>
      </p:grpSpPr>
      <p:sp>
        <p:nvSpPr>
          <p:cNvPr id="7577" name="Google Shape;7577;g1990bba3c24_0_135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78" name="Google Shape;7578;g1990bba3c24_0_135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90" name="Shape 7990"/>
        <p:cNvGrpSpPr/>
        <p:nvPr/>
      </p:nvGrpSpPr>
      <p:grpSpPr>
        <a:xfrm>
          <a:off x="0" y="0"/>
          <a:ext cx="0" cy="0"/>
          <a:chOff x="0" y="0"/>
          <a:chExt cx="0" cy="0"/>
        </a:xfrm>
      </p:grpSpPr>
      <p:sp>
        <p:nvSpPr>
          <p:cNvPr id="7991" name="Google Shape;7991;g1990bba3c24_0_139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92" name="Google Shape;7992;g1990bba3c24_0_139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51" name="Shape 8351"/>
        <p:cNvGrpSpPr/>
        <p:nvPr/>
      </p:nvGrpSpPr>
      <p:grpSpPr>
        <a:xfrm>
          <a:off x="0" y="0"/>
          <a:ext cx="0" cy="0"/>
          <a:chOff x="0" y="0"/>
          <a:chExt cx="0" cy="0"/>
        </a:xfrm>
      </p:grpSpPr>
      <p:sp>
        <p:nvSpPr>
          <p:cNvPr id="8352" name="Google Shape;8352;g1990bba3c24_0_143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53" name="Google Shape;8353;g1990bba3c24_0_143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61" name="Shape 8861"/>
        <p:cNvGrpSpPr/>
        <p:nvPr/>
      </p:nvGrpSpPr>
      <p:grpSpPr>
        <a:xfrm>
          <a:off x="0" y="0"/>
          <a:ext cx="0" cy="0"/>
          <a:chOff x="0" y="0"/>
          <a:chExt cx="0" cy="0"/>
        </a:xfrm>
      </p:grpSpPr>
      <p:sp>
        <p:nvSpPr>
          <p:cNvPr id="8862" name="Google Shape;8862;g1990bba3c24_0_148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63" name="Google Shape;8863;g1990bba3c24_0_148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4" name="Shape 2174"/>
        <p:cNvGrpSpPr/>
        <p:nvPr/>
      </p:nvGrpSpPr>
      <p:grpSpPr>
        <a:xfrm>
          <a:off x="0" y="0"/>
          <a:ext cx="0" cy="0"/>
          <a:chOff x="0" y="0"/>
          <a:chExt cx="0" cy="0"/>
        </a:xfrm>
      </p:grpSpPr>
      <p:sp>
        <p:nvSpPr>
          <p:cNvPr id="2175" name="Google Shape;2175;g54dda1946d_6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6" name="Google Shape;2176;g54dda1946d_6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81" name="Shape 9481"/>
        <p:cNvGrpSpPr/>
        <p:nvPr/>
      </p:nvGrpSpPr>
      <p:grpSpPr>
        <a:xfrm>
          <a:off x="0" y="0"/>
          <a:ext cx="0" cy="0"/>
          <a:chOff x="0" y="0"/>
          <a:chExt cx="0" cy="0"/>
        </a:xfrm>
      </p:grpSpPr>
      <p:sp>
        <p:nvSpPr>
          <p:cNvPr id="9482" name="Google Shape;9482;g1990bba3c24_0_154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83" name="Google Shape;9483;g1990bba3c24_0_154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75" name="Shape 10075"/>
        <p:cNvGrpSpPr/>
        <p:nvPr/>
      </p:nvGrpSpPr>
      <p:grpSpPr>
        <a:xfrm>
          <a:off x="0" y="0"/>
          <a:ext cx="0" cy="0"/>
          <a:chOff x="0" y="0"/>
          <a:chExt cx="0" cy="0"/>
        </a:xfrm>
      </p:grpSpPr>
      <p:sp>
        <p:nvSpPr>
          <p:cNvPr id="10076" name="Google Shape;10076;g1990bba3c24_0_160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77" name="Google Shape;10077;g1990bba3c24_0_160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96" name="Shape 10396"/>
        <p:cNvGrpSpPr/>
        <p:nvPr/>
      </p:nvGrpSpPr>
      <p:grpSpPr>
        <a:xfrm>
          <a:off x="0" y="0"/>
          <a:ext cx="0" cy="0"/>
          <a:chOff x="0" y="0"/>
          <a:chExt cx="0" cy="0"/>
        </a:xfrm>
      </p:grpSpPr>
      <p:sp>
        <p:nvSpPr>
          <p:cNvPr id="10397" name="Google Shape;10397;g1990bba3c24_0_163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98" name="Google Shape;10398;g1990bba3c24_0_163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04" name="Shape 10704"/>
        <p:cNvGrpSpPr/>
        <p:nvPr/>
      </p:nvGrpSpPr>
      <p:grpSpPr>
        <a:xfrm>
          <a:off x="0" y="0"/>
          <a:ext cx="0" cy="0"/>
          <a:chOff x="0" y="0"/>
          <a:chExt cx="0" cy="0"/>
        </a:xfrm>
      </p:grpSpPr>
      <p:sp>
        <p:nvSpPr>
          <p:cNvPr id="10705" name="Google Shape;10705;g1990bba3c24_0_18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06" name="Google Shape;10706;g1990bba3c24_0_183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7" name="Shape 2357"/>
        <p:cNvGrpSpPr/>
        <p:nvPr/>
      </p:nvGrpSpPr>
      <p:grpSpPr>
        <a:xfrm>
          <a:off x="0" y="0"/>
          <a:ext cx="0" cy="0"/>
          <a:chOff x="0" y="0"/>
          <a:chExt cx="0" cy="0"/>
        </a:xfrm>
      </p:grpSpPr>
      <p:sp>
        <p:nvSpPr>
          <p:cNvPr id="2358" name="Google Shape;2358;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9" name="Google Shape;2359;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3" name="Shape 2363"/>
        <p:cNvGrpSpPr/>
        <p:nvPr/>
      </p:nvGrpSpPr>
      <p:grpSpPr>
        <a:xfrm>
          <a:off x="0" y="0"/>
          <a:ext cx="0" cy="0"/>
          <a:chOff x="0" y="0"/>
          <a:chExt cx="0" cy="0"/>
        </a:xfrm>
      </p:grpSpPr>
      <p:sp>
        <p:nvSpPr>
          <p:cNvPr id="2364" name="Google Shape;2364;g54dda1946d_6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5" name="Google Shape;2365;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3" name="Shape 2453"/>
        <p:cNvGrpSpPr/>
        <p:nvPr/>
      </p:nvGrpSpPr>
      <p:grpSpPr>
        <a:xfrm>
          <a:off x="0" y="0"/>
          <a:ext cx="0" cy="0"/>
          <a:chOff x="0" y="0"/>
          <a:chExt cx="0" cy="0"/>
        </a:xfrm>
      </p:grpSpPr>
      <p:sp>
        <p:nvSpPr>
          <p:cNvPr id="2454" name="Google Shape;2454;g1a23a74952c_3_13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5" name="Google Shape;2455;g1a23a74952c_3_1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0" name="Shape 2460"/>
        <p:cNvGrpSpPr/>
        <p:nvPr/>
      </p:nvGrpSpPr>
      <p:grpSpPr>
        <a:xfrm>
          <a:off x="0" y="0"/>
          <a:ext cx="0" cy="0"/>
          <a:chOff x="0" y="0"/>
          <a:chExt cx="0" cy="0"/>
        </a:xfrm>
      </p:grpSpPr>
      <p:sp>
        <p:nvSpPr>
          <p:cNvPr id="2461" name="Google Shape;2461;gd5260bdd85_0_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62" name="Google Shape;2462;gd5260bdd85_0_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0" y="4604000"/>
            <a:ext cx="9144049" cy="540843"/>
            <a:chOff x="0" y="4604000"/>
            <a:chExt cx="9144049" cy="540843"/>
          </a:xfrm>
        </p:grpSpPr>
        <p:sp>
          <p:nvSpPr>
            <p:cNvPr id="10" name="Google Shape;10;p2"/>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 name="Google Shape;12;p2"/>
          <p:cNvSpPr txBox="1"/>
          <p:nvPr>
            <p:ph type="ctrTitle"/>
          </p:nvPr>
        </p:nvSpPr>
        <p:spPr>
          <a:xfrm>
            <a:off x="713225" y="539500"/>
            <a:ext cx="4272600" cy="2657100"/>
          </a:xfrm>
          <a:prstGeom prst="rect">
            <a:avLst/>
          </a:prstGeom>
        </p:spPr>
        <p:txBody>
          <a:bodyPr anchorCtr="0" anchor="t" bIns="91425" lIns="91425" spcFirstLastPara="1" rIns="91425" wrap="square" tIns="91425">
            <a:noAutofit/>
          </a:bodyPr>
          <a:lstStyle>
            <a:lvl1pPr lvl="0">
              <a:lnSpc>
                <a:spcPct val="70000"/>
              </a:lnSpc>
              <a:spcBef>
                <a:spcPts val="0"/>
              </a:spcBef>
              <a:spcAft>
                <a:spcPts val="0"/>
              </a:spcAft>
              <a:buClr>
                <a:srgbClr val="191919"/>
              </a:buClr>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3" name="Google Shape;13;p2"/>
          <p:cNvSpPr txBox="1"/>
          <p:nvPr>
            <p:ph idx="1" type="subTitle"/>
          </p:nvPr>
        </p:nvSpPr>
        <p:spPr>
          <a:xfrm>
            <a:off x="713225" y="3380300"/>
            <a:ext cx="4272600" cy="453000"/>
          </a:xfrm>
          <a:prstGeom prst="rect">
            <a:avLst/>
          </a:prstGeom>
          <a:noFill/>
        </p:spPr>
        <p:txBody>
          <a:bodyPr anchorCtr="0" anchor="t" bIns="91425" lIns="91425" spcFirstLastPara="1" rIns="91425" wrap="square" tIns="91425">
            <a:noAutofit/>
          </a:bodyPr>
          <a:lstStyle>
            <a:lvl1pPr lvl="0">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14" name="Google Shape;14;p2"/>
          <p:cNvGrpSpPr/>
          <p:nvPr/>
        </p:nvGrpSpPr>
        <p:grpSpPr>
          <a:xfrm>
            <a:off x="6521042" y="-36"/>
            <a:ext cx="2715651" cy="4604037"/>
            <a:chOff x="6521042" y="-36"/>
            <a:chExt cx="2715651" cy="4604037"/>
          </a:xfrm>
        </p:grpSpPr>
        <p:sp>
          <p:nvSpPr>
            <p:cNvPr id="15" name="Google Shape;15;p2"/>
            <p:cNvSpPr/>
            <p:nvPr/>
          </p:nvSpPr>
          <p:spPr>
            <a:xfrm>
              <a:off x="7546050" y="2559900"/>
              <a:ext cx="1601190" cy="1581890"/>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8147025" y="1125450"/>
              <a:ext cx="999206" cy="612379"/>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7546050" y="1125450"/>
              <a:ext cx="613713" cy="1451620"/>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521100" y="2173225"/>
              <a:ext cx="1038256" cy="612379"/>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521050" y="-25"/>
              <a:ext cx="1025025" cy="1128167"/>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6521050" y="2785600"/>
              <a:ext cx="1025100" cy="5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rot="10800000">
              <a:off x="6521043" y="-36"/>
              <a:ext cx="763557" cy="1128661"/>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6521050" y="1125450"/>
              <a:ext cx="1025025" cy="1047815"/>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6521050" y="1125450"/>
              <a:ext cx="999189" cy="1047837"/>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 name="Google Shape;24;p2"/>
            <p:cNvGrpSpPr/>
            <p:nvPr/>
          </p:nvGrpSpPr>
          <p:grpSpPr>
            <a:xfrm>
              <a:off x="6625839" y="2248350"/>
              <a:ext cx="920305" cy="462171"/>
              <a:chOff x="6572833" y="2248350"/>
              <a:chExt cx="920305" cy="462171"/>
            </a:xfrm>
          </p:grpSpPr>
          <p:grpSp>
            <p:nvGrpSpPr>
              <p:cNvPr id="25" name="Google Shape;25;p2"/>
              <p:cNvGrpSpPr/>
              <p:nvPr/>
            </p:nvGrpSpPr>
            <p:grpSpPr>
              <a:xfrm>
                <a:off x="6572833" y="2248350"/>
                <a:ext cx="435872" cy="462171"/>
                <a:chOff x="6572833" y="2244775"/>
                <a:chExt cx="435872" cy="462171"/>
              </a:xfrm>
            </p:grpSpPr>
            <p:sp>
              <p:nvSpPr>
                <p:cNvPr id="26" name="Google Shape;26;p2"/>
                <p:cNvSpPr/>
                <p:nvPr/>
              </p:nvSpPr>
              <p:spPr>
                <a:xfrm>
                  <a:off x="6683550" y="2251797"/>
                  <a:ext cx="314337" cy="126552"/>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901473" y="2258247"/>
                  <a:ext cx="100217" cy="311649"/>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572833" y="2244775"/>
                  <a:ext cx="435872" cy="462171"/>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6588992" y="2403217"/>
                  <a:ext cx="293484" cy="288861"/>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 name="Google Shape;30;p2"/>
              <p:cNvGrpSpPr/>
              <p:nvPr/>
            </p:nvGrpSpPr>
            <p:grpSpPr>
              <a:xfrm>
                <a:off x="7057265" y="2248350"/>
                <a:ext cx="435872" cy="462171"/>
                <a:chOff x="7057265" y="2244775"/>
                <a:chExt cx="435872" cy="462171"/>
              </a:xfrm>
            </p:grpSpPr>
            <p:sp>
              <p:nvSpPr>
                <p:cNvPr id="31" name="Google Shape;31;p2"/>
                <p:cNvSpPr/>
                <p:nvPr/>
              </p:nvSpPr>
              <p:spPr>
                <a:xfrm>
                  <a:off x="7167983" y="2251797"/>
                  <a:ext cx="314337" cy="126552"/>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7385942" y="2258247"/>
                  <a:ext cx="100145" cy="311649"/>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7057265" y="2244775"/>
                  <a:ext cx="435872" cy="462171"/>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7074178" y="2403217"/>
                  <a:ext cx="293448" cy="288861"/>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 name="Google Shape;35;p2"/>
            <p:cNvSpPr/>
            <p:nvPr/>
          </p:nvSpPr>
          <p:spPr>
            <a:xfrm>
              <a:off x="6521042" y="2785604"/>
              <a:ext cx="565330" cy="593192"/>
            </a:xfrm>
            <a:custGeom>
              <a:rect b="b" l="l" r="r" t="t"/>
              <a:pathLst>
                <a:path extrusionOk="0" h="15989" w="15238">
                  <a:moveTo>
                    <a:pt x="10163" y="1"/>
                  </a:moveTo>
                  <a:lnTo>
                    <a:pt x="0" y="12060"/>
                  </a:lnTo>
                  <a:lnTo>
                    <a:pt x="0" y="15988"/>
                  </a:lnTo>
                  <a:lnTo>
                    <a:pt x="13367" y="15988"/>
                  </a:lnTo>
                  <a:lnTo>
                    <a:pt x="14086" y="12269"/>
                  </a:lnTo>
                  <a:lnTo>
                    <a:pt x="5028" y="12269"/>
                  </a:lnTo>
                  <a:lnTo>
                    <a:pt x="5028" y="12179"/>
                  </a:lnTo>
                  <a:lnTo>
                    <a:pt x="15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7073646" y="2841250"/>
              <a:ext cx="401088" cy="544183"/>
            </a:xfrm>
            <a:custGeom>
              <a:rect b="b" l="l" r="r" t="t"/>
              <a:pathLst>
                <a:path extrusionOk="0" h="14668" w="10811">
                  <a:moveTo>
                    <a:pt x="3271" y="0"/>
                  </a:moveTo>
                  <a:lnTo>
                    <a:pt x="2580" y="3509"/>
                  </a:lnTo>
                  <a:lnTo>
                    <a:pt x="8849" y="3509"/>
                  </a:lnTo>
                  <a:lnTo>
                    <a:pt x="8820" y="3569"/>
                  </a:lnTo>
                  <a:cubicBezTo>
                    <a:pt x="7410" y="4769"/>
                    <a:pt x="6479" y="5669"/>
                    <a:pt x="5249" y="6959"/>
                  </a:cubicBezTo>
                  <a:lnTo>
                    <a:pt x="481" y="12057"/>
                  </a:lnTo>
                  <a:lnTo>
                    <a:pt x="1" y="14667"/>
                  </a:lnTo>
                  <a:lnTo>
                    <a:pt x="10810" y="14667"/>
                  </a:lnTo>
                  <a:lnTo>
                    <a:pt x="10810" y="11157"/>
                  </a:lnTo>
                  <a:lnTo>
                    <a:pt x="5970" y="11157"/>
                  </a:lnTo>
                  <a:lnTo>
                    <a:pt x="5999" y="11098"/>
                  </a:lnTo>
                  <a:cubicBezTo>
                    <a:pt x="7320" y="10017"/>
                    <a:pt x="8249" y="9088"/>
                    <a:pt x="9570" y="7707"/>
                  </a:cubicBezTo>
                  <a:lnTo>
                    <a:pt x="9570" y="7709"/>
                  </a:lnTo>
                  <a:lnTo>
                    <a:pt x="10810" y="6379"/>
                  </a:lnTo>
                  <a:lnTo>
                    <a:pt x="10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 name="Google Shape;37;p2"/>
            <p:cNvGrpSpPr/>
            <p:nvPr/>
          </p:nvGrpSpPr>
          <p:grpSpPr>
            <a:xfrm>
              <a:off x="7548525" y="2421100"/>
              <a:ext cx="1597685" cy="364476"/>
              <a:chOff x="7548525" y="2573500"/>
              <a:chExt cx="1597685" cy="364476"/>
            </a:xfrm>
          </p:grpSpPr>
          <p:sp>
            <p:nvSpPr>
              <p:cNvPr id="38" name="Google Shape;38;p2"/>
              <p:cNvSpPr/>
              <p:nvPr/>
            </p:nvSpPr>
            <p:spPr>
              <a:xfrm>
                <a:off x="7548525" y="2573500"/>
                <a:ext cx="1597685" cy="364476"/>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 name="Google Shape;39;p2"/>
              <p:cNvGrpSpPr/>
              <p:nvPr/>
            </p:nvGrpSpPr>
            <p:grpSpPr>
              <a:xfrm>
                <a:off x="7616864" y="2676383"/>
                <a:ext cx="1461007" cy="186532"/>
                <a:chOff x="9989219" y="1739158"/>
                <a:chExt cx="1461007" cy="186532"/>
              </a:xfrm>
            </p:grpSpPr>
            <p:sp>
              <p:nvSpPr>
                <p:cNvPr id="40" name="Google Shape;40;p2"/>
                <p:cNvSpPr/>
                <p:nvPr/>
              </p:nvSpPr>
              <p:spPr>
                <a:xfrm>
                  <a:off x="9989219" y="1739158"/>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10011332" y="1764435"/>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10244093" y="1739158"/>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10266241" y="1764435"/>
                  <a:ext cx="135980" cy="13598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10499037" y="1739158"/>
                  <a:ext cx="186532" cy="186532"/>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10521115" y="1764435"/>
                  <a:ext cx="135980" cy="13598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10753876" y="1739158"/>
                  <a:ext cx="186568" cy="186532"/>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10776059" y="1764435"/>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11008750" y="1739158"/>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11030932" y="1764435"/>
                  <a:ext cx="135944" cy="13598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11263694" y="1739158"/>
                  <a:ext cx="186532" cy="186532"/>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11285806" y="1764435"/>
                  <a:ext cx="135944" cy="13598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 name="Google Shape;52;p2"/>
            <p:cNvGrpSpPr/>
            <p:nvPr/>
          </p:nvGrpSpPr>
          <p:grpSpPr>
            <a:xfrm>
              <a:off x="7683176" y="1243755"/>
              <a:ext cx="339597" cy="1177341"/>
              <a:chOff x="11309262" y="1234448"/>
              <a:chExt cx="339597" cy="1177341"/>
            </a:xfrm>
          </p:grpSpPr>
          <p:sp>
            <p:nvSpPr>
              <p:cNvPr id="53" name="Google Shape;53;p2"/>
              <p:cNvSpPr/>
              <p:nvPr/>
            </p:nvSpPr>
            <p:spPr>
              <a:xfrm>
                <a:off x="11321813" y="1234448"/>
                <a:ext cx="122761" cy="122761"/>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11517380" y="1234448"/>
                <a:ext cx="118859" cy="118929"/>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11309262" y="1394790"/>
                <a:ext cx="147862" cy="147897"/>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11517380" y="1407411"/>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11321813" y="1580338"/>
                <a:ext cx="122761" cy="122726"/>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11504830" y="1567753"/>
                <a:ext cx="144030" cy="144065"/>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11321813" y="1753231"/>
                <a:ext cx="122761" cy="122761"/>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11517380" y="1753231"/>
                <a:ext cx="118859" cy="118929"/>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11309262" y="1913608"/>
                <a:ext cx="147862" cy="147862"/>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11504830" y="1913608"/>
                <a:ext cx="144030" cy="144030"/>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11321813" y="2103550"/>
                <a:ext cx="122761" cy="122691"/>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11517380" y="2103550"/>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11309262" y="2263892"/>
                <a:ext cx="147862" cy="147897"/>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11517380" y="2276478"/>
                <a:ext cx="118859" cy="118859"/>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 name="Google Shape;67;p2"/>
            <p:cNvGrpSpPr/>
            <p:nvPr/>
          </p:nvGrpSpPr>
          <p:grpSpPr>
            <a:xfrm>
              <a:off x="8607478" y="-25"/>
              <a:ext cx="536514" cy="1128169"/>
              <a:chOff x="8607478" y="152375"/>
              <a:chExt cx="536514" cy="1128169"/>
            </a:xfrm>
          </p:grpSpPr>
          <p:sp>
            <p:nvSpPr>
              <p:cNvPr id="68" name="Google Shape;68;p2"/>
              <p:cNvSpPr/>
              <p:nvPr/>
            </p:nvSpPr>
            <p:spPr>
              <a:xfrm>
                <a:off x="8607478" y="152375"/>
                <a:ext cx="535971" cy="1128167"/>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8705757" y="152375"/>
                <a:ext cx="438235" cy="1128169"/>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 name="Google Shape;70;p2"/>
            <p:cNvGrpSpPr/>
            <p:nvPr/>
          </p:nvGrpSpPr>
          <p:grpSpPr>
            <a:xfrm>
              <a:off x="7546050" y="-25"/>
              <a:ext cx="1061431" cy="1128211"/>
              <a:chOff x="7546050" y="152375"/>
              <a:chExt cx="1061431" cy="1128211"/>
            </a:xfrm>
          </p:grpSpPr>
          <p:sp>
            <p:nvSpPr>
              <p:cNvPr id="71" name="Google Shape;71;p2"/>
              <p:cNvSpPr/>
              <p:nvPr/>
            </p:nvSpPr>
            <p:spPr>
              <a:xfrm>
                <a:off x="7546050" y="152375"/>
                <a:ext cx="1061431" cy="1128211"/>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7686300" y="152375"/>
                <a:ext cx="921166" cy="1128211"/>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 name="Google Shape;73;p2"/>
            <p:cNvSpPr/>
            <p:nvPr/>
          </p:nvSpPr>
          <p:spPr>
            <a:xfrm>
              <a:off x="9032033" y="2060252"/>
              <a:ext cx="111820" cy="119027"/>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7686300" y="2785612"/>
              <a:ext cx="816686" cy="1215024"/>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8898222" y="2785604"/>
              <a:ext cx="245250" cy="279883"/>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 name="Google Shape;76;p2"/>
            <p:cNvGrpSpPr/>
            <p:nvPr/>
          </p:nvGrpSpPr>
          <p:grpSpPr>
            <a:xfrm>
              <a:off x="8915948" y="2814316"/>
              <a:ext cx="209661" cy="222321"/>
              <a:chOff x="9870868" y="2751139"/>
              <a:chExt cx="332426" cy="352499"/>
            </a:xfrm>
          </p:grpSpPr>
          <p:sp>
            <p:nvSpPr>
              <p:cNvPr id="77" name="Google Shape;77;p2"/>
              <p:cNvSpPr/>
              <p:nvPr/>
            </p:nvSpPr>
            <p:spPr>
              <a:xfrm>
                <a:off x="9955310" y="2756447"/>
                <a:ext cx="239687" cy="96571"/>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10121488" y="2761439"/>
                <a:ext cx="76427" cy="237683"/>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9905847" y="2894325"/>
                <a:ext cx="178412" cy="175599"/>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9870868" y="2751139"/>
                <a:ext cx="332426" cy="352499"/>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9893015" y="2881669"/>
                <a:ext cx="204145" cy="200911"/>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 name="Google Shape;82;p2"/>
            <p:cNvSpPr/>
            <p:nvPr/>
          </p:nvSpPr>
          <p:spPr>
            <a:xfrm>
              <a:off x="8502975" y="3392900"/>
              <a:ext cx="644400" cy="60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8502975" y="2710525"/>
              <a:ext cx="395400" cy="750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8577982" y="2785612"/>
              <a:ext cx="245241" cy="600377"/>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8898220" y="3392961"/>
              <a:ext cx="338472" cy="607654"/>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8502975" y="3532374"/>
              <a:ext cx="294316" cy="468252"/>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7546150" y="4141773"/>
              <a:ext cx="1597696" cy="462177"/>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 name="Google Shape;88;p2"/>
            <p:cNvGrpSpPr/>
            <p:nvPr/>
          </p:nvGrpSpPr>
          <p:grpSpPr>
            <a:xfrm>
              <a:off x="7644154" y="4141825"/>
              <a:ext cx="675250" cy="462177"/>
              <a:chOff x="7677041" y="4141825"/>
              <a:chExt cx="675250" cy="462177"/>
            </a:xfrm>
          </p:grpSpPr>
          <p:sp>
            <p:nvSpPr>
              <p:cNvPr id="89" name="Google Shape;89;p2"/>
              <p:cNvSpPr/>
              <p:nvPr/>
            </p:nvSpPr>
            <p:spPr>
              <a:xfrm>
                <a:off x="7677041" y="4141825"/>
                <a:ext cx="318293" cy="462177"/>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8031772" y="4141825"/>
                <a:ext cx="320520" cy="462177"/>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 name="Google Shape;91;p2"/>
            <p:cNvGrpSpPr/>
            <p:nvPr/>
          </p:nvGrpSpPr>
          <p:grpSpPr>
            <a:xfrm>
              <a:off x="8445112" y="4141825"/>
              <a:ext cx="600718" cy="462177"/>
              <a:chOff x="8477999" y="4141825"/>
              <a:chExt cx="600718" cy="462177"/>
            </a:xfrm>
          </p:grpSpPr>
          <p:sp>
            <p:nvSpPr>
              <p:cNvPr id="92" name="Google Shape;92;p2"/>
              <p:cNvSpPr/>
              <p:nvPr/>
            </p:nvSpPr>
            <p:spPr>
              <a:xfrm>
                <a:off x="8617956" y="4141825"/>
                <a:ext cx="185300" cy="462177"/>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8909409" y="4141825"/>
                <a:ext cx="169308" cy="462177"/>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8774795" y="4308299"/>
                <a:ext cx="137325" cy="295702"/>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8477999" y="4141825"/>
                <a:ext cx="51983" cy="462177"/>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 name="Google Shape;96;p2"/>
            <p:cNvGrpSpPr/>
            <p:nvPr/>
          </p:nvGrpSpPr>
          <p:grpSpPr>
            <a:xfrm>
              <a:off x="8153249" y="1237122"/>
              <a:ext cx="990726" cy="1183984"/>
              <a:chOff x="8153249" y="1389522"/>
              <a:chExt cx="990726" cy="1183984"/>
            </a:xfrm>
          </p:grpSpPr>
          <p:sp>
            <p:nvSpPr>
              <p:cNvPr id="97" name="Google Shape;97;p2"/>
              <p:cNvSpPr/>
              <p:nvPr/>
            </p:nvSpPr>
            <p:spPr>
              <a:xfrm>
                <a:off x="8159875" y="1396150"/>
                <a:ext cx="984089" cy="1177355"/>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8380476" y="1580954"/>
                <a:ext cx="763491" cy="992534"/>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8153249" y="1389522"/>
                <a:ext cx="613736" cy="676910"/>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8534730" y="1781438"/>
                <a:ext cx="609240" cy="792057"/>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8783772" y="2105238"/>
                <a:ext cx="360202" cy="468268"/>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 name="Google Shape;102;p2"/>
            <p:cNvGrpSpPr/>
            <p:nvPr/>
          </p:nvGrpSpPr>
          <p:grpSpPr>
            <a:xfrm>
              <a:off x="6521075" y="3458619"/>
              <a:ext cx="1025073" cy="951808"/>
              <a:chOff x="6521075" y="3458619"/>
              <a:chExt cx="1025073" cy="951808"/>
            </a:xfrm>
          </p:grpSpPr>
          <p:sp>
            <p:nvSpPr>
              <p:cNvPr id="103" name="Google Shape;103;p2"/>
              <p:cNvSpPr/>
              <p:nvPr/>
            </p:nvSpPr>
            <p:spPr>
              <a:xfrm>
                <a:off x="6521075" y="3459475"/>
                <a:ext cx="1025073" cy="698807"/>
              </a:xfrm>
              <a:custGeom>
                <a:rect b="b" l="l" r="r" t="t"/>
                <a:pathLst>
                  <a:path extrusionOk="0" h="127811" w="44763">
                    <a:moveTo>
                      <a:pt x="0" y="1"/>
                    </a:moveTo>
                    <a:lnTo>
                      <a:pt x="44762" y="1"/>
                    </a:lnTo>
                    <a:lnTo>
                      <a:pt x="44762" y="127811"/>
                    </a:lnTo>
                    <a:lnTo>
                      <a:pt x="0" y="1278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6521075" y="3458619"/>
                <a:ext cx="532413" cy="951808"/>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7113806" y="3537200"/>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 name="Google Shape;106;p2"/>
            <p:cNvSpPr/>
            <p:nvPr/>
          </p:nvSpPr>
          <p:spPr>
            <a:xfrm>
              <a:off x="7837912" y="2785601"/>
              <a:ext cx="665042" cy="1215024"/>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 name="Google Shape;107;p2"/>
            <p:cNvGrpSpPr/>
            <p:nvPr/>
          </p:nvGrpSpPr>
          <p:grpSpPr>
            <a:xfrm>
              <a:off x="6521100" y="4141773"/>
              <a:ext cx="1025025" cy="462197"/>
              <a:chOff x="6521100" y="4141773"/>
              <a:chExt cx="1025025" cy="462197"/>
            </a:xfrm>
          </p:grpSpPr>
          <p:sp>
            <p:nvSpPr>
              <p:cNvPr id="108" name="Google Shape;108;p2"/>
              <p:cNvSpPr/>
              <p:nvPr/>
            </p:nvSpPr>
            <p:spPr>
              <a:xfrm>
                <a:off x="6521100" y="4141773"/>
                <a:ext cx="1025025" cy="462197"/>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6611448" y="4255059"/>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68" name="Shape 468"/>
        <p:cNvGrpSpPr/>
        <p:nvPr/>
      </p:nvGrpSpPr>
      <p:grpSpPr>
        <a:xfrm>
          <a:off x="0" y="0"/>
          <a:ext cx="0" cy="0"/>
          <a:chOff x="0" y="0"/>
          <a:chExt cx="0" cy="0"/>
        </a:xfrm>
      </p:grpSpPr>
      <p:grpSp>
        <p:nvGrpSpPr>
          <p:cNvPr id="469" name="Google Shape;469;p11"/>
          <p:cNvGrpSpPr/>
          <p:nvPr/>
        </p:nvGrpSpPr>
        <p:grpSpPr>
          <a:xfrm>
            <a:off x="0" y="4604000"/>
            <a:ext cx="9144049" cy="540843"/>
            <a:chOff x="0" y="4604000"/>
            <a:chExt cx="9144049" cy="540843"/>
          </a:xfrm>
        </p:grpSpPr>
        <p:sp>
          <p:nvSpPr>
            <p:cNvPr id="470" name="Google Shape;470;p11"/>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1"/>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2" name="Google Shape;472;p11"/>
          <p:cNvSpPr txBox="1"/>
          <p:nvPr>
            <p:ph hasCustomPrompt="1" type="title"/>
          </p:nvPr>
        </p:nvSpPr>
        <p:spPr>
          <a:xfrm>
            <a:off x="713300" y="1367250"/>
            <a:ext cx="4821000" cy="1471500"/>
          </a:xfrm>
          <a:prstGeom prst="rect">
            <a:avLst/>
          </a:prstGeom>
          <a:solidFill>
            <a:schemeClr val="dk1"/>
          </a:solidFill>
        </p:spPr>
        <p:txBody>
          <a:bodyPr anchorCtr="0" anchor="ctr" bIns="91425" lIns="91425" spcFirstLastPara="1" rIns="91425" wrap="square" tIns="91425">
            <a:noAutofit/>
          </a:bodyPr>
          <a:lstStyle>
            <a:lvl1pPr lvl="0">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73" name="Google Shape;473;p11"/>
          <p:cNvSpPr txBox="1"/>
          <p:nvPr>
            <p:ph idx="1" type="subTitle"/>
          </p:nvPr>
        </p:nvSpPr>
        <p:spPr>
          <a:xfrm>
            <a:off x="713300" y="2991400"/>
            <a:ext cx="4821000" cy="39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474" name="Google Shape;474;p11"/>
          <p:cNvGrpSpPr/>
          <p:nvPr/>
        </p:nvGrpSpPr>
        <p:grpSpPr>
          <a:xfrm>
            <a:off x="6514531" y="-36"/>
            <a:ext cx="2629461" cy="4604037"/>
            <a:chOff x="6514531" y="-36"/>
            <a:chExt cx="2629461" cy="4604037"/>
          </a:xfrm>
        </p:grpSpPr>
        <p:sp>
          <p:nvSpPr>
            <p:cNvPr id="475" name="Google Shape;475;p11"/>
            <p:cNvSpPr/>
            <p:nvPr/>
          </p:nvSpPr>
          <p:spPr>
            <a:xfrm rot="10800000">
              <a:off x="7981832" y="142281"/>
              <a:ext cx="1159268" cy="1101265"/>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 name="Google Shape;476;p11"/>
            <p:cNvGrpSpPr/>
            <p:nvPr/>
          </p:nvGrpSpPr>
          <p:grpSpPr>
            <a:xfrm rot="10800000">
              <a:off x="8117210" y="356308"/>
              <a:ext cx="1026748" cy="951808"/>
              <a:chOff x="6521075" y="3295850"/>
              <a:chExt cx="1026748" cy="951808"/>
            </a:xfrm>
          </p:grpSpPr>
          <p:sp>
            <p:nvSpPr>
              <p:cNvPr id="477" name="Google Shape;477;p11"/>
              <p:cNvSpPr/>
              <p:nvPr/>
            </p:nvSpPr>
            <p:spPr>
              <a:xfrm>
                <a:off x="6521075" y="3459475"/>
                <a:ext cx="1025073" cy="698807"/>
              </a:xfrm>
              <a:custGeom>
                <a:rect b="b" l="l" r="r" t="t"/>
                <a:pathLst>
                  <a:path extrusionOk="0" h="127811" w="44763">
                    <a:moveTo>
                      <a:pt x="0" y="1"/>
                    </a:moveTo>
                    <a:lnTo>
                      <a:pt x="44762" y="1"/>
                    </a:lnTo>
                    <a:lnTo>
                      <a:pt x="44762" y="127811"/>
                    </a:lnTo>
                    <a:lnTo>
                      <a:pt x="0" y="1278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1"/>
              <p:cNvSpPr/>
              <p:nvPr/>
            </p:nvSpPr>
            <p:spPr>
              <a:xfrm rot="10800000">
                <a:off x="7015410" y="3295850"/>
                <a:ext cx="532413" cy="951808"/>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1"/>
              <p:cNvSpPr/>
              <p:nvPr/>
            </p:nvSpPr>
            <p:spPr>
              <a:xfrm>
                <a:off x="6573895" y="3537200"/>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 name="Google Shape;480;p11"/>
            <p:cNvSpPr/>
            <p:nvPr/>
          </p:nvSpPr>
          <p:spPr>
            <a:xfrm rot="10800000">
              <a:off x="6517794" y="462175"/>
              <a:ext cx="1601190" cy="1581890"/>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1"/>
            <p:cNvSpPr/>
            <p:nvPr/>
          </p:nvSpPr>
          <p:spPr>
            <a:xfrm rot="10800000">
              <a:off x="6518803" y="2866137"/>
              <a:ext cx="999206" cy="612379"/>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1"/>
            <p:cNvSpPr/>
            <p:nvPr/>
          </p:nvSpPr>
          <p:spPr>
            <a:xfrm rot="10800000">
              <a:off x="7505271" y="2026896"/>
              <a:ext cx="613713" cy="1451620"/>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1"/>
            <p:cNvSpPr/>
            <p:nvPr/>
          </p:nvSpPr>
          <p:spPr>
            <a:xfrm rot="10800000">
              <a:off x="8105678" y="1818362"/>
              <a:ext cx="1038256" cy="612379"/>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1"/>
            <p:cNvSpPr/>
            <p:nvPr/>
          </p:nvSpPr>
          <p:spPr>
            <a:xfrm rot="10800000">
              <a:off x="8118959" y="3475824"/>
              <a:ext cx="1025025" cy="1128167"/>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1"/>
            <p:cNvSpPr/>
            <p:nvPr/>
          </p:nvSpPr>
          <p:spPr>
            <a:xfrm rot="10800000">
              <a:off x="8118884" y="1225266"/>
              <a:ext cx="1025100" cy="5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1"/>
            <p:cNvSpPr/>
            <p:nvPr/>
          </p:nvSpPr>
          <p:spPr>
            <a:xfrm>
              <a:off x="8380434" y="3475341"/>
              <a:ext cx="763557" cy="1128661"/>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1"/>
            <p:cNvSpPr/>
            <p:nvPr/>
          </p:nvSpPr>
          <p:spPr>
            <a:xfrm rot="10800000">
              <a:off x="8118959" y="2430700"/>
              <a:ext cx="1025025" cy="1047815"/>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1"/>
            <p:cNvSpPr/>
            <p:nvPr/>
          </p:nvSpPr>
          <p:spPr>
            <a:xfrm>
              <a:off x="8118752" y="2430679"/>
              <a:ext cx="999189" cy="1047837"/>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 name="Google Shape;489;p11"/>
            <p:cNvGrpSpPr/>
            <p:nvPr/>
          </p:nvGrpSpPr>
          <p:grpSpPr>
            <a:xfrm>
              <a:off x="8118890" y="1893445"/>
              <a:ext cx="920305" cy="462171"/>
              <a:chOff x="6572833" y="2248350"/>
              <a:chExt cx="920305" cy="462171"/>
            </a:xfrm>
          </p:grpSpPr>
          <p:grpSp>
            <p:nvGrpSpPr>
              <p:cNvPr id="490" name="Google Shape;490;p11"/>
              <p:cNvGrpSpPr/>
              <p:nvPr/>
            </p:nvGrpSpPr>
            <p:grpSpPr>
              <a:xfrm>
                <a:off x="6572833" y="2248350"/>
                <a:ext cx="435872" cy="462171"/>
                <a:chOff x="6572833" y="2244775"/>
                <a:chExt cx="435872" cy="462171"/>
              </a:xfrm>
            </p:grpSpPr>
            <p:sp>
              <p:nvSpPr>
                <p:cNvPr id="491" name="Google Shape;491;p11"/>
                <p:cNvSpPr/>
                <p:nvPr/>
              </p:nvSpPr>
              <p:spPr>
                <a:xfrm>
                  <a:off x="6683550" y="2251797"/>
                  <a:ext cx="314337" cy="126552"/>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1"/>
                <p:cNvSpPr/>
                <p:nvPr/>
              </p:nvSpPr>
              <p:spPr>
                <a:xfrm>
                  <a:off x="6901473" y="2258247"/>
                  <a:ext cx="100217" cy="311649"/>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1"/>
                <p:cNvSpPr/>
                <p:nvPr/>
              </p:nvSpPr>
              <p:spPr>
                <a:xfrm>
                  <a:off x="6572833" y="2244775"/>
                  <a:ext cx="435872" cy="462171"/>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1"/>
                <p:cNvSpPr/>
                <p:nvPr/>
              </p:nvSpPr>
              <p:spPr>
                <a:xfrm>
                  <a:off x="6588992" y="2403217"/>
                  <a:ext cx="293484" cy="288861"/>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 name="Google Shape;495;p11"/>
              <p:cNvGrpSpPr/>
              <p:nvPr/>
            </p:nvGrpSpPr>
            <p:grpSpPr>
              <a:xfrm>
                <a:off x="7057265" y="2248350"/>
                <a:ext cx="435872" cy="462171"/>
                <a:chOff x="7057265" y="2244775"/>
                <a:chExt cx="435872" cy="462171"/>
              </a:xfrm>
            </p:grpSpPr>
            <p:sp>
              <p:nvSpPr>
                <p:cNvPr id="496" name="Google Shape;496;p11"/>
                <p:cNvSpPr/>
                <p:nvPr/>
              </p:nvSpPr>
              <p:spPr>
                <a:xfrm>
                  <a:off x="7167983" y="2251797"/>
                  <a:ext cx="314337" cy="126552"/>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1"/>
                <p:cNvSpPr/>
                <p:nvPr/>
              </p:nvSpPr>
              <p:spPr>
                <a:xfrm>
                  <a:off x="7385942" y="2258247"/>
                  <a:ext cx="100145" cy="311649"/>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1"/>
                <p:cNvSpPr/>
                <p:nvPr/>
              </p:nvSpPr>
              <p:spPr>
                <a:xfrm>
                  <a:off x="7057265" y="2244775"/>
                  <a:ext cx="435872" cy="462171"/>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1"/>
                <p:cNvSpPr/>
                <p:nvPr/>
              </p:nvSpPr>
              <p:spPr>
                <a:xfrm>
                  <a:off x="7074178" y="2403217"/>
                  <a:ext cx="293448" cy="288861"/>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00" name="Google Shape;500;p11"/>
            <p:cNvSpPr/>
            <p:nvPr/>
          </p:nvSpPr>
          <p:spPr>
            <a:xfrm rot="10800000">
              <a:off x="8578662" y="1225169"/>
              <a:ext cx="565330" cy="593192"/>
            </a:xfrm>
            <a:custGeom>
              <a:rect b="b" l="l" r="r" t="t"/>
              <a:pathLst>
                <a:path extrusionOk="0" h="15989" w="15238">
                  <a:moveTo>
                    <a:pt x="10163" y="1"/>
                  </a:moveTo>
                  <a:lnTo>
                    <a:pt x="0" y="12060"/>
                  </a:lnTo>
                  <a:lnTo>
                    <a:pt x="0" y="15988"/>
                  </a:lnTo>
                  <a:lnTo>
                    <a:pt x="13367" y="15988"/>
                  </a:lnTo>
                  <a:lnTo>
                    <a:pt x="14086" y="12269"/>
                  </a:lnTo>
                  <a:lnTo>
                    <a:pt x="5028" y="12269"/>
                  </a:lnTo>
                  <a:lnTo>
                    <a:pt x="5028" y="12179"/>
                  </a:lnTo>
                  <a:lnTo>
                    <a:pt x="15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1"/>
            <p:cNvSpPr/>
            <p:nvPr/>
          </p:nvSpPr>
          <p:spPr>
            <a:xfrm rot="10800000">
              <a:off x="8190300" y="1218533"/>
              <a:ext cx="401088" cy="544183"/>
            </a:xfrm>
            <a:custGeom>
              <a:rect b="b" l="l" r="r" t="t"/>
              <a:pathLst>
                <a:path extrusionOk="0" h="14668" w="10811">
                  <a:moveTo>
                    <a:pt x="3271" y="0"/>
                  </a:moveTo>
                  <a:lnTo>
                    <a:pt x="2580" y="3509"/>
                  </a:lnTo>
                  <a:lnTo>
                    <a:pt x="8849" y="3509"/>
                  </a:lnTo>
                  <a:lnTo>
                    <a:pt x="8820" y="3569"/>
                  </a:lnTo>
                  <a:cubicBezTo>
                    <a:pt x="7410" y="4769"/>
                    <a:pt x="6479" y="5669"/>
                    <a:pt x="5249" y="6959"/>
                  </a:cubicBezTo>
                  <a:lnTo>
                    <a:pt x="481" y="12057"/>
                  </a:lnTo>
                  <a:lnTo>
                    <a:pt x="1" y="14667"/>
                  </a:lnTo>
                  <a:lnTo>
                    <a:pt x="10810" y="14667"/>
                  </a:lnTo>
                  <a:lnTo>
                    <a:pt x="10810" y="11157"/>
                  </a:lnTo>
                  <a:lnTo>
                    <a:pt x="5970" y="11157"/>
                  </a:lnTo>
                  <a:lnTo>
                    <a:pt x="5999" y="11098"/>
                  </a:lnTo>
                  <a:cubicBezTo>
                    <a:pt x="7320" y="10017"/>
                    <a:pt x="8249" y="9088"/>
                    <a:pt x="9570" y="7707"/>
                  </a:cubicBezTo>
                  <a:lnTo>
                    <a:pt x="9570" y="7709"/>
                  </a:lnTo>
                  <a:lnTo>
                    <a:pt x="10810" y="6379"/>
                  </a:lnTo>
                  <a:lnTo>
                    <a:pt x="10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 name="Google Shape;502;p11"/>
            <p:cNvGrpSpPr/>
            <p:nvPr/>
          </p:nvGrpSpPr>
          <p:grpSpPr>
            <a:xfrm rot="10800000">
              <a:off x="6518823" y="1818390"/>
              <a:ext cx="1597685" cy="364476"/>
              <a:chOff x="7548525" y="2573500"/>
              <a:chExt cx="1597685" cy="364476"/>
            </a:xfrm>
          </p:grpSpPr>
          <p:sp>
            <p:nvSpPr>
              <p:cNvPr id="503" name="Google Shape;503;p11"/>
              <p:cNvSpPr/>
              <p:nvPr/>
            </p:nvSpPr>
            <p:spPr>
              <a:xfrm>
                <a:off x="7548525" y="2573500"/>
                <a:ext cx="1597685" cy="364476"/>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4" name="Google Shape;504;p11"/>
              <p:cNvGrpSpPr/>
              <p:nvPr/>
            </p:nvGrpSpPr>
            <p:grpSpPr>
              <a:xfrm>
                <a:off x="7616864" y="2676383"/>
                <a:ext cx="1461007" cy="186532"/>
                <a:chOff x="9989219" y="1739158"/>
                <a:chExt cx="1461007" cy="186532"/>
              </a:xfrm>
            </p:grpSpPr>
            <p:sp>
              <p:nvSpPr>
                <p:cNvPr id="505" name="Google Shape;505;p11"/>
                <p:cNvSpPr/>
                <p:nvPr/>
              </p:nvSpPr>
              <p:spPr>
                <a:xfrm>
                  <a:off x="9989219" y="1739158"/>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1"/>
                <p:cNvSpPr/>
                <p:nvPr/>
              </p:nvSpPr>
              <p:spPr>
                <a:xfrm>
                  <a:off x="10011332" y="1764435"/>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1"/>
                <p:cNvSpPr/>
                <p:nvPr/>
              </p:nvSpPr>
              <p:spPr>
                <a:xfrm>
                  <a:off x="10244093" y="1739158"/>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1"/>
                <p:cNvSpPr/>
                <p:nvPr/>
              </p:nvSpPr>
              <p:spPr>
                <a:xfrm>
                  <a:off x="10266241" y="1764435"/>
                  <a:ext cx="135980" cy="13598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1"/>
                <p:cNvSpPr/>
                <p:nvPr/>
              </p:nvSpPr>
              <p:spPr>
                <a:xfrm>
                  <a:off x="10499037" y="1739158"/>
                  <a:ext cx="186532" cy="186532"/>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1"/>
                <p:cNvSpPr/>
                <p:nvPr/>
              </p:nvSpPr>
              <p:spPr>
                <a:xfrm>
                  <a:off x="10521115" y="1764435"/>
                  <a:ext cx="135980" cy="13598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1"/>
                <p:cNvSpPr/>
                <p:nvPr/>
              </p:nvSpPr>
              <p:spPr>
                <a:xfrm>
                  <a:off x="10753876" y="1739158"/>
                  <a:ext cx="186568" cy="186532"/>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1"/>
                <p:cNvSpPr/>
                <p:nvPr/>
              </p:nvSpPr>
              <p:spPr>
                <a:xfrm>
                  <a:off x="10776059" y="1764435"/>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1"/>
                <p:cNvSpPr/>
                <p:nvPr/>
              </p:nvSpPr>
              <p:spPr>
                <a:xfrm>
                  <a:off x="11008750" y="1739158"/>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1"/>
                <p:cNvSpPr/>
                <p:nvPr/>
              </p:nvSpPr>
              <p:spPr>
                <a:xfrm>
                  <a:off x="11030932" y="1764435"/>
                  <a:ext cx="135944" cy="13598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1"/>
                <p:cNvSpPr/>
                <p:nvPr/>
              </p:nvSpPr>
              <p:spPr>
                <a:xfrm>
                  <a:off x="11263694" y="1739158"/>
                  <a:ext cx="186532" cy="186532"/>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1"/>
                <p:cNvSpPr/>
                <p:nvPr/>
              </p:nvSpPr>
              <p:spPr>
                <a:xfrm>
                  <a:off x="11285806" y="1764435"/>
                  <a:ext cx="135944" cy="13598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7" name="Google Shape;517;p11"/>
            <p:cNvGrpSpPr/>
            <p:nvPr/>
          </p:nvGrpSpPr>
          <p:grpSpPr>
            <a:xfrm rot="10800000">
              <a:off x="7642260" y="2182870"/>
              <a:ext cx="339597" cy="1177341"/>
              <a:chOff x="11309262" y="1234448"/>
              <a:chExt cx="339597" cy="1177341"/>
            </a:xfrm>
          </p:grpSpPr>
          <p:sp>
            <p:nvSpPr>
              <p:cNvPr id="518" name="Google Shape;518;p11"/>
              <p:cNvSpPr/>
              <p:nvPr/>
            </p:nvSpPr>
            <p:spPr>
              <a:xfrm>
                <a:off x="11321813" y="1234448"/>
                <a:ext cx="122761" cy="122761"/>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1"/>
              <p:cNvSpPr/>
              <p:nvPr/>
            </p:nvSpPr>
            <p:spPr>
              <a:xfrm>
                <a:off x="11517380" y="1234448"/>
                <a:ext cx="118859" cy="118929"/>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1"/>
              <p:cNvSpPr/>
              <p:nvPr/>
            </p:nvSpPr>
            <p:spPr>
              <a:xfrm>
                <a:off x="11309262" y="1394790"/>
                <a:ext cx="147862" cy="147897"/>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1"/>
              <p:cNvSpPr/>
              <p:nvPr/>
            </p:nvSpPr>
            <p:spPr>
              <a:xfrm>
                <a:off x="11517380" y="1407411"/>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1"/>
              <p:cNvSpPr/>
              <p:nvPr/>
            </p:nvSpPr>
            <p:spPr>
              <a:xfrm>
                <a:off x="11321813" y="1580338"/>
                <a:ext cx="122761" cy="122726"/>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1"/>
              <p:cNvSpPr/>
              <p:nvPr/>
            </p:nvSpPr>
            <p:spPr>
              <a:xfrm>
                <a:off x="11504830" y="1567753"/>
                <a:ext cx="144030" cy="144065"/>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1"/>
              <p:cNvSpPr/>
              <p:nvPr/>
            </p:nvSpPr>
            <p:spPr>
              <a:xfrm>
                <a:off x="11321813" y="1753231"/>
                <a:ext cx="122761" cy="122761"/>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1"/>
              <p:cNvSpPr/>
              <p:nvPr/>
            </p:nvSpPr>
            <p:spPr>
              <a:xfrm>
                <a:off x="11517380" y="1753231"/>
                <a:ext cx="118859" cy="118929"/>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1"/>
              <p:cNvSpPr/>
              <p:nvPr/>
            </p:nvSpPr>
            <p:spPr>
              <a:xfrm>
                <a:off x="11309262" y="1913608"/>
                <a:ext cx="147862" cy="147862"/>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1"/>
              <p:cNvSpPr/>
              <p:nvPr/>
            </p:nvSpPr>
            <p:spPr>
              <a:xfrm>
                <a:off x="11504830" y="1913608"/>
                <a:ext cx="144030" cy="144030"/>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1"/>
              <p:cNvSpPr/>
              <p:nvPr/>
            </p:nvSpPr>
            <p:spPr>
              <a:xfrm>
                <a:off x="11321813" y="2103550"/>
                <a:ext cx="122761" cy="122691"/>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1"/>
              <p:cNvSpPr/>
              <p:nvPr/>
            </p:nvSpPr>
            <p:spPr>
              <a:xfrm>
                <a:off x="11517380" y="2103550"/>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1"/>
              <p:cNvSpPr/>
              <p:nvPr/>
            </p:nvSpPr>
            <p:spPr>
              <a:xfrm>
                <a:off x="11309262" y="2263892"/>
                <a:ext cx="147862" cy="147897"/>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1"/>
              <p:cNvSpPr/>
              <p:nvPr/>
            </p:nvSpPr>
            <p:spPr>
              <a:xfrm>
                <a:off x="11517380" y="2276478"/>
                <a:ext cx="118859" cy="118859"/>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 name="Google Shape;532;p11"/>
            <p:cNvGrpSpPr/>
            <p:nvPr/>
          </p:nvGrpSpPr>
          <p:grpSpPr>
            <a:xfrm rot="10800000">
              <a:off x="6514531" y="3475822"/>
              <a:ext cx="543025" cy="1128169"/>
              <a:chOff x="8607478" y="152375"/>
              <a:chExt cx="543025" cy="1128169"/>
            </a:xfrm>
          </p:grpSpPr>
          <p:sp>
            <p:nvSpPr>
              <p:cNvPr id="533" name="Google Shape;533;p11"/>
              <p:cNvSpPr/>
              <p:nvPr/>
            </p:nvSpPr>
            <p:spPr>
              <a:xfrm>
                <a:off x="8607478" y="152375"/>
                <a:ext cx="535971" cy="1128167"/>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1"/>
              <p:cNvSpPr/>
              <p:nvPr/>
            </p:nvSpPr>
            <p:spPr>
              <a:xfrm>
                <a:off x="8712268" y="152375"/>
                <a:ext cx="438235" cy="1128169"/>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 name="Google Shape;535;p11"/>
            <p:cNvGrpSpPr/>
            <p:nvPr/>
          </p:nvGrpSpPr>
          <p:grpSpPr>
            <a:xfrm rot="10800000">
              <a:off x="7057553" y="3475780"/>
              <a:ext cx="1073581" cy="1128211"/>
              <a:chOff x="7533900" y="152375"/>
              <a:chExt cx="1073581" cy="1128211"/>
            </a:xfrm>
          </p:grpSpPr>
          <p:sp>
            <p:nvSpPr>
              <p:cNvPr id="536" name="Google Shape;536;p11"/>
              <p:cNvSpPr/>
              <p:nvPr/>
            </p:nvSpPr>
            <p:spPr>
              <a:xfrm>
                <a:off x="7546050" y="152375"/>
                <a:ext cx="1061431" cy="1128211"/>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1"/>
              <p:cNvSpPr/>
              <p:nvPr/>
            </p:nvSpPr>
            <p:spPr>
              <a:xfrm rot="10800000">
                <a:off x="7533900" y="152375"/>
                <a:ext cx="921166" cy="1128211"/>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 name="Google Shape;538;p11"/>
            <p:cNvSpPr/>
            <p:nvPr/>
          </p:nvSpPr>
          <p:spPr>
            <a:xfrm rot="10800000">
              <a:off x="6521180" y="2424687"/>
              <a:ext cx="111820" cy="119027"/>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1"/>
            <p:cNvSpPr/>
            <p:nvPr/>
          </p:nvSpPr>
          <p:spPr>
            <a:xfrm rot="10800000">
              <a:off x="7220645" y="603329"/>
              <a:ext cx="816686" cy="1215024"/>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1"/>
            <p:cNvSpPr/>
            <p:nvPr/>
          </p:nvSpPr>
          <p:spPr>
            <a:xfrm rot="10800000">
              <a:off x="6516628" y="1538467"/>
              <a:ext cx="250172" cy="279883"/>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 name="Google Shape;541;p11"/>
            <p:cNvGrpSpPr/>
            <p:nvPr/>
          </p:nvGrpSpPr>
          <p:grpSpPr>
            <a:xfrm rot="10800000">
              <a:off x="6539424" y="1567329"/>
              <a:ext cx="209661" cy="222321"/>
              <a:chOff x="9870868" y="2751139"/>
              <a:chExt cx="332426" cy="352499"/>
            </a:xfrm>
          </p:grpSpPr>
          <p:sp>
            <p:nvSpPr>
              <p:cNvPr id="542" name="Google Shape;542;p11"/>
              <p:cNvSpPr/>
              <p:nvPr/>
            </p:nvSpPr>
            <p:spPr>
              <a:xfrm>
                <a:off x="9955310" y="2756447"/>
                <a:ext cx="239687" cy="96571"/>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1"/>
              <p:cNvSpPr/>
              <p:nvPr/>
            </p:nvSpPr>
            <p:spPr>
              <a:xfrm>
                <a:off x="10121488" y="2761439"/>
                <a:ext cx="76427" cy="237683"/>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1"/>
              <p:cNvSpPr/>
              <p:nvPr/>
            </p:nvSpPr>
            <p:spPr>
              <a:xfrm>
                <a:off x="9905847" y="2894325"/>
                <a:ext cx="178412" cy="175599"/>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1"/>
              <p:cNvSpPr/>
              <p:nvPr/>
            </p:nvSpPr>
            <p:spPr>
              <a:xfrm>
                <a:off x="9870868" y="2751139"/>
                <a:ext cx="332426" cy="352499"/>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1"/>
              <p:cNvSpPr/>
              <p:nvPr/>
            </p:nvSpPr>
            <p:spPr>
              <a:xfrm>
                <a:off x="9893015" y="2881669"/>
                <a:ext cx="204145" cy="200911"/>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 name="Google Shape;547;p11"/>
            <p:cNvSpPr/>
            <p:nvPr/>
          </p:nvSpPr>
          <p:spPr>
            <a:xfrm rot="10800000">
              <a:off x="6517659" y="603266"/>
              <a:ext cx="644400" cy="60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1"/>
            <p:cNvSpPr/>
            <p:nvPr/>
          </p:nvSpPr>
          <p:spPr>
            <a:xfrm rot="10800000">
              <a:off x="6766524" y="1142850"/>
              <a:ext cx="453900" cy="750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1"/>
            <p:cNvSpPr/>
            <p:nvPr/>
          </p:nvSpPr>
          <p:spPr>
            <a:xfrm rot="10800000">
              <a:off x="6841811" y="1217977"/>
              <a:ext cx="245241" cy="600377"/>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1"/>
            <p:cNvSpPr/>
            <p:nvPr/>
          </p:nvSpPr>
          <p:spPr>
            <a:xfrm rot="10800000">
              <a:off x="6515724" y="603346"/>
              <a:ext cx="251098" cy="607654"/>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1"/>
            <p:cNvSpPr/>
            <p:nvPr/>
          </p:nvSpPr>
          <p:spPr>
            <a:xfrm rot="10800000">
              <a:off x="6867742" y="603340"/>
              <a:ext cx="294316" cy="468252"/>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1"/>
            <p:cNvSpPr/>
            <p:nvPr/>
          </p:nvSpPr>
          <p:spPr>
            <a:xfrm rot="10800000">
              <a:off x="6521188" y="16"/>
              <a:ext cx="1597696" cy="462177"/>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 name="Google Shape;553;p11"/>
            <p:cNvGrpSpPr/>
            <p:nvPr/>
          </p:nvGrpSpPr>
          <p:grpSpPr>
            <a:xfrm rot="10800000">
              <a:off x="7345629" y="-36"/>
              <a:ext cx="675250" cy="462177"/>
              <a:chOff x="7677041" y="4141825"/>
              <a:chExt cx="675250" cy="462177"/>
            </a:xfrm>
          </p:grpSpPr>
          <p:sp>
            <p:nvSpPr>
              <p:cNvPr id="554" name="Google Shape;554;p11"/>
              <p:cNvSpPr/>
              <p:nvPr/>
            </p:nvSpPr>
            <p:spPr>
              <a:xfrm>
                <a:off x="7677041" y="4141825"/>
                <a:ext cx="318293" cy="462177"/>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1"/>
              <p:cNvSpPr/>
              <p:nvPr/>
            </p:nvSpPr>
            <p:spPr>
              <a:xfrm>
                <a:off x="8031772" y="4141825"/>
                <a:ext cx="320520" cy="462177"/>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 name="Google Shape;556;p11"/>
            <p:cNvGrpSpPr/>
            <p:nvPr/>
          </p:nvGrpSpPr>
          <p:grpSpPr>
            <a:xfrm rot="10800000">
              <a:off x="6619204" y="-36"/>
              <a:ext cx="600718" cy="462177"/>
              <a:chOff x="8477999" y="4141825"/>
              <a:chExt cx="600718" cy="462177"/>
            </a:xfrm>
          </p:grpSpPr>
          <p:sp>
            <p:nvSpPr>
              <p:cNvPr id="557" name="Google Shape;557;p11"/>
              <p:cNvSpPr/>
              <p:nvPr/>
            </p:nvSpPr>
            <p:spPr>
              <a:xfrm>
                <a:off x="8617956" y="4141825"/>
                <a:ext cx="185300" cy="462177"/>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1"/>
              <p:cNvSpPr/>
              <p:nvPr/>
            </p:nvSpPr>
            <p:spPr>
              <a:xfrm>
                <a:off x="8909409" y="4141825"/>
                <a:ext cx="169308" cy="462177"/>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1"/>
              <p:cNvSpPr/>
              <p:nvPr/>
            </p:nvSpPr>
            <p:spPr>
              <a:xfrm>
                <a:off x="8774795" y="4308299"/>
                <a:ext cx="137325" cy="295702"/>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1"/>
              <p:cNvSpPr/>
              <p:nvPr/>
            </p:nvSpPr>
            <p:spPr>
              <a:xfrm>
                <a:off x="8477999" y="4141825"/>
                <a:ext cx="51983" cy="462177"/>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 name="Google Shape;561;p11"/>
            <p:cNvGrpSpPr/>
            <p:nvPr/>
          </p:nvGrpSpPr>
          <p:grpSpPr>
            <a:xfrm rot="10800000">
              <a:off x="6514559" y="2182860"/>
              <a:ext cx="997225" cy="1183984"/>
              <a:chOff x="8153249" y="1389522"/>
              <a:chExt cx="997225" cy="1183984"/>
            </a:xfrm>
          </p:grpSpPr>
          <p:sp>
            <p:nvSpPr>
              <p:cNvPr id="562" name="Google Shape;562;p11"/>
              <p:cNvSpPr/>
              <p:nvPr/>
            </p:nvSpPr>
            <p:spPr>
              <a:xfrm>
                <a:off x="8166386" y="1396150"/>
                <a:ext cx="984089" cy="1177355"/>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1"/>
              <p:cNvSpPr/>
              <p:nvPr/>
            </p:nvSpPr>
            <p:spPr>
              <a:xfrm>
                <a:off x="8380476" y="1580954"/>
                <a:ext cx="763491" cy="992534"/>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1"/>
              <p:cNvSpPr/>
              <p:nvPr/>
            </p:nvSpPr>
            <p:spPr>
              <a:xfrm flipH="1" rot="10800000">
                <a:off x="8153249" y="1389522"/>
                <a:ext cx="613736" cy="676910"/>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1"/>
              <p:cNvSpPr/>
              <p:nvPr/>
            </p:nvSpPr>
            <p:spPr>
              <a:xfrm>
                <a:off x="8534730" y="1781438"/>
                <a:ext cx="609240" cy="792057"/>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1"/>
              <p:cNvSpPr/>
              <p:nvPr/>
            </p:nvSpPr>
            <p:spPr>
              <a:xfrm>
                <a:off x="8783772" y="2105238"/>
                <a:ext cx="360202" cy="468268"/>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7" name="Google Shape;567;p11"/>
            <p:cNvSpPr/>
            <p:nvPr/>
          </p:nvSpPr>
          <p:spPr>
            <a:xfrm>
              <a:off x="7373076" y="603341"/>
              <a:ext cx="665042" cy="1215024"/>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 name="Google Shape;568;p11"/>
            <p:cNvGrpSpPr/>
            <p:nvPr/>
          </p:nvGrpSpPr>
          <p:grpSpPr>
            <a:xfrm rot="10800000">
              <a:off x="8118909" y="-4"/>
              <a:ext cx="1025025" cy="462197"/>
              <a:chOff x="6521100" y="4141773"/>
              <a:chExt cx="1025025" cy="462197"/>
            </a:xfrm>
          </p:grpSpPr>
          <p:sp>
            <p:nvSpPr>
              <p:cNvPr id="569" name="Google Shape;569;p11"/>
              <p:cNvSpPr/>
              <p:nvPr/>
            </p:nvSpPr>
            <p:spPr>
              <a:xfrm>
                <a:off x="6521100" y="4141773"/>
                <a:ext cx="1025025" cy="462197"/>
              </a:xfrm>
              <a:custGeom>
                <a:rect b="b" l="l" r="r" t="t"/>
                <a:pathLst>
                  <a:path extrusionOk="0" h="28243" w="28608">
                    <a:moveTo>
                      <a:pt x="0" y="0"/>
                    </a:moveTo>
                    <a:lnTo>
                      <a:pt x="0" y="28242"/>
                    </a:lnTo>
                    <a:lnTo>
                      <a:pt x="28607" y="28242"/>
                    </a:lnTo>
                    <a:lnTo>
                      <a:pt x="28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1"/>
              <p:cNvSpPr/>
              <p:nvPr/>
            </p:nvSpPr>
            <p:spPr>
              <a:xfrm>
                <a:off x="6611448" y="4255059"/>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71" name="Shape 57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572" name="Shape 572"/>
        <p:cNvGrpSpPr/>
        <p:nvPr/>
      </p:nvGrpSpPr>
      <p:grpSpPr>
        <a:xfrm>
          <a:off x="0" y="0"/>
          <a:ext cx="0" cy="0"/>
          <a:chOff x="0" y="0"/>
          <a:chExt cx="0" cy="0"/>
        </a:xfrm>
      </p:grpSpPr>
      <p:grpSp>
        <p:nvGrpSpPr>
          <p:cNvPr id="573" name="Google Shape;573;p13"/>
          <p:cNvGrpSpPr/>
          <p:nvPr/>
        </p:nvGrpSpPr>
        <p:grpSpPr>
          <a:xfrm>
            <a:off x="8430763" y="0"/>
            <a:ext cx="740287" cy="2451532"/>
            <a:chOff x="8416938" y="2154150"/>
            <a:chExt cx="740287" cy="2451532"/>
          </a:xfrm>
        </p:grpSpPr>
        <p:sp>
          <p:nvSpPr>
            <p:cNvPr id="574" name="Google Shape;574;p13"/>
            <p:cNvSpPr/>
            <p:nvPr/>
          </p:nvSpPr>
          <p:spPr>
            <a:xfrm flipH="1">
              <a:off x="8416957" y="2154150"/>
              <a:ext cx="740268" cy="772298"/>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 name="Google Shape;575;p13"/>
            <p:cNvGrpSpPr/>
            <p:nvPr/>
          </p:nvGrpSpPr>
          <p:grpSpPr>
            <a:xfrm flipH="1">
              <a:off x="8417636" y="3480198"/>
              <a:ext cx="733467" cy="1125484"/>
              <a:chOff x="4733490" y="2757750"/>
              <a:chExt cx="584110" cy="896300"/>
            </a:xfrm>
          </p:grpSpPr>
          <p:sp>
            <p:nvSpPr>
              <p:cNvPr id="576" name="Google Shape;576;p13"/>
              <p:cNvSpPr/>
              <p:nvPr/>
            </p:nvSpPr>
            <p:spPr>
              <a:xfrm>
                <a:off x="4736825" y="2757750"/>
                <a:ext cx="580775" cy="896300"/>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3"/>
              <p:cNvSpPr/>
              <p:nvPr/>
            </p:nvSpPr>
            <p:spPr>
              <a:xfrm flipH="1">
                <a:off x="4733490" y="2757750"/>
                <a:ext cx="490625" cy="896300"/>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 name="Google Shape;578;p13"/>
            <p:cNvSpPr/>
            <p:nvPr/>
          </p:nvSpPr>
          <p:spPr>
            <a:xfrm flipH="1">
              <a:off x="8861341" y="2229446"/>
              <a:ext cx="245381" cy="600676"/>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 name="Google Shape;579;p13"/>
            <p:cNvGrpSpPr/>
            <p:nvPr/>
          </p:nvGrpSpPr>
          <p:grpSpPr>
            <a:xfrm flipH="1">
              <a:off x="8416938" y="2222540"/>
              <a:ext cx="389071" cy="443982"/>
              <a:chOff x="5579375" y="2757750"/>
              <a:chExt cx="276525" cy="315575"/>
            </a:xfrm>
          </p:grpSpPr>
          <p:sp>
            <p:nvSpPr>
              <p:cNvPr id="580" name="Google Shape;580;p13"/>
              <p:cNvSpPr/>
              <p:nvPr/>
            </p:nvSpPr>
            <p:spPr>
              <a:xfrm>
                <a:off x="5579375" y="2757750"/>
                <a:ext cx="276525" cy="315575"/>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 name="Google Shape;581;p13"/>
              <p:cNvGrpSpPr/>
              <p:nvPr/>
            </p:nvGrpSpPr>
            <p:grpSpPr>
              <a:xfrm>
                <a:off x="5598700" y="2786625"/>
                <a:ext cx="236400" cy="250675"/>
                <a:chOff x="5598700" y="2786625"/>
                <a:chExt cx="236400" cy="250675"/>
              </a:xfrm>
            </p:grpSpPr>
            <p:sp>
              <p:nvSpPr>
                <p:cNvPr id="582" name="Google Shape;582;p13"/>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3"/>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3"/>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3"/>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3"/>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 name="Google Shape;587;p13"/>
            <p:cNvGrpSpPr/>
            <p:nvPr/>
          </p:nvGrpSpPr>
          <p:grpSpPr>
            <a:xfrm flipH="1">
              <a:off x="8416938" y="2722220"/>
              <a:ext cx="729283" cy="757651"/>
              <a:chOff x="5337575" y="3112375"/>
              <a:chExt cx="518325" cy="538525"/>
            </a:xfrm>
          </p:grpSpPr>
          <p:sp>
            <p:nvSpPr>
              <p:cNvPr id="588" name="Google Shape;588;p13"/>
              <p:cNvSpPr/>
              <p:nvPr/>
            </p:nvSpPr>
            <p:spPr>
              <a:xfrm>
                <a:off x="5337575" y="3112375"/>
                <a:ext cx="518325" cy="5385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3"/>
              <p:cNvSpPr/>
              <p:nvPr/>
            </p:nvSpPr>
            <p:spPr>
              <a:xfrm>
                <a:off x="5615200" y="3171650"/>
                <a:ext cx="240700" cy="432125"/>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3"/>
              <p:cNvSpPr/>
              <p:nvPr/>
            </p:nvSpPr>
            <p:spPr>
              <a:xfrm>
                <a:off x="5337575" y="3257475"/>
                <a:ext cx="216250" cy="3440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1" name="Google Shape;591;p13"/>
          <p:cNvGrpSpPr/>
          <p:nvPr/>
        </p:nvGrpSpPr>
        <p:grpSpPr>
          <a:xfrm>
            <a:off x="0" y="4604000"/>
            <a:ext cx="9144049" cy="540843"/>
            <a:chOff x="0" y="4604000"/>
            <a:chExt cx="9144049" cy="540843"/>
          </a:xfrm>
        </p:grpSpPr>
        <p:sp>
          <p:nvSpPr>
            <p:cNvPr id="592" name="Google Shape;592;p13"/>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3"/>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 name="Google Shape;594;p13"/>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595" name="Shape 595"/>
        <p:cNvGrpSpPr/>
        <p:nvPr/>
      </p:nvGrpSpPr>
      <p:grpSpPr>
        <a:xfrm>
          <a:off x="0" y="0"/>
          <a:ext cx="0" cy="0"/>
          <a:chOff x="0" y="0"/>
          <a:chExt cx="0" cy="0"/>
        </a:xfrm>
      </p:grpSpPr>
      <p:grpSp>
        <p:nvGrpSpPr>
          <p:cNvPr id="596" name="Google Shape;596;p14"/>
          <p:cNvGrpSpPr/>
          <p:nvPr/>
        </p:nvGrpSpPr>
        <p:grpSpPr>
          <a:xfrm>
            <a:off x="-3" y="-2"/>
            <a:ext cx="9187222" cy="5144845"/>
            <a:chOff x="-3" y="-2"/>
            <a:chExt cx="9187222" cy="5144845"/>
          </a:xfrm>
        </p:grpSpPr>
        <p:grpSp>
          <p:nvGrpSpPr>
            <p:cNvPr id="597" name="Google Shape;597;p14"/>
            <p:cNvGrpSpPr/>
            <p:nvPr/>
          </p:nvGrpSpPr>
          <p:grpSpPr>
            <a:xfrm>
              <a:off x="-3" y="-2"/>
              <a:ext cx="9187222" cy="4786806"/>
              <a:chOff x="-3" y="-2"/>
              <a:chExt cx="9187222" cy="4786806"/>
            </a:xfrm>
          </p:grpSpPr>
          <p:sp>
            <p:nvSpPr>
              <p:cNvPr id="598" name="Google Shape;598;p14"/>
              <p:cNvSpPr/>
              <p:nvPr/>
            </p:nvSpPr>
            <p:spPr>
              <a:xfrm>
                <a:off x="8431861" y="3867075"/>
                <a:ext cx="715208" cy="795517"/>
              </a:xfrm>
              <a:custGeom>
                <a:rect b="b" l="l" r="r" t="t"/>
                <a:pathLst>
                  <a:path extrusionOk="0" h="25341" w="28370">
                    <a:moveTo>
                      <a:pt x="0" y="0"/>
                    </a:moveTo>
                    <a:lnTo>
                      <a:pt x="0" y="25341"/>
                    </a:lnTo>
                    <a:lnTo>
                      <a:pt x="28369" y="25341"/>
                    </a:lnTo>
                    <a:lnTo>
                      <a:pt x="283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4"/>
              <p:cNvSpPr/>
              <p:nvPr/>
            </p:nvSpPr>
            <p:spPr>
              <a:xfrm rot="-5400000">
                <a:off x="8566966" y="4166551"/>
                <a:ext cx="444989" cy="795517"/>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 name="Google Shape;600;p14"/>
              <p:cNvGrpSpPr/>
              <p:nvPr/>
            </p:nvGrpSpPr>
            <p:grpSpPr>
              <a:xfrm>
                <a:off x="8431838" y="2646625"/>
                <a:ext cx="715148" cy="466024"/>
                <a:chOff x="0" y="4333873"/>
                <a:chExt cx="715148" cy="466024"/>
              </a:xfrm>
            </p:grpSpPr>
            <p:sp>
              <p:nvSpPr>
                <p:cNvPr id="601" name="Google Shape;601;p14"/>
                <p:cNvSpPr/>
                <p:nvPr/>
              </p:nvSpPr>
              <p:spPr>
                <a:xfrm>
                  <a:off x="0" y="4346738"/>
                  <a:ext cx="642650" cy="432050"/>
                </a:xfrm>
                <a:custGeom>
                  <a:rect b="b" l="l" r="r" t="t"/>
                  <a:pathLst>
                    <a:path extrusionOk="0" h="17282" w="25706">
                      <a:moveTo>
                        <a:pt x="0" y="1"/>
                      </a:moveTo>
                      <a:lnTo>
                        <a:pt x="0" y="17281"/>
                      </a:lnTo>
                      <a:lnTo>
                        <a:pt x="25705" y="17281"/>
                      </a:lnTo>
                      <a:lnTo>
                        <a:pt x="257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 name="Google Shape;602;p14"/>
                <p:cNvGrpSpPr/>
                <p:nvPr/>
              </p:nvGrpSpPr>
              <p:grpSpPr>
                <a:xfrm>
                  <a:off x="0" y="4333873"/>
                  <a:ext cx="715148" cy="466024"/>
                  <a:chOff x="0" y="4333873"/>
                  <a:chExt cx="715148" cy="466024"/>
                </a:xfrm>
              </p:grpSpPr>
              <p:grpSp>
                <p:nvGrpSpPr>
                  <p:cNvPr id="603" name="Google Shape;603;p14"/>
                  <p:cNvGrpSpPr/>
                  <p:nvPr/>
                </p:nvGrpSpPr>
                <p:grpSpPr>
                  <a:xfrm>
                    <a:off x="0" y="4346738"/>
                    <a:ext cx="642650" cy="399725"/>
                    <a:chOff x="436125" y="3987838"/>
                    <a:chExt cx="642650" cy="399725"/>
                  </a:xfrm>
                </p:grpSpPr>
                <p:sp>
                  <p:nvSpPr>
                    <p:cNvPr id="604" name="Google Shape;604;p14"/>
                    <p:cNvSpPr/>
                    <p:nvPr/>
                  </p:nvSpPr>
                  <p:spPr>
                    <a:xfrm>
                      <a:off x="436125" y="3987838"/>
                      <a:ext cx="380950" cy="399725"/>
                    </a:xfrm>
                    <a:custGeom>
                      <a:rect b="b" l="l" r="r" t="t"/>
                      <a:pathLst>
                        <a:path extrusionOk="0" h="15989" w="15238">
                          <a:moveTo>
                            <a:pt x="10163" y="1"/>
                          </a:moveTo>
                          <a:lnTo>
                            <a:pt x="0" y="12060"/>
                          </a:lnTo>
                          <a:lnTo>
                            <a:pt x="0" y="15988"/>
                          </a:lnTo>
                          <a:lnTo>
                            <a:pt x="13367" y="15988"/>
                          </a:lnTo>
                          <a:lnTo>
                            <a:pt x="14086" y="12269"/>
                          </a:lnTo>
                          <a:lnTo>
                            <a:pt x="5028" y="12269"/>
                          </a:lnTo>
                          <a:lnTo>
                            <a:pt x="5028" y="12179"/>
                          </a:lnTo>
                          <a:lnTo>
                            <a:pt x="15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4"/>
                    <p:cNvSpPr/>
                    <p:nvPr/>
                  </p:nvSpPr>
                  <p:spPr>
                    <a:xfrm>
                      <a:off x="808500" y="4020863"/>
                      <a:ext cx="270275" cy="366700"/>
                    </a:xfrm>
                    <a:custGeom>
                      <a:rect b="b" l="l" r="r" t="t"/>
                      <a:pathLst>
                        <a:path extrusionOk="0" h="14668" w="10811">
                          <a:moveTo>
                            <a:pt x="3271" y="0"/>
                          </a:moveTo>
                          <a:lnTo>
                            <a:pt x="2580" y="3509"/>
                          </a:lnTo>
                          <a:lnTo>
                            <a:pt x="8849" y="3509"/>
                          </a:lnTo>
                          <a:lnTo>
                            <a:pt x="8820" y="3569"/>
                          </a:lnTo>
                          <a:cubicBezTo>
                            <a:pt x="7410" y="4769"/>
                            <a:pt x="6479" y="5669"/>
                            <a:pt x="5249" y="6959"/>
                          </a:cubicBezTo>
                          <a:lnTo>
                            <a:pt x="481" y="12057"/>
                          </a:lnTo>
                          <a:lnTo>
                            <a:pt x="1" y="14667"/>
                          </a:lnTo>
                          <a:lnTo>
                            <a:pt x="10810" y="14667"/>
                          </a:lnTo>
                          <a:lnTo>
                            <a:pt x="10810" y="11157"/>
                          </a:lnTo>
                          <a:lnTo>
                            <a:pt x="5970" y="11157"/>
                          </a:lnTo>
                          <a:lnTo>
                            <a:pt x="5999" y="11098"/>
                          </a:lnTo>
                          <a:cubicBezTo>
                            <a:pt x="7320" y="10017"/>
                            <a:pt x="8249" y="9088"/>
                            <a:pt x="9570" y="7707"/>
                          </a:cubicBezTo>
                          <a:lnTo>
                            <a:pt x="9570" y="7709"/>
                          </a:lnTo>
                          <a:lnTo>
                            <a:pt x="10810" y="6379"/>
                          </a:lnTo>
                          <a:lnTo>
                            <a:pt x="10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 name="Google Shape;606;p14"/>
                  <p:cNvGrpSpPr/>
                  <p:nvPr/>
                </p:nvGrpSpPr>
                <p:grpSpPr>
                  <a:xfrm>
                    <a:off x="0" y="4333873"/>
                    <a:ext cx="715148" cy="466024"/>
                    <a:chOff x="0" y="4333873"/>
                    <a:chExt cx="715148" cy="466024"/>
                  </a:xfrm>
                </p:grpSpPr>
                <p:sp>
                  <p:nvSpPr>
                    <p:cNvPr id="607" name="Google Shape;607;p14"/>
                    <p:cNvSpPr/>
                    <p:nvPr/>
                  </p:nvSpPr>
                  <p:spPr>
                    <a:xfrm>
                      <a:off x="641072" y="4333873"/>
                      <a:ext cx="74076" cy="46602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4"/>
                    <p:cNvSpPr/>
                    <p:nvPr/>
                  </p:nvSpPr>
                  <p:spPr>
                    <a:xfrm>
                      <a:off x="0" y="4741347"/>
                      <a:ext cx="712479" cy="58519"/>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9" name="Google Shape;609;p14"/>
              <p:cNvGrpSpPr/>
              <p:nvPr/>
            </p:nvGrpSpPr>
            <p:grpSpPr>
              <a:xfrm>
                <a:off x="8431860" y="1526150"/>
                <a:ext cx="715200" cy="706075"/>
                <a:chOff x="436125" y="2854613"/>
                <a:chExt cx="715200" cy="706075"/>
              </a:xfrm>
            </p:grpSpPr>
            <p:sp>
              <p:nvSpPr>
                <p:cNvPr id="610" name="Google Shape;610;p14"/>
                <p:cNvSpPr/>
                <p:nvPr/>
              </p:nvSpPr>
              <p:spPr>
                <a:xfrm>
                  <a:off x="436125" y="2854613"/>
                  <a:ext cx="715200" cy="706075"/>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4"/>
                <p:cNvSpPr/>
                <p:nvPr/>
              </p:nvSpPr>
              <p:spPr>
                <a:xfrm>
                  <a:off x="436125" y="2854613"/>
                  <a:ext cx="653150" cy="684950"/>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 name="Google Shape;612;p14"/>
              <p:cNvGrpSpPr/>
              <p:nvPr/>
            </p:nvGrpSpPr>
            <p:grpSpPr>
              <a:xfrm>
                <a:off x="8431838" y="3082600"/>
                <a:ext cx="715223" cy="795507"/>
                <a:chOff x="1147000" y="3535292"/>
                <a:chExt cx="666875" cy="741732"/>
              </a:xfrm>
            </p:grpSpPr>
            <p:sp>
              <p:nvSpPr>
                <p:cNvPr id="613" name="Google Shape;613;p14"/>
                <p:cNvSpPr/>
                <p:nvPr/>
              </p:nvSpPr>
              <p:spPr>
                <a:xfrm>
                  <a:off x="1147000" y="3560663"/>
                  <a:ext cx="666875" cy="706075"/>
                </a:xfrm>
                <a:custGeom>
                  <a:rect b="b" l="l" r="r" t="t"/>
                  <a:pathLst>
                    <a:path extrusionOk="0" h="28243" w="26675">
                      <a:moveTo>
                        <a:pt x="0" y="0"/>
                      </a:moveTo>
                      <a:lnTo>
                        <a:pt x="0" y="28243"/>
                      </a:lnTo>
                      <a:lnTo>
                        <a:pt x="26675" y="28243"/>
                      </a:lnTo>
                      <a:lnTo>
                        <a:pt x="266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4"/>
                <p:cNvSpPr/>
                <p:nvPr/>
              </p:nvSpPr>
              <p:spPr>
                <a:xfrm>
                  <a:off x="1336018" y="3535292"/>
                  <a:ext cx="477850" cy="741732"/>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 name="Google Shape;615;p14"/>
              <p:cNvGrpSpPr/>
              <p:nvPr/>
            </p:nvGrpSpPr>
            <p:grpSpPr>
              <a:xfrm>
                <a:off x="8431838" y="2232213"/>
                <a:ext cx="715223" cy="427284"/>
                <a:chOff x="-2855" y="3919525"/>
                <a:chExt cx="715223" cy="427284"/>
              </a:xfrm>
            </p:grpSpPr>
            <p:sp>
              <p:nvSpPr>
                <p:cNvPr id="616" name="Google Shape;616;p14"/>
                <p:cNvSpPr/>
                <p:nvPr/>
              </p:nvSpPr>
              <p:spPr>
                <a:xfrm>
                  <a:off x="-2855" y="3919525"/>
                  <a:ext cx="715223" cy="42728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 name="Google Shape;617;p14"/>
                <p:cNvGrpSpPr/>
                <p:nvPr/>
              </p:nvGrpSpPr>
              <p:grpSpPr>
                <a:xfrm>
                  <a:off x="33275" y="3969413"/>
                  <a:ext cx="304125" cy="322475"/>
                  <a:chOff x="469400" y="3610513"/>
                  <a:chExt cx="304125" cy="322475"/>
                </a:xfrm>
              </p:grpSpPr>
              <p:sp>
                <p:nvSpPr>
                  <p:cNvPr id="618" name="Google Shape;618;p14"/>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4"/>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4"/>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4"/>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 name="Google Shape;622;p14"/>
                <p:cNvGrpSpPr/>
                <p:nvPr/>
              </p:nvGrpSpPr>
              <p:grpSpPr>
                <a:xfrm>
                  <a:off x="371275" y="3969413"/>
                  <a:ext cx="304125" cy="322475"/>
                  <a:chOff x="807400" y="3610513"/>
                  <a:chExt cx="304125" cy="322475"/>
                </a:xfrm>
              </p:grpSpPr>
              <p:sp>
                <p:nvSpPr>
                  <p:cNvPr id="623" name="Google Shape;623;p14"/>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4"/>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4"/>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4"/>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7" name="Google Shape;627;p14"/>
              <p:cNvGrpSpPr/>
              <p:nvPr/>
            </p:nvGrpSpPr>
            <p:grpSpPr>
              <a:xfrm>
                <a:off x="8478553" y="3960869"/>
                <a:ext cx="621823" cy="166569"/>
                <a:chOff x="44574" y="3902269"/>
                <a:chExt cx="621823" cy="166569"/>
              </a:xfrm>
            </p:grpSpPr>
            <p:grpSp>
              <p:nvGrpSpPr>
                <p:cNvPr id="628" name="Google Shape;628;p14"/>
                <p:cNvGrpSpPr/>
                <p:nvPr/>
              </p:nvGrpSpPr>
              <p:grpSpPr>
                <a:xfrm>
                  <a:off x="44574" y="3902269"/>
                  <a:ext cx="166569" cy="166569"/>
                  <a:chOff x="4779650" y="2578525"/>
                  <a:chExt cx="132650" cy="132650"/>
                </a:xfrm>
              </p:grpSpPr>
              <p:sp>
                <p:nvSpPr>
                  <p:cNvPr id="629" name="Google Shape;629;p14"/>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4"/>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 name="Google Shape;631;p14"/>
                <p:cNvGrpSpPr/>
                <p:nvPr/>
              </p:nvGrpSpPr>
              <p:grpSpPr>
                <a:xfrm>
                  <a:off x="272201" y="3902269"/>
                  <a:ext cx="166569" cy="166569"/>
                  <a:chOff x="4960900" y="2578525"/>
                  <a:chExt cx="132650" cy="132650"/>
                </a:xfrm>
              </p:grpSpPr>
              <p:sp>
                <p:nvSpPr>
                  <p:cNvPr id="632" name="Google Shape;632;p14"/>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4"/>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 name="Google Shape;634;p14"/>
                <p:cNvGrpSpPr/>
                <p:nvPr/>
              </p:nvGrpSpPr>
              <p:grpSpPr>
                <a:xfrm>
                  <a:off x="499828" y="3902269"/>
                  <a:ext cx="166569" cy="166569"/>
                  <a:chOff x="5142200" y="2578525"/>
                  <a:chExt cx="132650" cy="132650"/>
                </a:xfrm>
              </p:grpSpPr>
              <p:sp>
                <p:nvSpPr>
                  <p:cNvPr id="635" name="Google Shape;635;p14"/>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4"/>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7" name="Google Shape;637;p14"/>
              <p:cNvGrpSpPr/>
              <p:nvPr/>
            </p:nvGrpSpPr>
            <p:grpSpPr>
              <a:xfrm>
                <a:off x="-3" y="-2"/>
                <a:ext cx="510160" cy="1103195"/>
                <a:chOff x="7010725" y="1722850"/>
                <a:chExt cx="406275" cy="878550"/>
              </a:xfrm>
            </p:grpSpPr>
            <p:sp>
              <p:nvSpPr>
                <p:cNvPr id="638" name="Google Shape;638;p14"/>
                <p:cNvSpPr/>
                <p:nvPr/>
              </p:nvSpPr>
              <p:spPr>
                <a:xfrm>
                  <a:off x="7010775" y="1722850"/>
                  <a:ext cx="406225" cy="878550"/>
                </a:xfrm>
                <a:custGeom>
                  <a:rect b="b" l="l" r="r" t="t"/>
                  <a:pathLst>
                    <a:path extrusionOk="0" h="35142" w="16249">
                      <a:moveTo>
                        <a:pt x="0" y="1"/>
                      </a:moveTo>
                      <a:lnTo>
                        <a:pt x="0" y="35142"/>
                      </a:lnTo>
                      <a:lnTo>
                        <a:pt x="16248" y="35142"/>
                      </a:lnTo>
                      <a:lnTo>
                        <a:pt x="162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4"/>
                <p:cNvSpPr/>
                <p:nvPr/>
              </p:nvSpPr>
              <p:spPr>
                <a:xfrm>
                  <a:off x="7010725" y="1722850"/>
                  <a:ext cx="406275" cy="489375"/>
                </a:xfrm>
                <a:custGeom>
                  <a:rect b="b" l="l" r="r" t="t"/>
                  <a:pathLst>
                    <a:path extrusionOk="0" h="19575" w="16251">
                      <a:moveTo>
                        <a:pt x="6401" y="1"/>
                      </a:moveTo>
                      <a:lnTo>
                        <a:pt x="2648" y="5702"/>
                      </a:lnTo>
                      <a:lnTo>
                        <a:pt x="2775" y="5872"/>
                      </a:lnTo>
                      <a:cubicBezTo>
                        <a:pt x="3085" y="5731"/>
                        <a:pt x="3514" y="5604"/>
                        <a:pt x="4065" y="5490"/>
                      </a:cubicBezTo>
                      <a:cubicBezTo>
                        <a:pt x="4614" y="5378"/>
                        <a:pt x="5171" y="5321"/>
                        <a:pt x="5735" y="5321"/>
                      </a:cubicBezTo>
                      <a:cubicBezTo>
                        <a:pt x="7229" y="5321"/>
                        <a:pt x="8462" y="5688"/>
                        <a:pt x="9434" y="6421"/>
                      </a:cubicBezTo>
                      <a:cubicBezTo>
                        <a:pt x="10408" y="7154"/>
                        <a:pt x="10895" y="8170"/>
                        <a:pt x="10895" y="9467"/>
                      </a:cubicBezTo>
                      <a:cubicBezTo>
                        <a:pt x="10895" y="10763"/>
                        <a:pt x="10520" y="11723"/>
                        <a:pt x="9773" y="12512"/>
                      </a:cubicBezTo>
                      <a:cubicBezTo>
                        <a:pt x="9026" y="13301"/>
                        <a:pt x="8033" y="13696"/>
                        <a:pt x="6792" y="13696"/>
                      </a:cubicBezTo>
                      <a:cubicBezTo>
                        <a:pt x="5918" y="13696"/>
                        <a:pt x="5043" y="13443"/>
                        <a:pt x="4171" y="12935"/>
                      </a:cubicBezTo>
                      <a:cubicBezTo>
                        <a:pt x="3296" y="12427"/>
                        <a:pt x="2619" y="11778"/>
                        <a:pt x="2140" y="10989"/>
                      </a:cubicBezTo>
                      <a:lnTo>
                        <a:pt x="1" y="13808"/>
                      </a:lnTo>
                      <a:lnTo>
                        <a:pt x="1" y="17409"/>
                      </a:lnTo>
                      <a:cubicBezTo>
                        <a:pt x="642" y="17872"/>
                        <a:pt x="1375" y="18271"/>
                        <a:pt x="2203" y="18602"/>
                      </a:cubicBezTo>
                      <a:cubicBezTo>
                        <a:pt x="3824" y="19251"/>
                        <a:pt x="5353" y="19574"/>
                        <a:pt x="6792" y="19574"/>
                      </a:cubicBezTo>
                      <a:cubicBezTo>
                        <a:pt x="9132" y="19574"/>
                        <a:pt x="11085" y="19082"/>
                        <a:pt x="12649" y="18094"/>
                      </a:cubicBezTo>
                      <a:cubicBezTo>
                        <a:pt x="14215" y="17108"/>
                        <a:pt x="15370" y="15824"/>
                        <a:pt x="16118" y="14246"/>
                      </a:cubicBezTo>
                      <a:cubicBezTo>
                        <a:pt x="16164" y="14147"/>
                        <a:pt x="16206" y="14044"/>
                        <a:pt x="16250" y="13944"/>
                      </a:cubicBezTo>
                      <a:lnTo>
                        <a:pt x="16250" y="5256"/>
                      </a:lnTo>
                      <a:cubicBezTo>
                        <a:pt x="16016" y="4848"/>
                        <a:pt x="15740" y="4460"/>
                        <a:pt x="15419" y="4094"/>
                      </a:cubicBezTo>
                      <a:cubicBezTo>
                        <a:pt x="14207" y="2714"/>
                        <a:pt x="12741" y="1840"/>
                        <a:pt x="11022" y="1473"/>
                      </a:cubicBezTo>
                      <a:lnTo>
                        <a:pt x="119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4"/>
                <p:cNvSpPr/>
                <p:nvPr/>
              </p:nvSpPr>
              <p:spPr>
                <a:xfrm>
                  <a:off x="7050475" y="2290450"/>
                  <a:ext cx="366525" cy="310950"/>
                </a:xfrm>
                <a:custGeom>
                  <a:rect b="b" l="l" r="r" t="t"/>
                  <a:pathLst>
                    <a:path extrusionOk="0" h="12438" w="14661">
                      <a:moveTo>
                        <a:pt x="719" y="1"/>
                      </a:moveTo>
                      <a:lnTo>
                        <a:pt x="1" y="5921"/>
                      </a:lnTo>
                      <a:lnTo>
                        <a:pt x="6682" y="5921"/>
                      </a:lnTo>
                      <a:lnTo>
                        <a:pt x="2392" y="12438"/>
                      </a:lnTo>
                      <a:lnTo>
                        <a:pt x="13435" y="12438"/>
                      </a:lnTo>
                      <a:cubicBezTo>
                        <a:pt x="12301" y="11300"/>
                        <a:pt x="10969" y="10563"/>
                        <a:pt x="9432" y="10235"/>
                      </a:cubicBezTo>
                      <a:lnTo>
                        <a:pt x="14660" y="2071"/>
                      </a:lnTo>
                      <a:lnTo>
                        <a:pt x="146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1" name="Google Shape;641;p14"/>
            <p:cNvGrpSpPr/>
            <p:nvPr/>
          </p:nvGrpSpPr>
          <p:grpSpPr>
            <a:xfrm>
              <a:off x="0" y="4604000"/>
              <a:ext cx="9144049" cy="540843"/>
              <a:chOff x="0" y="4604000"/>
              <a:chExt cx="9144049" cy="540843"/>
            </a:xfrm>
          </p:grpSpPr>
          <p:sp>
            <p:nvSpPr>
              <p:cNvPr id="642" name="Google Shape;642;p14"/>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4"/>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4" name="Google Shape;644;p14"/>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645" name="Shape 645"/>
        <p:cNvGrpSpPr/>
        <p:nvPr/>
      </p:nvGrpSpPr>
      <p:grpSpPr>
        <a:xfrm>
          <a:off x="0" y="0"/>
          <a:ext cx="0" cy="0"/>
          <a:chOff x="0" y="0"/>
          <a:chExt cx="0" cy="0"/>
        </a:xfrm>
      </p:grpSpPr>
      <p:grpSp>
        <p:nvGrpSpPr>
          <p:cNvPr id="646" name="Google Shape;646;p15"/>
          <p:cNvGrpSpPr/>
          <p:nvPr/>
        </p:nvGrpSpPr>
        <p:grpSpPr>
          <a:xfrm>
            <a:off x="6514300" y="0"/>
            <a:ext cx="2630428" cy="4649946"/>
            <a:chOff x="6514300" y="0"/>
            <a:chExt cx="2630428" cy="4649946"/>
          </a:xfrm>
        </p:grpSpPr>
        <p:sp>
          <p:nvSpPr>
            <p:cNvPr id="647" name="Google Shape;647;p15"/>
            <p:cNvSpPr/>
            <p:nvPr/>
          </p:nvSpPr>
          <p:spPr>
            <a:xfrm>
              <a:off x="6514300" y="0"/>
              <a:ext cx="2059190" cy="539572"/>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5"/>
            <p:cNvSpPr/>
            <p:nvPr/>
          </p:nvSpPr>
          <p:spPr>
            <a:xfrm>
              <a:off x="8430575" y="1464600"/>
              <a:ext cx="713931" cy="789436"/>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5"/>
            <p:cNvSpPr/>
            <p:nvPr/>
          </p:nvSpPr>
          <p:spPr>
            <a:xfrm>
              <a:off x="8430755" y="3973025"/>
              <a:ext cx="713931" cy="67692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5"/>
            <p:cNvSpPr/>
            <p:nvPr/>
          </p:nvSpPr>
          <p:spPr>
            <a:xfrm>
              <a:off x="8430216" y="0"/>
              <a:ext cx="713974" cy="1159276"/>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5"/>
            <p:cNvSpPr/>
            <p:nvPr/>
          </p:nvSpPr>
          <p:spPr>
            <a:xfrm>
              <a:off x="8430771" y="2254725"/>
              <a:ext cx="713957" cy="63406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5"/>
            <p:cNvSpPr/>
            <p:nvPr/>
          </p:nvSpPr>
          <p:spPr>
            <a:xfrm rot="-5400000">
              <a:off x="8505603" y="3333783"/>
              <a:ext cx="507165" cy="77102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 name="Google Shape;653;p15"/>
            <p:cNvGrpSpPr/>
            <p:nvPr/>
          </p:nvGrpSpPr>
          <p:grpSpPr>
            <a:xfrm>
              <a:off x="8404601" y="50"/>
              <a:ext cx="739923" cy="4505412"/>
              <a:chOff x="8404601" y="50"/>
              <a:chExt cx="739923" cy="4505412"/>
            </a:xfrm>
          </p:grpSpPr>
          <p:sp>
            <p:nvSpPr>
              <p:cNvPr id="654" name="Google Shape;654;p15"/>
              <p:cNvSpPr/>
              <p:nvPr/>
            </p:nvSpPr>
            <p:spPr>
              <a:xfrm>
                <a:off x="8762065" y="1516065"/>
                <a:ext cx="339313" cy="359998"/>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5"/>
              <p:cNvSpPr/>
              <p:nvPr/>
            </p:nvSpPr>
            <p:spPr>
              <a:xfrm>
                <a:off x="8762065" y="1850767"/>
                <a:ext cx="339313" cy="360029"/>
              </a:xfrm>
              <a:custGeom>
                <a:rect b="b" l="l" r="r" t="t"/>
                <a:pathLst>
                  <a:path extrusionOk="0" h="11557" w="10892">
                    <a:moveTo>
                      <a:pt x="9732" y="738"/>
                    </a:moveTo>
                    <a:lnTo>
                      <a:pt x="9732" y="738"/>
                    </a:lnTo>
                    <a:cubicBezTo>
                      <a:pt x="9778" y="1867"/>
                      <a:pt x="9738" y="5607"/>
                      <a:pt x="7411" y="8189"/>
                    </a:cubicBezTo>
                    <a:cubicBezTo>
                      <a:pt x="5875" y="9893"/>
                      <a:pt x="3625" y="10790"/>
                      <a:pt x="717" y="10859"/>
                    </a:cubicBezTo>
                    <a:cubicBezTo>
                      <a:pt x="844" y="9075"/>
                      <a:pt x="1847" y="1425"/>
                      <a:pt x="9732" y="738"/>
                    </a:cubicBezTo>
                    <a:close/>
                    <a:moveTo>
                      <a:pt x="10365" y="0"/>
                    </a:moveTo>
                    <a:lnTo>
                      <a:pt x="10036" y="20"/>
                    </a:lnTo>
                    <a:cubicBezTo>
                      <a:pt x="315" y="603"/>
                      <a:pt x="10" y="11098"/>
                      <a:pt x="7" y="11204"/>
                    </a:cubicBezTo>
                    <a:lnTo>
                      <a:pt x="0" y="11557"/>
                    </a:lnTo>
                    <a:lnTo>
                      <a:pt x="353" y="11557"/>
                    </a:lnTo>
                    <a:cubicBezTo>
                      <a:pt x="3643" y="11557"/>
                      <a:pt x="6192" y="10578"/>
                      <a:pt x="7930" y="8649"/>
                    </a:cubicBezTo>
                    <a:cubicBezTo>
                      <a:pt x="10891" y="5359"/>
                      <a:pt x="10422" y="534"/>
                      <a:pt x="10401" y="330"/>
                    </a:cubicBezTo>
                    <a:lnTo>
                      <a:pt x="103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 name="Google Shape;656;p15"/>
              <p:cNvGrpSpPr/>
              <p:nvPr/>
            </p:nvGrpSpPr>
            <p:grpSpPr>
              <a:xfrm>
                <a:off x="8638515" y="2328754"/>
                <a:ext cx="451321" cy="478553"/>
                <a:chOff x="807400" y="3610513"/>
                <a:chExt cx="304125" cy="322475"/>
              </a:xfrm>
            </p:grpSpPr>
            <p:sp>
              <p:nvSpPr>
                <p:cNvPr id="657" name="Google Shape;657;p15"/>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5"/>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5"/>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5"/>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 name="Google Shape;661;p15"/>
              <p:cNvGrpSpPr/>
              <p:nvPr/>
            </p:nvGrpSpPr>
            <p:grpSpPr>
              <a:xfrm>
                <a:off x="8404601" y="3626026"/>
                <a:ext cx="186568" cy="186532"/>
                <a:chOff x="5323425" y="2578525"/>
                <a:chExt cx="132675" cy="132650"/>
              </a:xfrm>
            </p:grpSpPr>
            <p:sp>
              <p:nvSpPr>
                <p:cNvPr id="662" name="Google Shape;662;p15"/>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5"/>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 name="Google Shape;664;p15"/>
              <p:cNvGrpSpPr/>
              <p:nvPr/>
            </p:nvGrpSpPr>
            <p:grpSpPr>
              <a:xfrm>
                <a:off x="8562000" y="50"/>
                <a:ext cx="582524" cy="1062839"/>
                <a:chOff x="7723247" y="792567"/>
                <a:chExt cx="467478" cy="852933"/>
              </a:xfrm>
            </p:grpSpPr>
            <p:sp>
              <p:nvSpPr>
                <p:cNvPr id="665" name="Google Shape;665;p15"/>
                <p:cNvSpPr/>
                <p:nvPr/>
              </p:nvSpPr>
              <p:spPr>
                <a:xfrm>
                  <a:off x="7732925" y="792575"/>
                  <a:ext cx="457800" cy="852925"/>
                </a:xfrm>
                <a:custGeom>
                  <a:rect b="b" l="l" r="r" t="t"/>
                  <a:pathLst>
                    <a:path extrusionOk="0" h="34117" w="18312">
                      <a:moveTo>
                        <a:pt x="0" y="1"/>
                      </a:moveTo>
                      <a:lnTo>
                        <a:pt x="0" y="34117"/>
                      </a:lnTo>
                      <a:lnTo>
                        <a:pt x="18311" y="34117"/>
                      </a:lnTo>
                      <a:lnTo>
                        <a:pt x="183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5"/>
                <p:cNvSpPr/>
                <p:nvPr/>
              </p:nvSpPr>
              <p:spPr>
                <a:xfrm>
                  <a:off x="7723247" y="792567"/>
                  <a:ext cx="467460" cy="852925"/>
                </a:xfrm>
                <a:custGeom>
                  <a:rect b="b" l="l" r="r" t="t"/>
                  <a:pathLst>
                    <a:path extrusionOk="0" h="34117" w="18312">
                      <a:moveTo>
                        <a:pt x="5598" y="1"/>
                      </a:moveTo>
                      <a:lnTo>
                        <a:pt x="0" y="14244"/>
                      </a:lnTo>
                      <a:lnTo>
                        <a:pt x="0" y="18441"/>
                      </a:lnTo>
                      <a:cubicBezTo>
                        <a:pt x="557" y="17013"/>
                        <a:pt x="1097" y="15652"/>
                        <a:pt x="1615" y="14370"/>
                      </a:cubicBezTo>
                      <a:cubicBezTo>
                        <a:pt x="2207" y="12905"/>
                        <a:pt x="2870" y="11335"/>
                        <a:pt x="3603" y="9657"/>
                      </a:cubicBezTo>
                      <a:cubicBezTo>
                        <a:pt x="4333" y="7978"/>
                        <a:pt x="4922" y="6705"/>
                        <a:pt x="5367" y="5832"/>
                      </a:cubicBezTo>
                      <a:cubicBezTo>
                        <a:pt x="6600" y="8102"/>
                        <a:pt x="7965" y="10951"/>
                        <a:pt x="9463" y="14382"/>
                      </a:cubicBezTo>
                      <a:cubicBezTo>
                        <a:pt x="10960" y="17812"/>
                        <a:pt x="12020" y="20456"/>
                        <a:pt x="12646" y="22315"/>
                      </a:cubicBezTo>
                      <a:cubicBezTo>
                        <a:pt x="10804" y="22546"/>
                        <a:pt x="8442" y="22661"/>
                        <a:pt x="5563" y="22661"/>
                      </a:cubicBezTo>
                      <a:cubicBezTo>
                        <a:pt x="4396" y="22661"/>
                        <a:pt x="3166" y="22635"/>
                        <a:pt x="1874" y="22586"/>
                      </a:cubicBezTo>
                      <a:cubicBezTo>
                        <a:pt x="1206" y="22562"/>
                        <a:pt x="583" y="22525"/>
                        <a:pt x="0" y="22477"/>
                      </a:cubicBezTo>
                      <a:lnTo>
                        <a:pt x="0" y="23968"/>
                      </a:lnTo>
                      <a:lnTo>
                        <a:pt x="13311" y="23968"/>
                      </a:lnTo>
                      <a:cubicBezTo>
                        <a:pt x="14117" y="25384"/>
                        <a:pt x="14854" y="27049"/>
                        <a:pt x="15520" y="28965"/>
                      </a:cubicBezTo>
                      <a:cubicBezTo>
                        <a:pt x="16164" y="30818"/>
                        <a:pt x="16607" y="32534"/>
                        <a:pt x="16860" y="34117"/>
                      </a:cubicBezTo>
                      <a:lnTo>
                        <a:pt x="18311" y="34117"/>
                      </a:lnTo>
                      <a:lnTo>
                        <a:pt x="18311" y="33816"/>
                      </a:lnTo>
                      <a:lnTo>
                        <a:pt x="5761" y="3758"/>
                      </a:lnTo>
                      <a:lnTo>
                        <a:pt x="6575" y="1686"/>
                      </a:lnTo>
                      <a:lnTo>
                        <a:pt x="18311" y="29847"/>
                      </a:lnTo>
                      <a:lnTo>
                        <a:pt x="18311" y="23539"/>
                      </a:lnTo>
                      <a:lnTo>
                        <a:pt x="84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 name="Google Shape;667;p15"/>
              <p:cNvSpPr/>
              <p:nvPr/>
            </p:nvSpPr>
            <p:spPr>
              <a:xfrm>
                <a:off x="8654732"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 name="Google Shape;668;p15"/>
              <p:cNvGrpSpPr/>
              <p:nvPr/>
            </p:nvGrpSpPr>
            <p:grpSpPr>
              <a:xfrm>
                <a:off x="8659475" y="3626026"/>
                <a:ext cx="186532" cy="186532"/>
                <a:chOff x="5504675" y="2578525"/>
                <a:chExt cx="132650" cy="132650"/>
              </a:xfrm>
            </p:grpSpPr>
            <p:sp>
              <p:nvSpPr>
                <p:cNvPr id="669" name="Google Shape;669;p15"/>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5"/>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 name="Google Shape;671;p15"/>
              <p:cNvGrpSpPr/>
              <p:nvPr/>
            </p:nvGrpSpPr>
            <p:grpSpPr>
              <a:xfrm>
                <a:off x="8914419" y="3626026"/>
                <a:ext cx="186532" cy="186532"/>
                <a:chOff x="5685975" y="2578525"/>
                <a:chExt cx="132650" cy="132650"/>
              </a:xfrm>
            </p:grpSpPr>
            <p:sp>
              <p:nvSpPr>
                <p:cNvPr id="672" name="Google Shape;672;p15"/>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5"/>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4" name="Google Shape;674;p15"/>
            <p:cNvGrpSpPr/>
            <p:nvPr/>
          </p:nvGrpSpPr>
          <p:grpSpPr>
            <a:xfrm>
              <a:off x="7788331" y="58439"/>
              <a:ext cx="732863" cy="300902"/>
              <a:chOff x="7102375" y="839425"/>
              <a:chExt cx="588125" cy="241475"/>
            </a:xfrm>
          </p:grpSpPr>
          <p:sp>
            <p:nvSpPr>
              <p:cNvPr id="675" name="Google Shape;675;p15"/>
              <p:cNvSpPr/>
              <p:nvPr/>
            </p:nvSpPr>
            <p:spPr>
              <a:xfrm>
                <a:off x="7603200" y="848375"/>
                <a:ext cx="87300" cy="87250"/>
              </a:xfrm>
              <a:custGeom>
                <a:rect b="b" l="l" r="r" t="t"/>
                <a:pathLst>
                  <a:path extrusionOk="0" h="3490" w="3492">
                    <a:moveTo>
                      <a:pt x="1746" y="0"/>
                    </a:moveTo>
                    <a:cubicBezTo>
                      <a:pt x="783" y="0"/>
                      <a:pt x="1" y="782"/>
                      <a:pt x="1" y="1746"/>
                    </a:cubicBezTo>
                    <a:cubicBezTo>
                      <a:pt x="1" y="2707"/>
                      <a:pt x="783" y="3489"/>
                      <a:pt x="1746" y="3489"/>
                    </a:cubicBezTo>
                    <a:cubicBezTo>
                      <a:pt x="2709" y="3489"/>
                      <a:pt x="3491" y="2709"/>
                      <a:pt x="3491" y="1746"/>
                    </a:cubicBezTo>
                    <a:cubicBezTo>
                      <a:pt x="3491" y="781"/>
                      <a:pt x="2709"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5"/>
              <p:cNvSpPr/>
              <p:nvPr/>
            </p:nvSpPr>
            <p:spPr>
              <a:xfrm>
                <a:off x="7605925" y="987450"/>
                <a:ext cx="84575" cy="84525"/>
              </a:xfrm>
              <a:custGeom>
                <a:rect b="b" l="l" r="r" t="t"/>
                <a:pathLst>
                  <a:path extrusionOk="0" h="3381" w="3383">
                    <a:moveTo>
                      <a:pt x="1691" y="0"/>
                    </a:moveTo>
                    <a:cubicBezTo>
                      <a:pt x="758" y="0"/>
                      <a:pt x="1" y="756"/>
                      <a:pt x="1" y="1690"/>
                    </a:cubicBezTo>
                    <a:cubicBezTo>
                      <a:pt x="1" y="2624"/>
                      <a:pt x="758" y="3380"/>
                      <a:pt x="1691" y="3380"/>
                    </a:cubicBezTo>
                    <a:cubicBezTo>
                      <a:pt x="2625" y="3380"/>
                      <a:pt x="3382" y="2623"/>
                      <a:pt x="3382" y="1690"/>
                    </a:cubicBezTo>
                    <a:cubicBezTo>
                      <a:pt x="3382" y="756"/>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5"/>
              <p:cNvSpPr/>
              <p:nvPr/>
            </p:nvSpPr>
            <p:spPr>
              <a:xfrm>
                <a:off x="7471275" y="839425"/>
                <a:ext cx="105200" cy="105175"/>
              </a:xfrm>
              <a:custGeom>
                <a:rect b="b" l="l" r="r" t="t"/>
                <a:pathLst>
                  <a:path extrusionOk="0" h="4207" w="4208">
                    <a:moveTo>
                      <a:pt x="2103" y="716"/>
                    </a:moveTo>
                    <a:cubicBezTo>
                      <a:pt x="2868" y="716"/>
                      <a:pt x="3491" y="1338"/>
                      <a:pt x="3491" y="2104"/>
                    </a:cubicBezTo>
                    <a:cubicBezTo>
                      <a:pt x="3491" y="2867"/>
                      <a:pt x="2868" y="3490"/>
                      <a:pt x="2103" y="3490"/>
                    </a:cubicBezTo>
                    <a:cubicBezTo>
                      <a:pt x="1339" y="3490"/>
                      <a:pt x="716" y="2867"/>
                      <a:pt x="716" y="2104"/>
                    </a:cubicBezTo>
                    <a:cubicBezTo>
                      <a:pt x="716" y="1338"/>
                      <a:pt x="1339" y="716"/>
                      <a:pt x="2103" y="716"/>
                    </a:cubicBezTo>
                    <a:close/>
                    <a:moveTo>
                      <a:pt x="2103" y="1"/>
                    </a:moveTo>
                    <a:cubicBezTo>
                      <a:pt x="943" y="1"/>
                      <a:pt x="0" y="943"/>
                      <a:pt x="0" y="2104"/>
                    </a:cubicBezTo>
                    <a:cubicBezTo>
                      <a:pt x="0" y="3262"/>
                      <a:pt x="943" y="4206"/>
                      <a:pt x="2103" y="4206"/>
                    </a:cubicBezTo>
                    <a:cubicBezTo>
                      <a:pt x="3264" y="4206"/>
                      <a:pt x="4207" y="3263"/>
                      <a:pt x="4207" y="2104"/>
                    </a:cubicBezTo>
                    <a:cubicBezTo>
                      <a:pt x="4207" y="943"/>
                      <a:pt x="3264"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5"/>
              <p:cNvSpPr/>
              <p:nvPr/>
            </p:nvSpPr>
            <p:spPr>
              <a:xfrm>
                <a:off x="7482950" y="987450"/>
                <a:ext cx="84550" cy="84525"/>
              </a:xfrm>
              <a:custGeom>
                <a:rect b="b" l="l" r="r" t="t"/>
                <a:pathLst>
                  <a:path extrusionOk="0" h="3381" w="3382">
                    <a:moveTo>
                      <a:pt x="1691" y="0"/>
                    </a:moveTo>
                    <a:cubicBezTo>
                      <a:pt x="757" y="0"/>
                      <a:pt x="1" y="756"/>
                      <a:pt x="1" y="1690"/>
                    </a:cubicBezTo>
                    <a:cubicBezTo>
                      <a:pt x="1" y="2624"/>
                      <a:pt x="757" y="3380"/>
                      <a:pt x="1691" y="3380"/>
                    </a:cubicBezTo>
                    <a:cubicBezTo>
                      <a:pt x="2625" y="3380"/>
                      <a:pt x="3381" y="2623"/>
                      <a:pt x="3381" y="1690"/>
                    </a:cubicBezTo>
                    <a:cubicBezTo>
                      <a:pt x="3381" y="756"/>
                      <a:pt x="2624"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5"/>
              <p:cNvSpPr/>
              <p:nvPr/>
            </p:nvSpPr>
            <p:spPr>
              <a:xfrm>
                <a:off x="7357275" y="848375"/>
                <a:ext cx="87250" cy="87250"/>
              </a:xfrm>
              <a:custGeom>
                <a:rect b="b" l="l" r="r" t="t"/>
                <a:pathLst>
                  <a:path extrusionOk="0" h="3490" w="3490">
                    <a:moveTo>
                      <a:pt x="1744" y="0"/>
                    </a:moveTo>
                    <a:cubicBezTo>
                      <a:pt x="781" y="0"/>
                      <a:pt x="0" y="782"/>
                      <a:pt x="0" y="1746"/>
                    </a:cubicBezTo>
                    <a:cubicBezTo>
                      <a:pt x="0" y="2707"/>
                      <a:pt x="781" y="3489"/>
                      <a:pt x="1744" y="3489"/>
                    </a:cubicBezTo>
                    <a:cubicBezTo>
                      <a:pt x="2709" y="3489"/>
                      <a:pt x="3490" y="2709"/>
                      <a:pt x="3490" y="1746"/>
                    </a:cubicBezTo>
                    <a:cubicBezTo>
                      <a:pt x="3490" y="781"/>
                      <a:pt x="2707" y="0"/>
                      <a:pt x="1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5"/>
              <p:cNvSpPr/>
              <p:nvPr/>
            </p:nvSpPr>
            <p:spPr>
              <a:xfrm>
                <a:off x="7351050" y="978475"/>
                <a:ext cx="102400" cy="102425"/>
              </a:xfrm>
              <a:custGeom>
                <a:rect b="b" l="l" r="r" t="t"/>
                <a:pathLst>
                  <a:path extrusionOk="0" h="4097" w="4096">
                    <a:moveTo>
                      <a:pt x="2048" y="716"/>
                    </a:moveTo>
                    <a:cubicBezTo>
                      <a:pt x="2783" y="716"/>
                      <a:pt x="3381" y="1315"/>
                      <a:pt x="3381" y="2049"/>
                    </a:cubicBezTo>
                    <a:cubicBezTo>
                      <a:pt x="3381" y="2784"/>
                      <a:pt x="2785" y="3382"/>
                      <a:pt x="2048" y="3382"/>
                    </a:cubicBezTo>
                    <a:cubicBezTo>
                      <a:pt x="1314" y="3382"/>
                      <a:pt x="716" y="2782"/>
                      <a:pt x="716" y="2049"/>
                    </a:cubicBezTo>
                    <a:cubicBezTo>
                      <a:pt x="716" y="1315"/>
                      <a:pt x="1314" y="716"/>
                      <a:pt x="2048" y="716"/>
                    </a:cubicBezTo>
                    <a:close/>
                    <a:moveTo>
                      <a:pt x="2048" y="0"/>
                    </a:moveTo>
                    <a:cubicBezTo>
                      <a:pt x="920" y="0"/>
                      <a:pt x="1" y="919"/>
                      <a:pt x="1" y="2049"/>
                    </a:cubicBezTo>
                    <a:cubicBezTo>
                      <a:pt x="1" y="3178"/>
                      <a:pt x="920" y="4097"/>
                      <a:pt x="2048" y="4097"/>
                    </a:cubicBezTo>
                    <a:cubicBezTo>
                      <a:pt x="3177" y="4097"/>
                      <a:pt x="4096" y="3178"/>
                      <a:pt x="4096" y="2049"/>
                    </a:cubicBezTo>
                    <a:cubicBezTo>
                      <a:pt x="4096" y="919"/>
                      <a:pt x="317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5"/>
              <p:cNvSpPr/>
              <p:nvPr/>
            </p:nvSpPr>
            <p:spPr>
              <a:xfrm>
                <a:off x="7234275" y="848375"/>
                <a:ext cx="87275" cy="87250"/>
              </a:xfrm>
              <a:custGeom>
                <a:rect b="b" l="l" r="r" t="t"/>
                <a:pathLst>
                  <a:path extrusionOk="0" h="3490" w="3491">
                    <a:moveTo>
                      <a:pt x="1746" y="0"/>
                    </a:moveTo>
                    <a:cubicBezTo>
                      <a:pt x="782" y="0"/>
                      <a:pt x="0" y="782"/>
                      <a:pt x="0" y="1746"/>
                    </a:cubicBezTo>
                    <a:cubicBezTo>
                      <a:pt x="0" y="2707"/>
                      <a:pt x="782" y="3489"/>
                      <a:pt x="1746" y="3489"/>
                    </a:cubicBezTo>
                    <a:cubicBezTo>
                      <a:pt x="2710" y="3489"/>
                      <a:pt x="3491" y="2709"/>
                      <a:pt x="3491" y="1746"/>
                    </a:cubicBezTo>
                    <a:cubicBezTo>
                      <a:pt x="3491" y="781"/>
                      <a:pt x="2709"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5"/>
              <p:cNvSpPr/>
              <p:nvPr/>
            </p:nvSpPr>
            <p:spPr>
              <a:xfrm>
                <a:off x="7237000" y="987450"/>
                <a:ext cx="84550" cy="84525"/>
              </a:xfrm>
              <a:custGeom>
                <a:rect b="b" l="l" r="r" t="t"/>
                <a:pathLst>
                  <a:path extrusionOk="0" h="3381" w="3382">
                    <a:moveTo>
                      <a:pt x="1690" y="0"/>
                    </a:moveTo>
                    <a:cubicBezTo>
                      <a:pt x="756" y="0"/>
                      <a:pt x="0" y="756"/>
                      <a:pt x="0" y="1690"/>
                    </a:cubicBezTo>
                    <a:cubicBezTo>
                      <a:pt x="0" y="2624"/>
                      <a:pt x="756" y="3380"/>
                      <a:pt x="1690" y="3380"/>
                    </a:cubicBezTo>
                    <a:cubicBezTo>
                      <a:pt x="2624" y="3380"/>
                      <a:pt x="3382" y="2623"/>
                      <a:pt x="3382" y="1690"/>
                    </a:cubicBezTo>
                    <a:cubicBezTo>
                      <a:pt x="3382" y="756"/>
                      <a:pt x="2624" y="0"/>
                      <a:pt x="1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5"/>
              <p:cNvSpPr/>
              <p:nvPr/>
            </p:nvSpPr>
            <p:spPr>
              <a:xfrm>
                <a:off x="7102375" y="839425"/>
                <a:ext cx="105150" cy="105175"/>
              </a:xfrm>
              <a:custGeom>
                <a:rect b="b" l="l" r="r" t="t"/>
                <a:pathLst>
                  <a:path extrusionOk="0" h="4207" w="4206">
                    <a:moveTo>
                      <a:pt x="2103" y="716"/>
                    </a:moveTo>
                    <a:cubicBezTo>
                      <a:pt x="2868" y="716"/>
                      <a:pt x="3489" y="1338"/>
                      <a:pt x="3489" y="2104"/>
                    </a:cubicBezTo>
                    <a:cubicBezTo>
                      <a:pt x="3489" y="2867"/>
                      <a:pt x="2867" y="3490"/>
                      <a:pt x="2103" y="3490"/>
                    </a:cubicBezTo>
                    <a:cubicBezTo>
                      <a:pt x="1338" y="3490"/>
                      <a:pt x="715" y="2867"/>
                      <a:pt x="715" y="2104"/>
                    </a:cubicBezTo>
                    <a:cubicBezTo>
                      <a:pt x="715" y="1338"/>
                      <a:pt x="1338" y="716"/>
                      <a:pt x="2103" y="716"/>
                    </a:cubicBezTo>
                    <a:close/>
                    <a:moveTo>
                      <a:pt x="2103" y="1"/>
                    </a:moveTo>
                    <a:cubicBezTo>
                      <a:pt x="943" y="1"/>
                      <a:pt x="0" y="943"/>
                      <a:pt x="0" y="2104"/>
                    </a:cubicBezTo>
                    <a:cubicBezTo>
                      <a:pt x="0" y="3262"/>
                      <a:pt x="942" y="4206"/>
                      <a:pt x="2103" y="4206"/>
                    </a:cubicBezTo>
                    <a:cubicBezTo>
                      <a:pt x="3262" y="4206"/>
                      <a:pt x="4206" y="3263"/>
                      <a:pt x="4206" y="2104"/>
                    </a:cubicBezTo>
                    <a:cubicBezTo>
                      <a:pt x="4206" y="943"/>
                      <a:pt x="3261" y="1"/>
                      <a:pt x="2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5"/>
              <p:cNvSpPr/>
              <p:nvPr/>
            </p:nvSpPr>
            <p:spPr>
              <a:xfrm>
                <a:off x="7105050" y="978475"/>
                <a:ext cx="102475" cy="102425"/>
              </a:xfrm>
              <a:custGeom>
                <a:rect b="b" l="l" r="r" t="t"/>
                <a:pathLst>
                  <a:path extrusionOk="0" h="4097" w="4099">
                    <a:moveTo>
                      <a:pt x="2050" y="716"/>
                    </a:moveTo>
                    <a:cubicBezTo>
                      <a:pt x="2784" y="716"/>
                      <a:pt x="3382" y="1315"/>
                      <a:pt x="3382" y="2049"/>
                    </a:cubicBezTo>
                    <a:cubicBezTo>
                      <a:pt x="3382" y="2784"/>
                      <a:pt x="2784" y="3382"/>
                      <a:pt x="2050" y="3382"/>
                    </a:cubicBezTo>
                    <a:cubicBezTo>
                      <a:pt x="1315" y="3382"/>
                      <a:pt x="717" y="2782"/>
                      <a:pt x="717" y="2049"/>
                    </a:cubicBezTo>
                    <a:cubicBezTo>
                      <a:pt x="717" y="1315"/>
                      <a:pt x="1315" y="716"/>
                      <a:pt x="2050" y="716"/>
                    </a:cubicBezTo>
                    <a:close/>
                    <a:moveTo>
                      <a:pt x="2050" y="0"/>
                    </a:moveTo>
                    <a:cubicBezTo>
                      <a:pt x="921" y="0"/>
                      <a:pt x="0" y="919"/>
                      <a:pt x="0" y="2049"/>
                    </a:cubicBezTo>
                    <a:cubicBezTo>
                      <a:pt x="0" y="3178"/>
                      <a:pt x="921" y="4097"/>
                      <a:pt x="2050" y="4097"/>
                    </a:cubicBezTo>
                    <a:cubicBezTo>
                      <a:pt x="3180" y="4097"/>
                      <a:pt x="4099" y="3178"/>
                      <a:pt x="4099" y="2049"/>
                    </a:cubicBezTo>
                    <a:cubicBezTo>
                      <a:pt x="4099" y="919"/>
                      <a:pt x="3178" y="0"/>
                      <a:pt x="20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 name="Google Shape;685;p15"/>
            <p:cNvSpPr/>
            <p:nvPr/>
          </p:nvSpPr>
          <p:spPr>
            <a:xfrm>
              <a:off x="6605525" y="55"/>
              <a:ext cx="1132923" cy="539560"/>
            </a:xfrm>
            <a:custGeom>
              <a:rect b="b" l="l" r="r" t="t"/>
              <a:pathLst>
                <a:path extrusionOk="0" h="34117" w="36367">
                  <a:moveTo>
                    <a:pt x="1" y="1"/>
                  </a:moveTo>
                  <a:lnTo>
                    <a:pt x="1" y="34117"/>
                  </a:lnTo>
                  <a:lnTo>
                    <a:pt x="36367" y="34117"/>
                  </a:lnTo>
                  <a:lnTo>
                    <a:pt x="363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 name="Google Shape;686;p15"/>
            <p:cNvGrpSpPr/>
            <p:nvPr/>
          </p:nvGrpSpPr>
          <p:grpSpPr>
            <a:xfrm>
              <a:off x="7417087" y="74358"/>
              <a:ext cx="294640" cy="312428"/>
              <a:chOff x="6804450" y="852200"/>
              <a:chExt cx="236450" cy="250725"/>
            </a:xfrm>
          </p:grpSpPr>
          <p:sp>
            <p:nvSpPr>
              <p:cNvPr id="687" name="Google Shape;687;p15"/>
              <p:cNvSpPr/>
              <p:nvPr/>
            </p:nvSpPr>
            <p:spPr>
              <a:xfrm>
                <a:off x="6864525" y="856050"/>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5"/>
              <p:cNvSpPr/>
              <p:nvPr/>
            </p:nvSpPr>
            <p:spPr>
              <a:xfrm>
                <a:off x="6982700" y="859525"/>
                <a:ext cx="54350" cy="169050"/>
              </a:xfrm>
              <a:custGeom>
                <a:rect b="b" l="l" r="r" t="t"/>
                <a:pathLst>
                  <a:path extrusionOk="0" h="6762" w="2174">
                    <a:moveTo>
                      <a:pt x="2174" y="1"/>
                    </a:moveTo>
                    <a:lnTo>
                      <a:pt x="0" y="2709"/>
                    </a:lnTo>
                    <a:lnTo>
                      <a:pt x="0" y="6761"/>
                    </a:lnTo>
                    <a:lnTo>
                      <a:pt x="2152" y="6761"/>
                    </a:lnTo>
                    <a:lnTo>
                      <a:pt x="2174" y="6735"/>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5"/>
              <p:cNvSpPr/>
              <p:nvPr/>
            </p:nvSpPr>
            <p:spPr>
              <a:xfrm>
                <a:off x="6829375" y="954075"/>
                <a:ext cx="126850" cy="124850"/>
              </a:xfrm>
              <a:custGeom>
                <a:rect b="b" l="l" r="r" t="t"/>
                <a:pathLst>
                  <a:path extrusionOk="0" h="4994" w="5074">
                    <a:moveTo>
                      <a:pt x="0" y="1"/>
                    </a:moveTo>
                    <a:lnTo>
                      <a:pt x="0" y="4993"/>
                    </a:lnTo>
                    <a:lnTo>
                      <a:pt x="5074" y="4993"/>
                    </a:lnTo>
                    <a:lnTo>
                      <a:pt x="507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5"/>
              <p:cNvSpPr/>
              <p:nvPr/>
            </p:nvSpPr>
            <p:spPr>
              <a:xfrm>
                <a:off x="6804450" y="852200"/>
                <a:ext cx="236450" cy="250725"/>
              </a:xfrm>
              <a:custGeom>
                <a:rect b="b" l="l" r="r" t="t"/>
                <a:pathLst>
                  <a:path extrusionOk="0" h="10029" w="9458">
                    <a:moveTo>
                      <a:pt x="9221" y="154"/>
                    </a:moveTo>
                    <a:lnTo>
                      <a:pt x="7017" y="2899"/>
                    </a:lnTo>
                    <a:lnTo>
                      <a:pt x="236" y="2899"/>
                    </a:lnTo>
                    <a:lnTo>
                      <a:pt x="2403" y="200"/>
                    </a:lnTo>
                    <a:lnTo>
                      <a:pt x="2439" y="154"/>
                    </a:lnTo>
                    <a:close/>
                    <a:moveTo>
                      <a:pt x="6437" y="3715"/>
                    </a:moveTo>
                    <a:lnTo>
                      <a:pt x="6437" y="9428"/>
                    </a:lnTo>
                    <a:lnTo>
                      <a:pt x="632" y="9428"/>
                    </a:lnTo>
                    <a:lnTo>
                      <a:pt x="632" y="3715"/>
                    </a:lnTo>
                    <a:close/>
                    <a:moveTo>
                      <a:pt x="9304" y="294"/>
                    </a:moveTo>
                    <a:lnTo>
                      <a:pt x="9304" y="7028"/>
                    </a:lnTo>
                    <a:lnTo>
                      <a:pt x="9282" y="7056"/>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90"/>
                      <a:pt x="9457" y="7073"/>
                      <a:pt x="9457" y="7054"/>
                    </a:cubicBezTo>
                    <a:lnTo>
                      <a:pt x="9457" y="77"/>
                    </a:lnTo>
                    <a:cubicBezTo>
                      <a:pt x="9457" y="65"/>
                      <a:pt x="9454" y="56"/>
                      <a:pt x="9449" y="45"/>
                    </a:cubicBezTo>
                    <a:lnTo>
                      <a:pt x="9449" y="44"/>
                    </a:lnTo>
                    <a:lnTo>
                      <a:pt x="9448" y="44"/>
                    </a:lnTo>
                    <a:cubicBezTo>
                      <a:pt x="9448" y="44"/>
                      <a:pt x="9446" y="42"/>
                      <a:pt x="9446" y="41"/>
                    </a:cubicBezTo>
                    <a:cubicBezTo>
                      <a:pt x="9440" y="31"/>
                      <a:pt x="9432" y="24"/>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5"/>
              <p:cNvSpPr/>
              <p:nvPr/>
            </p:nvSpPr>
            <p:spPr>
              <a:xfrm>
                <a:off x="6820225" y="945075"/>
                <a:ext cx="145175" cy="142850"/>
              </a:xfrm>
              <a:custGeom>
                <a:rect b="b" l="l" r="r" t="t"/>
                <a:pathLst>
                  <a:path extrusionOk="0" h="5714" w="5807">
                    <a:moveTo>
                      <a:pt x="5440" y="359"/>
                    </a:moveTo>
                    <a:lnTo>
                      <a:pt x="5440" y="5353"/>
                    </a:lnTo>
                    <a:lnTo>
                      <a:pt x="366" y="5353"/>
                    </a:lnTo>
                    <a:lnTo>
                      <a:pt x="366" y="359"/>
                    </a:lnTo>
                    <a:close/>
                    <a:moveTo>
                      <a:pt x="1" y="0"/>
                    </a:moveTo>
                    <a:lnTo>
                      <a:pt x="1" y="5713"/>
                    </a:ln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2" name="Google Shape;692;p15"/>
          <p:cNvGrpSpPr/>
          <p:nvPr/>
        </p:nvGrpSpPr>
        <p:grpSpPr>
          <a:xfrm>
            <a:off x="0" y="4604000"/>
            <a:ext cx="9144049" cy="540843"/>
            <a:chOff x="0" y="4604000"/>
            <a:chExt cx="9144049" cy="540843"/>
          </a:xfrm>
        </p:grpSpPr>
        <p:sp>
          <p:nvSpPr>
            <p:cNvPr id="693" name="Google Shape;693;p15"/>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5"/>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 name="Google Shape;695;p15"/>
          <p:cNvSpPr txBox="1"/>
          <p:nvPr>
            <p:ph type="title"/>
          </p:nvPr>
        </p:nvSpPr>
        <p:spPr>
          <a:xfrm>
            <a:off x="720000" y="331925"/>
            <a:ext cx="5794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696" name="Google Shape;696;p15"/>
          <p:cNvSpPr txBox="1"/>
          <p:nvPr>
            <p:ph idx="1" type="subTitle"/>
          </p:nvPr>
        </p:nvSpPr>
        <p:spPr>
          <a:xfrm>
            <a:off x="720000" y="2116975"/>
            <a:ext cx="22218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97" name="Google Shape;697;p15"/>
          <p:cNvSpPr txBox="1"/>
          <p:nvPr>
            <p:ph idx="2" type="subTitle"/>
          </p:nvPr>
        </p:nvSpPr>
        <p:spPr>
          <a:xfrm>
            <a:off x="3419275" y="2116975"/>
            <a:ext cx="22218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98" name="Google Shape;698;p15"/>
          <p:cNvSpPr txBox="1"/>
          <p:nvPr>
            <p:ph idx="3" type="subTitle"/>
          </p:nvPr>
        </p:nvSpPr>
        <p:spPr>
          <a:xfrm>
            <a:off x="720000" y="3702775"/>
            <a:ext cx="22218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99" name="Google Shape;699;p15"/>
          <p:cNvSpPr txBox="1"/>
          <p:nvPr>
            <p:ph idx="4" type="subTitle"/>
          </p:nvPr>
        </p:nvSpPr>
        <p:spPr>
          <a:xfrm>
            <a:off x="3419275" y="3702775"/>
            <a:ext cx="22218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0" name="Google Shape;700;p15"/>
          <p:cNvSpPr txBox="1"/>
          <p:nvPr>
            <p:ph hasCustomPrompt="1" idx="5" type="title"/>
          </p:nvPr>
        </p:nvSpPr>
        <p:spPr>
          <a:xfrm>
            <a:off x="720000" y="1268575"/>
            <a:ext cx="2221800" cy="4476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01" name="Google Shape;701;p15"/>
          <p:cNvSpPr txBox="1"/>
          <p:nvPr>
            <p:ph hasCustomPrompt="1" idx="6" type="title"/>
          </p:nvPr>
        </p:nvSpPr>
        <p:spPr>
          <a:xfrm>
            <a:off x="720000" y="2854398"/>
            <a:ext cx="2221800" cy="4476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02" name="Google Shape;702;p15"/>
          <p:cNvSpPr txBox="1"/>
          <p:nvPr>
            <p:ph hasCustomPrompt="1" idx="7" type="title"/>
          </p:nvPr>
        </p:nvSpPr>
        <p:spPr>
          <a:xfrm>
            <a:off x="3419275" y="1268575"/>
            <a:ext cx="2221800" cy="4476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03" name="Google Shape;703;p15"/>
          <p:cNvSpPr txBox="1"/>
          <p:nvPr>
            <p:ph hasCustomPrompt="1" idx="8" type="title"/>
          </p:nvPr>
        </p:nvSpPr>
        <p:spPr>
          <a:xfrm>
            <a:off x="3419275" y="2854399"/>
            <a:ext cx="2221800" cy="4476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04" name="Google Shape;704;p15"/>
          <p:cNvSpPr txBox="1"/>
          <p:nvPr>
            <p:ph idx="9" type="subTitle"/>
          </p:nvPr>
        </p:nvSpPr>
        <p:spPr>
          <a:xfrm>
            <a:off x="720000" y="1703775"/>
            <a:ext cx="22218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0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705" name="Google Shape;705;p15"/>
          <p:cNvSpPr txBox="1"/>
          <p:nvPr>
            <p:ph idx="13" type="subTitle"/>
          </p:nvPr>
        </p:nvSpPr>
        <p:spPr>
          <a:xfrm>
            <a:off x="3419275" y="1703775"/>
            <a:ext cx="22218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0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706" name="Google Shape;706;p15"/>
          <p:cNvSpPr txBox="1"/>
          <p:nvPr>
            <p:ph idx="14" type="subTitle"/>
          </p:nvPr>
        </p:nvSpPr>
        <p:spPr>
          <a:xfrm>
            <a:off x="720000" y="3289581"/>
            <a:ext cx="22218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0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707" name="Google Shape;707;p15"/>
          <p:cNvSpPr txBox="1"/>
          <p:nvPr>
            <p:ph idx="15" type="subTitle"/>
          </p:nvPr>
        </p:nvSpPr>
        <p:spPr>
          <a:xfrm>
            <a:off x="3419275" y="3289581"/>
            <a:ext cx="22218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0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708" name="Shape 708"/>
        <p:cNvGrpSpPr/>
        <p:nvPr/>
      </p:nvGrpSpPr>
      <p:grpSpPr>
        <a:xfrm>
          <a:off x="0" y="0"/>
          <a:ext cx="0" cy="0"/>
          <a:chOff x="0" y="0"/>
          <a:chExt cx="0" cy="0"/>
        </a:xfrm>
      </p:grpSpPr>
      <p:grpSp>
        <p:nvGrpSpPr>
          <p:cNvPr id="709" name="Google Shape;709;p16"/>
          <p:cNvGrpSpPr/>
          <p:nvPr/>
        </p:nvGrpSpPr>
        <p:grpSpPr>
          <a:xfrm>
            <a:off x="0" y="4604000"/>
            <a:ext cx="9144049" cy="540843"/>
            <a:chOff x="0" y="4604000"/>
            <a:chExt cx="9144049" cy="540843"/>
          </a:xfrm>
        </p:grpSpPr>
        <p:sp>
          <p:nvSpPr>
            <p:cNvPr id="710" name="Google Shape;710;p16"/>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6"/>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 name="Google Shape;712;p16"/>
          <p:cNvSpPr txBox="1"/>
          <p:nvPr>
            <p:ph type="title"/>
          </p:nvPr>
        </p:nvSpPr>
        <p:spPr>
          <a:xfrm>
            <a:off x="2701800" y="3210175"/>
            <a:ext cx="5286300" cy="531900"/>
          </a:xfrm>
          <a:prstGeom prst="rect">
            <a:avLst/>
          </a:prstGeom>
          <a:solidFill>
            <a:schemeClr val="dk2"/>
          </a:solidFill>
        </p:spPr>
        <p:txBody>
          <a:bodyPr anchorCtr="0" anchor="ctr" bIns="91425" lIns="91425" spcFirstLastPara="1" rIns="91425" wrap="square" tIns="91425">
            <a:noAutofit/>
          </a:bodyPr>
          <a:lstStyle>
            <a:lvl1pPr lvl="0" rtl="0" algn="r">
              <a:spcBef>
                <a:spcPts val="0"/>
              </a:spcBef>
              <a:spcAft>
                <a:spcPts val="0"/>
              </a:spcAft>
              <a:buSzPts val="3000"/>
              <a:buNone/>
              <a:defRPr sz="2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713" name="Google Shape;713;p16"/>
          <p:cNvSpPr txBox="1"/>
          <p:nvPr>
            <p:ph idx="1" type="subTitle"/>
          </p:nvPr>
        </p:nvSpPr>
        <p:spPr>
          <a:xfrm>
            <a:off x="2701950" y="1000425"/>
            <a:ext cx="5286300" cy="17943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grpSp>
        <p:nvGrpSpPr>
          <p:cNvPr id="714" name="Google Shape;714;p16"/>
          <p:cNvGrpSpPr/>
          <p:nvPr/>
        </p:nvGrpSpPr>
        <p:grpSpPr>
          <a:xfrm>
            <a:off x="-407" y="-13944"/>
            <a:ext cx="1550607" cy="4617996"/>
            <a:chOff x="-407" y="-13944"/>
            <a:chExt cx="1550607" cy="4617996"/>
          </a:xfrm>
        </p:grpSpPr>
        <p:sp>
          <p:nvSpPr>
            <p:cNvPr id="715" name="Google Shape;715;p16"/>
            <p:cNvSpPr/>
            <p:nvPr/>
          </p:nvSpPr>
          <p:spPr>
            <a:xfrm flipH="1">
              <a:off x="474" y="1109644"/>
              <a:ext cx="1171560" cy="138036"/>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6"/>
            <p:cNvSpPr/>
            <p:nvPr/>
          </p:nvSpPr>
          <p:spPr>
            <a:xfrm flipH="1">
              <a:off x="1098585" y="1115950"/>
              <a:ext cx="450540" cy="1353518"/>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6"/>
            <p:cNvSpPr/>
            <p:nvPr/>
          </p:nvSpPr>
          <p:spPr>
            <a:xfrm flipH="1">
              <a:off x="560" y="2657825"/>
              <a:ext cx="790515" cy="137780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6"/>
            <p:cNvSpPr/>
            <p:nvPr/>
          </p:nvSpPr>
          <p:spPr>
            <a:xfrm flipH="1">
              <a:off x="487" y="2411800"/>
              <a:ext cx="1548688" cy="35148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6"/>
            <p:cNvSpPr/>
            <p:nvPr/>
          </p:nvSpPr>
          <p:spPr>
            <a:xfrm flipH="1">
              <a:off x="520" y="4490775"/>
              <a:ext cx="1548630" cy="113278"/>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6"/>
            <p:cNvSpPr/>
            <p:nvPr/>
          </p:nvSpPr>
          <p:spPr>
            <a:xfrm flipH="1">
              <a:off x="518" y="-2"/>
              <a:ext cx="536037" cy="114966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6"/>
            <p:cNvSpPr/>
            <p:nvPr/>
          </p:nvSpPr>
          <p:spPr>
            <a:xfrm flipH="1">
              <a:off x="-1" y="4020580"/>
              <a:ext cx="1548576" cy="48472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 name="Google Shape;722;p16"/>
            <p:cNvGrpSpPr/>
            <p:nvPr/>
          </p:nvGrpSpPr>
          <p:grpSpPr>
            <a:xfrm flipH="1">
              <a:off x="1326906" y="2511383"/>
              <a:ext cx="186532" cy="186532"/>
              <a:chOff x="4779650" y="2578525"/>
              <a:chExt cx="132650" cy="132650"/>
            </a:xfrm>
          </p:grpSpPr>
          <p:sp>
            <p:nvSpPr>
              <p:cNvPr id="723" name="Google Shape;723;p16"/>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6"/>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 name="Google Shape;725;p16"/>
            <p:cNvGrpSpPr/>
            <p:nvPr/>
          </p:nvGrpSpPr>
          <p:grpSpPr>
            <a:xfrm flipH="1">
              <a:off x="1072032" y="2511383"/>
              <a:ext cx="186532" cy="186532"/>
              <a:chOff x="4960900" y="2578525"/>
              <a:chExt cx="132650" cy="132650"/>
            </a:xfrm>
          </p:grpSpPr>
          <p:sp>
            <p:nvSpPr>
              <p:cNvPr id="726" name="Google Shape;726;p16"/>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6"/>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 name="Google Shape;728;p16"/>
            <p:cNvGrpSpPr/>
            <p:nvPr/>
          </p:nvGrpSpPr>
          <p:grpSpPr>
            <a:xfrm flipH="1">
              <a:off x="817088" y="2511383"/>
              <a:ext cx="186532" cy="186532"/>
              <a:chOff x="5142200" y="2578525"/>
              <a:chExt cx="132650" cy="132650"/>
            </a:xfrm>
          </p:grpSpPr>
          <p:sp>
            <p:nvSpPr>
              <p:cNvPr id="729" name="Google Shape;729;p16"/>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6"/>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16"/>
            <p:cNvGrpSpPr/>
            <p:nvPr/>
          </p:nvGrpSpPr>
          <p:grpSpPr>
            <a:xfrm flipH="1">
              <a:off x="562214" y="2511383"/>
              <a:ext cx="186568" cy="186532"/>
              <a:chOff x="5323425" y="2578525"/>
              <a:chExt cx="132675" cy="132650"/>
            </a:xfrm>
          </p:grpSpPr>
          <p:sp>
            <p:nvSpPr>
              <p:cNvPr id="732" name="Google Shape;732;p16"/>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6"/>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 name="Google Shape;734;p16"/>
            <p:cNvGrpSpPr/>
            <p:nvPr/>
          </p:nvGrpSpPr>
          <p:grpSpPr>
            <a:xfrm flipH="1">
              <a:off x="307376" y="2511383"/>
              <a:ext cx="186532" cy="186532"/>
              <a:chOff x="5504675" y="2578525"/>
              <a:chExt cx="132650" cy="132650"/>
            </a:xfrm>
          </p:grpSpPr>
          <p:sp>
            <p:nvSpPr>
              <p:cNvPr id="735" name="Google Shape;735;p16"/>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6"/>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 name="Google Shape;737;p16"/>
            <p:cNvGrpSpPr/>
            <p:nvPr/>
          </p:nvGrpSpPr>
          <p:grpSpPr>
            <a:xfrm flipH="1">
              <a:off x="52432" y="2511383"/>
              <a:ext cx="186532" cy="186532"/>
              <a:chOff x="5685975" y="2578525"/>
              <a:chExt cx="132650" cy="132650"/>
            </a:xfrm>
          </p:grpSpPr>
          <p:sp>
            <p:nvSpPr>
              <p:cNvPr id="738" name="Google Shape;738;p16"/>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6"/>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 name="Google Shape;740;p16"/>
            <p:cNvGrpSpPr/>
            <p:nvPr/>
          </p:nvGrpSpPr>
          <p:grpSpPr>
            <a:xfrm flipH="1">
              <a:off x="1172048" y="1234448"/>
              <a:ext cx="339597" cy="1177341"/>
              <a:chOff x="4780925" y="1670450"/>
              <a:chExt cx="241500" cy="837250"/>
            </a:xfrm>
          </p:grpSpPr>
          <p:sp>
            <p:nvSpPr>
              <p:cNvPr id="741" name="Google Shape;741;p16"/>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6"/>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6"/>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6"/>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6"/>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6"/>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6"/>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6"/>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6"/>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6"/>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6"/>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6"/>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6"/>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6"/>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5" name="Google Shape;755;p16"/>
            <p:cNvSpPr/>
            <p:nvPr/>
          </p:nvSpPr>
          <p:spPr>
            <a:xfrm flipH="1">
              <a:off x="-407" y="101502"/>
              <a:ext cx="382311" cy="984199"/>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 name="Google Shape;756;p16"/>
            <p:cNvGrpSpPr/>
            <p:nvPr/>
          </p:nvGrpSpPr>
          <p:grpSpPr>
            <a:xfrm flipH="1">
              <a:off x="536609" y="-13944"/>
              <a:ext cx="1013591" cy="1141917"/>
              <a:chOff x="4791073" y="781927"/>
              <a:chExt cx="720802" cy="812059"/>
            </a:xfrm>
          </p:grpSpPr>
          <p:sp>
            <p:nvSpPr>
              <p:cNvPr id="757" name="Google Shape;757;p16"/>
              <p:cNvSpPr/>
              <p:nvPr/>
            </p:nvSpPr>
            <p:spPr>
              <a:xfrm>
                <a:off x="4791073" y="791701"/>
                <a:ext cx="720797" cy="802282"/>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6"/>
              <p:cNvSpPr/>
              <p:nvPr/>
            </p:nvSpPr>
            <p:spPr>
              <a:xfrm>
                <a:off x="4856800" y="781927"/>
                <a:ext cx="655075" cy="812059"/>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 name="Google Shape;759;p16"/>
            <p:cNvSpPr/>
            <p:nvPr/>
          </p:nvSpPr>
          <p:spPr>
            <a:xfrm flipH="1">
              <a:off x="193" y="2299101"/>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6"/>
            <p:cNvSpPr/>
            <p:nvPr/>
          </p:nvSpPr>
          <p:spPr>
            <a:xfrm flipH="1">
              <a:off x="444435" y="2769999"/>
              <a:ext cx="245241" cy="600377"/>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 name="Google Shape;761;p16"/>
            <p:cNvGrpSpPr/>
            <p:nvPr/>
          </p:nvGrpSpPr>
          <p:grpSpPr>
            <a:xfrm flipH="1">
              <a:off x="756961" y="2760367"/>
              <a:ext cx="791614" cy="1275376"/>
              <a:chOff x="4754663" y="2755586"/>
              <a:chExt cx="562945" cy="906966"/>
            </a:xfrm>
          </p:grpSpPr>
          <p:sp>
            <p:nvSpPr>
              <p:cNvPr id="762" name="Google Shape;762;p16"/>
              <p:cNvSpPr/>
              <p:nvPr/>
            </p:nvSpPr>
            <p:spPr>
              <a:xfrm>
                <a:off x="4754663" y="2757743"/>
                <a:ext cx="562945" cy="896300"/>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6"/>
              <p:cNvSpPr/>
              <p:nvPr/>
            </p:nvSpPr>
            <p:spPr>
              <a:xfrm flipH="1">
                <a:off x="4755202" y="2755586"/>
                <a:ext cx="496463" cy="906966"/>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 name="Google Shape;764;p16"/>
            <p:cNvGrpSpPr/>
            <p:nvPr/>
          </p:nvGrpSpPr>
          <p:grpSpPr>
            <a:xfrm flipH="1">
              <a:off x="16" y="2763410"/>
              <a:ext cx="388849" cy="443762"/>
              <a:chOff x="5579375" y="2757750"/>
              <a:chExt cx="276525" cy="315575"/>
            </a:xfrm>
          </p:grpSpPr>
          <p:sp>
            <p:nvSpPr>
              <p:cNvPr id="765" name="Google Shape;765;p16"/>
              <p:cNvSpPr/>
              <p:nvPr/>
            </p:nvSpPr>
            <p:spPr>
              <a:xfrm>
                <a:off x="5579375" y="2757750"/>
                <a:ext cx="276525" cy="315575"/>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 name="Google Shape;766;p16"/>
              <p:cNvGrpSpPr/>
              <p:nvPr/>
            </p:nvGrpSpPr>
            <p:grpSpPr>
              <a:xfrm>
                <a:off x="5598700" y="2786625"/>
                <a:ext cx="236400" cy="250675"/>
                <a:chOff x="5598700" y="2786625"/>
                <a:chExt cx="236400" cy="250675"/>
              </a:xfrm>
            </p:grpSpPr>
            <p:sp>
              <p:nvSpPr>
                <p:cNvPr id="767" name="Google Shape;767;p16"/>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6"/>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6"/>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6"/>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6"/>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2" name="Google Shape;772;p16"/>
            <p:cNvGrpSpPr/>
            <p:nvPr/>
          </p:nvGrpSpPr>
          <p:grpSpPr>
            <a:xfrm flipH="1">
              <a:off x="16" y="3262083"/>
              <a:ext cx="728869" cy="757274"/>
              <a:chOff x="5337575" y="3112375"/>
              <a:chExt cx="518325" cy="538525"/>
            </a:xfrm>
          </p:grpSpPr>
          <p:sp>
            <p:nvSpPr>
              <p:cNvPr id="773" name="Google Shape;773;p16"/>
              <p:cNvSpPr/>
              <p:nvPr/>
            </p:nvSpPr>
            <p:spPr>
              <a:xfrm>
                <a:off x="5337575" y="3112375"/>
                <a:ext cx="518325" cy="5385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6"/>
              <p:cNvSpPr/>
              <p:nvPr/>
            </p:nvSpPr>
            <p:spPr>
              <a:xfrm>
                <a:off x="5615200" y="3171650"/>
                <a:ext cx="240700" cy="432125"/>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6"/>
              <p:cNvSpPr/>
              <p:nvPr/>
            </p:nvSpPr>
            <p:spPr>
              <a:xfrm>
                <a:off x="5337575" y="3257475"/>
                <a:ext cx="216250" cy="3440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 name="Google Shape;776;p16"/>
            <p:cNvGrpSpPr/>
            <p:nvPr/>
          </p:nvGrpSpPr>
          <p:grpSpPr>
            <a:xfrm flipH="1">
              <a:off x="89591" y="4091847"/>
              <a:ext cx="1351956" cy="401329"/>
              <a:chOff x="4830775" y="3702450"/>
              <a:chExt cx="961425" cy="285400"/>
            </a:xfrm>
          </p:grpSpPr>
          <p:sp>
            <p:nvSpPr>
              <p:cNvPr id="777" name="Google Shape;777;p16"/>
              <p:cNvSpPr/>
              <p:nvPr/>
            </p:nvSpPr>
            <p:spPr>
              <a:xfrm>
                <a:off x="4830775" y="3702450"/>
                <a:ext cx="961425" cy="285400"/>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 name="Google Shape;778;p16"/>
              <p:cNvGrpSpPr/>
              <p:nvPr/>
            </p:nvGrpSpPr>
            <p:grpSpPr>
              <a:xfrm>
                <a:off x="4887125" y="3702450"/>
                <a:ext cx="416975" cy="285400"/>
                <a:chOff x="4887125" y="3702450"/>
                <a:chExt cx="416975" cy="285400"/>
              </a:xfrm>
            </p:grpSpPr>
            <p:sp>
              <p:nvSpPr>
                <p:cNvPr id="779" name="Google Shape;779;p16"/>
                <p:cNvSpPr/>
                <p:nvPr/>
              </p:nvSpPr>
              <p:spPr>
                <a:xfrm>
                  <a:off x="4887125" y="3702450"/>
                  <a:ext cx="196550" cy="285400"/>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6"/>
                <p:cNvSpPr/>
                <p:nvPr/>
              </p:nvSpPr>
              <p:spPr>
                <a:xfrm>
                  <a:off x="5106175" y="3702450"/>
                  <a:ext cx="197925" cy="285400"/>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 name="Google Shape;781;p16"/>
              <p:cNvGrpSpPr/>
              <p:nvPr/>
            </p:nvGrpSpPr>
            <p:grpSpPr>
              <a:xfrm>
                <a:off x="5381725" y="3702450"/>
                <a:ext cx="370950" cy="285400"/>
                <a:chOff x="5381725" y="3702450"/>
                <a:chExt cx="370950" cy="285400"/>
              </a:xfrm>
            </p:grpSpPr>
            <p:sp>
              <p:nvSpPr>
                <p:cNvPr id="782" name="Google Shape;782;p16"/>
                <p:cNvSpPr/>
                <p:nvPr/>
              </p:nvSpPr>
              <p:spPr>
                <a:xfrm>
                  <a:off x="5468150" y="3702450"/>
                  <a:ext cx="114425" cy="285400"/>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6"/>
                <p:cNvSpPr/>
                <p:nvPr/>
              </p:nvSpPr>
              <p:spPr>
                <a:xfrm>
                  <a:off x="5648125" y="3702450"/>
                  <a:ext cx="104550" cy="285400"/>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6"/>
                <p:cNvSpPr/>
                <p:nvPr/>
              </p:nvSpPr>
              <p:spPr>
                <a:xfrm>
                  <a:off x="5565000" y="3805250"/>
                  <a:ext cx="84800" cy="182600"/>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6"/>
                <p:cNvSpPr/>
                <p:nvPr/>
              </p:nvSpPr>
              <p:spPr>
                <a:xfrm>
                  <a:off x="5381725" y="3702450"/>
                  <a:ext cx="32100" cy="285400"/>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 name="Google Shape;786;p16"/>
            <p:cNvGrpSpPr/>
            <p:nvPr/>
          </p:nvGrpSpPr>
          <p:grpSpPr>
            <a:xfrm flipH="1">
              <a:off x="16" y="1213009"/>
              <a:ext cx="1109457" cy="1224127"/>
              <a:chOff x="5066925" y="1655204"/>
              <a:chExt cx="788975" cy="870521"/>
            </a:xfrm>
          </p:grpSpPr>
          <p:sp>
            <p:nvSpPr>
              <p:cNvPr id="787" name="Google Shape;787;p16"/>
              <p:cNvSpPr/>
              <p:nvPr/>
            </p:nvSpPr>
            <p:spPr>
              <a:xfrm>
                <a:off x="5066925" y="1661675"/>
                <a:ext cx="788975" cy="864050"/>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6"/>
              <p:cNvSpPr/>
              <p:nvPr/>
            </p:nvSpPr>
            <p:spPr>
              <a:xfrm>
                <a:off x="5096791" y="1655204"/>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6"/>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6"/>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6"/>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792" name="Shape 792"/>
        <p:cNvGrpSpPr/>
        <p:nvPr/>
      </p:nvGrpSpPr>
      <p:grpSpPr>
        <a:xfrm>
          <a:off x="0" y="0"/>
          <a:ext cx="0" cy="0"/>
          <a:chOff x="0" y="0"/>
          <a:chExt cx="0" cy="0"/>
        </a:xfrm>
      </p:grpSpPr>
      <p:grpSp>
        <p:nvGrpSpPr>
          <p:cNvPr id="793" name="Google Shape;793;p17"/>
          <p:cNvGrpSpPr/>
          <p:nvPr/>
        </p:nvGrpSpPr>
        <p:grpSpPr>
          <a:xfrm>
            <a:off x="-4" y="5"/>
            <a:ext cx="2636759" cy="4604255"/>
            <a:chOff x="-4" y="5"/>
            <a:chExt cx="2636759" cy="4604255"/>
          </a:xfrm>
        </p:grpSpPr>
        <p:sp>
          <p:nvSpPr>
            <p:cNvPr id="794" name="Google Shape;794;p17"/>
            <p:cNvSpPr/>
            <p:nvPr/>
          </p:nvSpPr>
          <p:spPr>
            <a:xfrm>
              <a:off x="607" y="175"/>
              <a:ext cx="2629826" cy="4493196"/>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 name="Google Shape;795;p17"/>
            <p:cNvGrpSpPr/>
            <p:nvPr/>
          </p:nvGrpSpPr>
          <p:grpSpPr>
            <a:xfrm rot="10800000">
              <a:off x="-4" y="5"/>
              <a:ext cx="1025653" cy="1128170"/>
              <a:chOff x="1172372" y="3560661"/>
              <a:chExt cx="641876" cy="706077"/>
            </a:xfrm>
          </p:grpSpPr>
          <p:sp>
            <p:nvSpPr>
              <p:cNvPr id="796" name="Google Shape;796;p17"/>
              <p:cNvSpPr/>
              <p:nvPr/>
            </p:nvSpPr>
            <p:spPr>
              <a:xfrm>
                <a:off x="1172372" y="3560661"/>
                <a:ext cx="641467" cy="706075"/>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7"/>
              <p:cNvSpPr/>
              <p:nvPr/>
            </p:nvSpPr>
            <p:spPr>
              <a:xfrm>
                <a:off x="1336398" y="3560663"/>
                <a:ext cx="477850" cy="706075"/>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 name="Google Shape;798;p17"/>
            <p:cNvGrpSpPr/>
            <p:nvPr/>
          </p:nvGrpSpPr>
          <p:grpSpPr>
            <a:xfrm>
              <a:off x="600" y="1221674"/>
              <a:ext cx="1013604" cy="951838"/>
              <a:chOff x="436131" y="2919320"/>
              <a:chExt cx="683022" cy="641400"/>
            </a:xfrm>
          </p:grpSpPr>
          <p:sp>
            <p:nvSpPr>
              <p:cNvPr id="799" name="Google Shape;799;p17"/>
              <p:cNvSpPr/>
              <p:nvPr/>
            </p:nvSpPr>
            <p:spPr>
              <a:xfrm>
                <a:off x="436136" y="2919322"/>
                <a:ext cx="683016" cy="641399"/>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7"/>
              <p:cNvSpPr/>
              <p:nvPr/>
            </p:nvSpPr>
            <p:spPr>
              <a:xfrm>
                <a:off x="436131" y="2919320"/>
                <a:ext cx="653150" cy="622209"/>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 name="Google Shape;801;p17"/>
            <p:cNvGrpSpPr/>
            <p:nvPr/>
          </p:nvGrpSpPr>
          <p:grpSpPr>
            <a:xfrm>
              <a:off x="592" y="2173396"/>
              <a:ext cx="1061391" cy="634090"/>
              <a:chOff x="-2855" y="3919525"/>
              <a:chExt cx="715223" cy="427284"/>
            </a:xfrm>
          </p:grpSpPr>
          <p:sp>
            <p:nvSpPr>
              <p:cNvPr id="802" name="Google Shape;802;p17"/>
              <p:cNvSpPr/>
              <p:nvPr/>
            </p:nvSpPr>
            <p:spPr>
              <a:xfrm>
                <a:off x="-2855" y="3919525"/>
                <a:ext cx="715223" cy="42728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 name="Google Shape;803;p17"/>
              <p:cNvGrpSpPr/>
              <p:nvPr/>
            </p:nvGrpSpPr>
            <p:grpSpPr>
              <a:xfrm>
                <a:off x="33275" y="3969413"/>
                <a:ext cx="304125" cy="322475"/>
                <a:chOff x="469400" y="3610513"/>
                <a:chExt cx="304125" cy="322475"/>
              </a:xfrm>
            </p:grpSpPr>
            <p:sp>
              <p:nvSpPr>
                <p:cNvPr id="804" name="Google Shape;804;p17"/>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7"/>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7"/>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7"/>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 name="Google Shape;808;p17"/>
              <p:cNvGrpSpPr/>
              <p:nvPr/>
            </p:nvGrpSpPr>
            <p:grpSpPr>
              <a:xfrm>
                <a:off x="371275" y="3969413"/>
                <a:ext cx="304125" cy="322475"/>
                <a:chOff x="807400" y="3610513"/>
                <a:chExt cx="304125" cy="322475"/>
              </a:xfrm>
            </p:grpSpPr>
            <p:sp>
              <p:nvSpPr>
                <p:cNvPr id="809" name="Google Shape;809;p17"/>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7"/>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7"/>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7"/>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3" name="Google Shape;813;p17"/>
            <p:cNvGrpSpPr/>
            <p:nvPr/>
          </p:nvGrpSpPr>
          <p:grpSpPr>
            <a:xfrm>
              <a:off x="592" y="2807379"/>
              <a:ext cx="1057320" cy="672421"/>
              <a:chOff x="0" y="4346738"/>
              <a:chExt cx="712479" cy="453114"/>
            </a:xfrm>
          </p:grpSpPr>
          <p:sp>
            <p:nvSpPr>
              <p:cNvPr id="814" name="Google Shape;814;p17"/>
              <p:cNvSpPr/>
              <p:nvPr/>
            </p:nvSpPr>
            <p:spPr>
              <a:xfrm>
                <a:off x="0" y="4346738"/>
                <a:ext cx="642650" cy="432050"/>
              </a:xfrm>
              <a:custGeom>
                <a:rect b="b" l="l" r="r" t="t"/>
                <a:pathLst>
                  <a:path extrusionOk="0" h="17282" w="25706">
                    <a:moveTo>
                      <a:pt x="0" y="1"/>
                    </a:moveTo>
                    <a:lnTo>
                      <a:pt x="0" y="17281"/>
                    </a:lnTo>
                    <a:lnTo>
                      <a:pt x="25705" y="17281"/>
                    </a:lnTo>
                    <a:lnTo>
                      <a:pt x="257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 name="Google Shape;815;p17"/>
              <p:cNvGrpSpPr/>
              <p:nvPr/>
            </p:nvGrpSpPr>
            <p:grpSpPr>
              <a:xfrm>
                <a:off x="0" y="4346738"/>
                <a:ext cx="712479" cy="453114"/>
                <a:chOff x="0" y="4346738"/>
                <a:chExt cx="712479" cy="453114"/>
              </a:xfrm>
            </p:grpSpPr>
            <p:grpSp>
              <p:nvGrpSpPr>
                <p:cNvPr id="816" name="Google Shape;816;p17"/>
                <p:cNvGrpSpPr/>
                <p:nvPr/>
              </p:nvGrpSpPr>
              <p:grpSpPr>
                <a:xfrm>
                  <a:off x="0" y="4346738"/>
                  <a:ext cx="642650" cy="399725"/>
                  <a:chOff x="436125" y="3987838"/>
                  <a:chExt cx="642650" cy="399725"/>
                </a:xfrm>
              </p:grpSpPr>
              <p:sp>
                <p:nvSpPr>
                  <p:cNvPr id="817" name="Google Shape;817;p17"/>
                  <p:cNvSpPr/>
                  <p:nvPr/>
                </p:nvSpPr>
                <p:spPr>
                  <a:xfrm>
                    <a:off x="436125" y="3987838"/>
                    <a:ext cx="380950" cy="399725"/>
                  </a:xfrm>
                  <a:custGeom>
                    <a:rect b="b" l="l" r="r" t="t"/>
                    <a:pathLst>
                      <a:path extrusionOk="0" h="15989" w="15238">
                        <a:moveTo>
                          <a:pt x="10163" y="1"/>
                        </a:moveTo>
                        <a:lnTo>
                          <a:pt x="0" y="12060"/>
                        </a:lnTo>
                        <a:lnTo>
                          <a:pt x="0" y="15988"/>
                        </a:lnTo>
                        <a:lnTo>
                          <a:pt x="13367" y="15988"/>
                        </a:lnTo>
                        <a:lnTo>
                          <a:pt x="14086" y="12269"/>
                        </a:lnTo>
                        <a:lnTo>
                          <a:pt x="5028" y="12269"/>
                        </a:lnTo>
                        <a:lnTo>
                          <a:pt x="5028" y="12179"/>
                        </a:lnTo>
                        <a:lnTo>
                          <a:pt x="15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7"/>
                  <p:cNvSpPr/>
                  <p:nvPr/>
                </p:nvSpPr>
                <p:spPr>
                  <a:xfrm>
                    <a:off x="808500" y="4020863"/>
                    <a:ext cx="270275" cy="366700"/>
                  </a:xfrm>
                  <a:custGeom>
                    <a:rect b="b" l="l" r="r" t="t"/>
                    <a:pathLst>
                      <a:path extrusionOk="0" h="14668" w="10811">
                        <a:moveTo>
                          <a:pt x="3271" y="0"/>
                        </a:moveTo>
                        <a:lnTo>
                          <a:pt x="2580" y="3509"/>
                        </a:lnTo>
                        <a:lnTo>
                          <a:pt x="8849" y="3509"/>
                        </a:lnTo>
                        <a:lnTo>
                          <a:pt x="8820" y="3569"/>
                        </a:lnTo>
                        <a:cubicBezTo>
                          <a:pt x="7410" y="4769"/>
                          <a:pt x="6479" y="5669"/>
                          <a:pt x="5249" y="6959"/>
                        </a:cubicBezTo>
                        <a:lnTo>
                          <a:pt x="481" y="12057"/>
                        </a:lnTo>
                        <a:lnTo>
                          <a:pt x="1" y="14667"/>
                        </a:lnTo>
                        <a:lnTo>
                          <a:pt x="10810" y="14667"/>
                        </a:lnTo>
                        <a:lnTo>
                          <a:pt x="10810" y="11157"/>
                        </a:lnTo>
                        <a:lnTo>
                          <a:pt x="5970" y="11157"/>
                        </a:lnTo>
                        <a:lnTo>
                          <a:pt x="5999" y="11098"/>
                        </a:lnTo>
                        <a:cubicBezTo>
                          <a:pt x="7320" y="10017"/>
                          <a:pt x="8249" y="9088"/>
                          <a:pt x="9570" y="7707"/>
                        </a:cubicBezTo>
                        <a:lnTo>
                          <a:pt x="9570" y="7709"/>
                        </a:lnTo>
                        <a:lnTo>
                          <a:pt x="10810" y="6379"/>
                        </a:lnTo>
                        <a:lnTo>
                          <a:pt x="10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 name="Google Shape;819;p17"/>
                <p:cNvGrpSpPr/>
                <p:nvPr/>
              </p:nvGrpSpPr>
              <p:grpSpPr>
                <a:xfrm>
                  <a:off x="0" y="4346750"/>
                  <a:ext cx="712479" cy="453101"/>
                  <a:chOff x="0" y="4346750"/>
                  <a:chExt cx="712479" cy="453101"/>
                </a:xfrm>
              </p:grpSpPr>
              <p:sp>
                <p:nvSpPr>
                  <p:cNvPr id="820" name="Google Shape;820;p17"/>
                  <p:cNvSpPr/>
                  <p:nvPr/>
                </p:nvSpPr>
                <p:spPr>
                  <a:xfrm>
                    <a:off x="641075" y="4346750"/>
                    <a:ext cx="71332" cy="399660"/>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7"/>
                  <p:cNvSpPr/>
                  <p:nvPr/>
                </p:nvSpPr>
                <p:spPr>
                  <a:xfrm>
                    <a:off x="0" y="4746400"/>
                    <a:ext cx="712479" cy="5345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2" name="Google Shape;822;p17"/>
            <p:cNvGrpSpPr/>
            <p:nvPr/>
          </p:nvGrpSpPr>
          <p:grpSpPr>
            <a:xfrm>
              <a:off x="592" y="3479795"/>
              <a:ext cx="1013585" cy="951808"/>
              <a:chOff x="7481475" y="1967875"/>
              <a:chExt cx="674644" cy="633525"/>
            </a:xfrm>
          </p:grpSpPr>
          <p:sp>
            <p:nvSpPr>
              <p:cNvPr id="823" name="Google Shape;823;p17"/>
              <p:cNvSpPr/>
              <p:nvPr/>
            </p:nvSpPr>
            <p:spPr>
              <a:xfrm>
                <a:off x="7481480" y="1967879"/>
                <a:ext cx="674639" cy="439413"/>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 name="Google Shape;824;p17"/>
              <p:cNvGrpSpPr/>
              <p:nvPr/>
            </p:nvGrpSpPr>
            <p:grpSpPr>
              <a:xfrm>
                <a:off x="7481475" y="1967875"/>
                <a:ext cx="674625" cy="633525"/>
                <a:chOff x="7481475" y="1967875"/>
                <a:chExt cx="674625" cy="633525"/>
              </a:xfrm>
            </p:grpSpPr>
            <p:sp>
              <p:nvSpPr>
                <p:cNvPr id="825" name="Google Shape;825;p17"/>
                <p:cNvSpPr/>
                <p:nvPr/>
              </p:nvSpPr>
              <p:spPr>
                <a:xfrm>
                  <a:off x="7883800" y="2009175"/>
                  <a:ext cx="272300" cy="288900"/>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7"/>
                <p:cNvSpPr/>
                <p:nvPr/>
              </p:nvSpPr>
              <p:spPr>
                <a:xfrm>
                  <a:off x="7481475" y="1967875"/>
                  <a:ext cx="354375" cy="633525"/>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27" name="Google Shape;827;p17"/>
            <p:cNvSpPr/>
            <p:nvPr/>
          </p:nvSpPr>
          <p:spPr>
            <a:xfrm rot="-5400000">
              <a:off x="224821" y="3766997"/>
              <a:ext cx="613029" cy="106147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7"/>
            <p:cNvSpPr/>
            <p:nvPr/>
          </p:nvSpPr>
          <p:spPr>
            <a:xfrm>
              <a:off x="109163" y="418757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7"/>
            <p:cNvSpPr/>
            <p:nvPr/>
          </p:nvSpPr>
          <p:spPr>
            <a:xfrm>
              <a:off x="1056148" y="4490982"/>
              <a:ext cx="1573744" cy="113278"/>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 name="Google Shape;830;p17"/>
            <p:cNvGrpSpPr/>
            <p:nvPr/>
          </p:nvGrpSpPr>
          <p:grpSpPr>
            <a:xfrm>
              <a:off x="1116994" y="2511583"/>
              <a:ext cx="186532" cy="186532"/>
              <a:chOff x="4779650" y="2578525"/>
              <a:chExt cx="132650" cy="132650"/>
            </a:xfrm>
          </p:grpSpPr>
          <p:sp>
            <p:nvSpPr>
              <p:cNvPr id="831" name="Google Shape;831;p17"/>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7"/>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 name="Google Shape;833;p17"/>
            <p:cNvGrpSpPr/>
            <p:nvPr/>
          </p:nvGrpSpPr>
          <p:grpSpPr>
            <a:xfrm>
              <a:off x="1371868" y="2511583"/>
              <a:ext cx="186532" cy="186532"/>
              <a:chOff x="4960900" y="2578525"/>
              <a:chExt cx="132650" cy="132650"/>
            </a:xfrm>
          </p:grpSpPr>
          <p:sp>
            <p:nvSpPr>
              <p:cNvPr id="834" name="Google Shape;834;p17"/>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7"/>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 name="Google Shape;836;p17"/>
            <p:cNvGrpSpPr/>
            <p:nvPr/>
          </p:nvGrpSpPr>
          <p:grpSpPr>
            <a:xfrm>
              <a:off x="1626812" y="2511583"/>
              <a:ext cx="186532" cy="186532"/>
              <a:chOff x="5142200" y="2578525"/>
              <a:chExt cx="132650" cy="132650"/>
            </a:xfrm>
          </p:grpSpPr>
          <p:sp>
            <p:nvSpPr>
              <p:cNvPr id="837" name="Google Shape;837;p17"/>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7"/>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 name="Google Shape;839;p17"/>
            <p:cNvGrpSpPr/>
            <p:nvPr/>
          </p:nvGrpSpPr>
          <p:grpSpPr>
            <a:xfrm>
              <a:off x="1881651" y="2511583"/>
              <a:ext cx="186568" cy="186532"/>
              <a:chOff x="5323425" y="2578525"/>
              <a:chExt cx="132675" cy="132650"/>
            </a:xfrm>
          </p:grpSpPr>
          <p:sp>
            <p:nvSpPr>
              <p:cNvPr id="840" name="Google Shape;840;p17"/>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7"/>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 name="Google Shape;842;p17"/>
            <p:cNvGrpSpPr/>
            <p:nvPr/>
          </p:nvGrpSpPr>
          <p:grpSpPr>
            <a:xfrm>
              <a:off x="2136525" y="2511583"/>
              <a:ext cx="186532" cy="186532"/>
              <a:chOff x="5504675" y="2578525"/>
              <a:chExt cx="132650" cy="132650"/>
            </a:xfrm>
          </p:grpSpPr>
          <p:sp>
            <p:nvSpPr>
              <p:cNvPr id="843" name="Google Shape;843;p17"/>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7"/>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 name="Google Shape;845;p17"/>
            <p:cNvGrpSpPr/>
            <p:nvPr/>
          </p:nvGrpSpPr>
          <p:grpSpPr>
            <a:xfrm>
              <a:off x="2391469" y="2511583"/>
              <a:ext cx="186532" cy="186532"/>
              <a:chOff x="5685975" y="2578525"/>
              <a:chExt cx="132650" cy="132650"/>
            </a:xfrm>
          </p:grpSpPr>
          <p:sp>
            <p:nvSpPr>
              <p:cNvPr id="846" name="Google Shape;846;p17"/>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7"/>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 name="Google Shape;848;p17"/>
            <p:cNvGrpSpPr/>
            <p:nvPr/>
          </p:nvGrpSpPr>
          <p:grpSpPr>
            <a:xfrm>
              <a:off x="1118787" y="1234648"/>
              <a:ext cx="339597" cy="1177341"/>
              <a:chOff x="4780925" y="1670450"/>
              <a:chExt cx="241500" cy="837250"/>
            </a:xfrm>
          </p:grpSpPr>
          <p:sp>
            <p:nvSpPr>
              <p:cNvPr id="849" name="Google Shape;849;p17"/>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7"/>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7"/>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7"/>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7"/>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7"/>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7"/>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7"/>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7"/>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7"/>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7"/>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7"/>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7"/>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7"/>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 name="Google Shape;863;p17"/>
            <p:cNvSpPr/>
            <p:nvPr/>
          </p:nvSpPr>
          <p:spPr>
            <a:xfrm>
              <a:off x="2254445" y="101702"/>
              <a:ext cx="382311" cy="984199"/>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 name="Google Shape;864;p17"/>
            <p:cNvGrpSpPr/>
            <p:nvPr/>
          </p:nvGrpSpPr>
          <p:grpSpPr>
            <a:xfrm>
              <a:off x="1056774" y="181"/>
              <a:ext cx="1089875" cy="1126929"/>
              <a:chOff x="4736825" y="792575"/>
              <a:chExt cx="775050" cy="801400"/>
            </a:xfrm>
          </p:grpSpPr>
          <p:sp>
            <p:nvSpPr>
              <p:cNvPr id="865" name="Google Shape;865;p17"/>
              <p:cNvSpPr/>
              <p:nvPr/>
            </p:nvSpPr>
            <p:spPr>
              <a:xfrm>
                <a:off x="4736825" y="792575"/>
                <a:ext cx="775050" cy="801400"/>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7"/>
              <p:cNvSpPr/>
              <p:nvPr/>
            </p:nvSpPr>
            <p:spPr>
              <a:xfrm>
                <a:off x="4856800" y="792575"/>
                <a:ext cx="655075" cy="801400"/>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 name="Google Shape;867;p17"/>
            <p:cNvSpPr/>
            <p:nvPr/>
          </p:nvSpPr>
          <p:spPr>
            <a:xfrm>
              <a:off x="2504173" y="2299301"/>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7"/>
            <p:cNvSpPr/>
            <p:nvPr/>
          </p:nvSpPr>
          <p:spPr>
            <a:xfrm>
              <a:off x="1940757" y="2770199"/>
              <a:ext cx="245241" cy="600377"/>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 name="Google Shape;869;p17"/>
            <p:cNvGrpSpPr/>
            <p:nvPr/>
          </p:nvGrpSpPr>
          <p:grpSpPr>
            <a:xfrm>
              <a:off x="1056863" y="2740237"/>
              <a:ext cx="855659" cy="1298940"/>
              <a:chOff x="4736825" y="2741001"/>
              <a:chExt cx="608490" cy="926953"/>
            </a:xfrm>
          </p:grpSpPr>
          <p:sp>
            <p:nvSpPr>
              <p:cNvPr id="870" name="Google Shape;870;p17"/>
              <p:cNvSpPr/>
              <p:nvPr/>
            </p:nvSpPr>
            <p:spPr>
              <a:xfrm>
                <a:off x="4736825" y="2757750"/>
                <a:ext cx="580775" cy="896300"/>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7"/>
              <p:cNvSpPr/>
              <p:nvPr/>
            </p:nvSpPr>
            <p:spPr>
              <a:xfrm>
                <a:off x="4826970" y="2741001"/>
                <a:ext cx="518345" cy="926953"/>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 name="Google Shape;872;p17"/>
            <p:cNvGrpSpPr/>
            <p:nvPr/>
          </p:nvGrpSpPr>
          <p:grpSpPr>
            <a:xfrm>
              <a:off x="2241568" y="2763610"/>
              <a:ext cx="388849" cy="443762"/>
              <a:chOff x="5579375" y="2757750"/>
              <a:chExt cx="276525" cy="315575"/>
            </a:xfrm>
          </p:grpSpPr>
          <p:sp>
            <p:nvSpPr>
              <p:cNvPr id="873" name="Google Shape;873;p17"/>
              <p:cNvSpPr/>
              <p:nvPr/>
            </p:nvSpPr>
            <p:spPr>
              <a:xfrm>
                <a:off x="5579375" y="2757750"/>
                <a:ext cx="276525" cy="315575"/>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 name="Google Shape;874;p17"/>
              <p:cNvGrpSpPr/>
              <p:nvPr/>
            </p:nvGrpSpPr>
            <p:grpSpPr>
              <a:xfrm>
                <a:off x="5598700" y="2786625"/>
                <a:ext cx="236400" cy="250675"/>
                <a:chOff x="5598700" y="2786625"/>
                <a:chExt cx="236400" cy="250675"/>
              </a:xfrm>
            </p:grpSpPr>
            <p:sp>
              <p:nvSpPr>
                <p:cNvPr id="875" name="Google Shape;875;p17"/>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7"/>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7"/>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7"/>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7"/>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0" name="Google Shape;880;p17"/>
            <p:cNvGrpSpPr/>
            <p:nvPr/>
          </p:nvGrpSpPr>
          <p:grpSpPr>
            <a:xfrm>
              <a:off x="1901549" y="3262283"/>
              <a:ext cx="728869" cy="757274"/>
              <a:chOff x="5337575" y="3112375"/>
              <a:chExt cx="518325" cy="538525"/>
            </a:xfrm>
          </p:grpSpPr>
          <p:sp>
            <p:nvSpPr>
              <p:cNvPr id="881" name="Google Shape;881;p17"/>
              <p:cNvSpPr/>
              <p:nvPr/>
            </p:nvSpPr>
            <p:spPr>
              <a:xfrm>
                <a:off x="5337575" y="3112375"/>
                <a:ext cx="518325" cy="5385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7"/>
              <p:cNvSpPr/>
              <p:nvPr/>
            </p:nvSpPr>
            <p:spPr>
              <a:xfrm>
                <a:off x="5615200" y="3171650"/>
                <a:ext cx="240700" cy="432125"/>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7"/>
              <p:cNvSpPr/>
              <p:nvPr/>
            </p:nvSpPr>
            <p:spPr>
              <a:xfrm>
                <a:off x="5337575" y="3257475"/>
                <a:ext cx="216250" cy="3440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 name="Google Shape;884;p17"/>
            <p:cNvGrpSpPr/>
            <p:nvPr/>
          </p:nvGrpSpPr>
          <p:grpSpPr>
            <a:xfrm>
              <a:off x="1188886" y="4092047"/>
              <a:ext cx="1351956" cy="401329"/>
              <a:chOff x="4830775" y="3702450"/>
              <a:chExt cx="961425" cy="285400"/>
            </a:xfrm>
          </p:grpSpPr>
          <p:sp>
            <p:nvSpPr>
              <p:cNvPr id="885" name="Google Shape;885;p17"/>
              <p:cNvSpPr/>
              <p:nvPr/>
            </p:nvSpPr>
            <p:spPr>
              <a:xfrm>
                <a:off x="4830775" y="3702450"/>
                <a:ext cx="961425" cy="285400"/>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 name="Google Shape;886;p17"/>
              <p:cNvGrpSpPr/>
              <p:nvPr/>
            </p:nvGrpSpPr>
            <p:grpSpPr>
              <a:xfrm>
                <a:off x="4887125" y="3702450"/>
                <a:ext cx="416975" cy="285400"/>
                <a:chOff x="4887125" y="3702450"/>
                <a:chExt cx="416975" cy="285400"/>
              </a:xfrm>
            </p:grpSpPr>
            <p:sp>
              <p:nvSpPr>
                <p:cNvPr id="887" name="Google Shape;887;p17"/>
                <p:cNvSpPr/>
                <p:nvPr/>
              </p:nvSpPr>
              <p:spPr>
                <a:xfrm>
                  <a:off x="4887125" y="3702450"/>
                  <a:ext cx="196550" cy="285400"/>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7"/>
                <p:cNvSpPr/>
                <p:nvPr/>
              </p:nvSpPr>
              <p:spPr>
                <a:xfrm>
                  <a:off x="5106175" y="3702450"/>
                  <a:ext cx="197925" cy="285400"/>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 name="Google Shape;889;p17"/>
              <p:cNvGrpSpPr/>
              <p:nvPr/>
            </p:nvGrpSpPr>
            <p:grpSpPr>
              <a:xfrm>
                <a:off x="5381725" y="3702450"/>
                <a:ext cx="370950" cy="285400"/>
                <a:chOff x="5381725" y="3702450"/>
                <a:chExt cx="370950" cy="285400"/>
              </a:xfrm>
            </p:grpSpPr>
            <p:sp>
              <p:nvSpPr>
                <p:cNvPr id="890" name="Google Shape;890;p17"/>
                <p:cNvSpPr/>
                <p:nvPr/>
              </p:nvSpPr>
              <p:spPr>
                <a:xfrm>
                  <a:off x="5468150" y="3702450"/>
                  <a:ext cx="114425" cy="285400"/>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7"/>
                <p:cNvSpPr/>
                <p:nvPr/>
              </p:nvSpPr>
              <p:spPr>
                <a:xfrm>
                  <a:off x="5648125" y="3702450"/>
                  <a:ext cx="104550" cy="285400"/>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7"/>
                <p:cNvSpPr/>
                <p:nvPr/>
              </p:nvSpPr>
              <p:spPr>
                <a:xfrm>
                  <a:off x="5565000" y="3805250"/>
                  <a:ext cx="84800" cy="182600"/>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7"/>
                <p:cNvSpPr/>
                <p:nvPr/>
              </p:nvSpPr>
              <p:spPr>
                <a:xfrm>
                  <a:off x="5381725" y="3702450"/>
                  <a:ext cx="32100" cy="285400"/>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4" name="Google Shape;894;p17"/>
            <p:cNvGrpSpPr/>
            <p:nvPr/>
          </p:nvGrpSpPr>
          <p:grpSpPr>
            <a:xfrm>
              <a:off x="1520961" y="1222309"/>
              <a:ext cx="1109457" cy="1215027"/>
              <a:chOff x="5066925" y="1661675"/>
              <a:chExt cx="788975" cy="864050"/>
            </a:xfrm>
          </p:grpSpPr>
          <p:sp>
            <p:nvSpPr>
              <p:cNvPr id="895" name="Google Shape;895;p17"/>
              <p:cNvSpPr/>
              <p:nvPr/>
            </p:nvSpPr>
            <p:spPr>
              <a:xfrm>
                <a:off x="5066925" y="1661675"/>
                <a:ext cx="788975" cy="864050"/>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7"/>
              <p:cNvSpPr/>
              <p:nvPr/>
            </p:nvSpPr>
            <p:spPr>
              <a:xfrm>
                <a:off x="5096400" y="1661675"/>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7"/>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7"/>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7"/>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0" name="Google Shape;900;p17"/>
          <p:cNvGrpSpPr/>
          <p:nvPr/>
        </p:nvGrpSpPr>
        <p:grpSpPr>
          <a:xfrm>
            <a:off x="0" y="4604000"/>
            <a:ext cx="9144049" cy="540843"/>
            <a:chOff x="0" y="4604000"/>
            <a:chExt cx="9144049" cy="540843"/>
          </a:xfrm>
        </p:grpSpPr>
        <p:sp>
          <p:nvSpPr>
            <p:cNvPr id="901" name="Google Shape;901;p17"/>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7"/>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3" name="Google Shape;903;p17"/>
          <p:cNvSpPr txBox="1"/>
          <p:nvPr>
            <p:ph type="title"/>
          </p:nvPr>
        </p:nvSpPr>
        <p:spPr>
          <a:xfrm>
            <a:off x="5445075" y="1785350"/>
            <a:ext cx="2725800" cy="6450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04" name="Google Shape;904;p17"/>
          <p:cNvSpPr txBox="1"/>
          <p:nvPr>
            <p:ph idx="1" type="subTitle"/>
          </p:nvPr>
        </p:nvSpPr>
        <p:spPr>
          <a:xfrm>
            <a:off x="5445075" y="2336029"/>
            <a:ext cx="2725800" cy="1022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05" name="Google Shape;905;p17"/>
          <p:cNvSpPr/>
          <p:nvPr>
            <p:ph idx="2" type="pic"/>
          </p:nvPr>
        </p:nvSpPr>
        <p:spPr>
          <a:xfrm>
            <a:off x="1057723" y="1222100"/>
            <a:ext cx="3414300" cy="27972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ONE_COLUMN_TEXT_1">
    <p:spTree>
      <p:nvGrpSpPr>
        <p:cNvPr id="906" name="Shape 906"/>
        <p:cNvGrpSpPr/>
        <p:nvPr/>
      </p:nvGrpSpPr>
      <p:grpSpPr>
        <a:xfrm>
          <a:off x="0" y="0"/>
          <a:ext cx="0" cy="0"/>
          <a:chOff x="0" y="0"/>
          <a:chExt cx="0" cy="0"/>
        </a:xfrm>
      </p:grpSpPr>
      <p:grpSp>
        <p:nvGrpSpPr>
          <p:cNvPr id="907" name="Google Shape;907;p18"/>
          <p:cNvGrpSpPr/>
          <p:nvPr/>
        </p:nvGrpSpPr>
        <p:grpSpPr>
          <a:xfrm>
            <a:off x="6513696" y="-195"/>
            <a:ext cx="2630437" cy="4604255"/>
            <a:chOff x="6513696" y="-195"/>
            <a:chExt cx="2630437" cy="4604255"/>
          </a:xfrm>
        </p:grpSpPr>
        <p:sp>
          <p:nvSpPr>
            <p:cNvPr id="908" name="Google Shape;908;p18"/>
            <p:cNvSpPr/>
            <p:nvPr/>
          </p:nvSpPr>
          <p:spPr>
            <a:xfrm>
              <a:off x="6514307" y="-25"/>
              <a:ext cx="2629826" cy="4493196"/>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 name="Google Shape;909;p18"/>
            <p:cNvGrpSpPr/>
            <p:nvPr/>
          </p:nvGrpSpPr>
          <p:grpSpPr>
            <a:xfrm rot="10800000">
              <a:off x="6513696" y="-195"/>
              <a:ext cx="1025653" cy="1128170"/>
              <a:chOff x="1172372" y="3560661"/>
              <a:chExt cx="641876" cy="706077"/>
            </a:xfrm>
          </p:grpSpPr>
          <p:sp>
            <p:nvSpPr>
              <p:cNvPr id="910" name="Google Shape;910;p18"/>
              <p:cNvSpPr/>
              <p:nvPr/>
            </p:nvSpPr>
            <p:spPr>
              <a:xfrm>
                <a:off x="1172372" y="3560661"/>
                <a:ext cx="641467" cy="706075"/>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8"/>
              <p:cNvSpPr/>
              <p:nvPr/>
            </p:nvSpPr>
            <p:spPr>
              <a:xfrm>
                <a:off x="1336398" y="3560663"/>
                <a:ext cx="477850" cy="706075"/>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 name="Google Shape;912;p18"/>
            <p:cNvGrpSpPr/>
            <p:nvPr/>
          </p:nvGrpSpPr>
          <p:grpSpPr>
            <a:xfrm>
              <a:off x="6514300" y="1221474"/>
              <a:ext cx="1013604" cy="951838"/>
              <a:chOff x="436131" y="2919320"/>
              <a:chExt cx="683022" cy="641400"/>
            </a:xfrm>
          </p:grpSpPr>
          <p:sp>
            <p:nvSpPr>
              <p:cNvPr id="913" name="Google Shape;913;p18"/>
              <p:cNvSpPr/>
              <p:nvPr/>
            </p:nvSpPr>
            <p:spPr>
              <a:xfrm>
                <a:off x="436136" y="2919322"/>
                <a:ext cx="683016" cy="641399"/>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8"/>
              <p:cNvSpPr/>
              <p:nvPr/>
            </p:nvSpPr>
            <p:spPr>
              <a:xfrm>
                <a:off x="436131" y="2919320"/>
                <a:ext cx="653150" cy="622209"/>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 name="Google Shape;915;p18"/>
            <p:cNvGrpSpPr/>
            <p:nvPr/>
          </p:nvGrpSpPr>
          <p:grpSpPr>
            <a:xfrm>
              <a:off x="6514292" y="2173196"/>
              <a:ext cx="1061391" cy="634090"/>
              <a:chOff x="-2855" y="3919525"/>
              <a:chExt cx="715223" cy="427284"/>
            </a:xfrm>
          </p:grpSpPr>
          <p:sp>
            <p:nvSpPr>
              <p:cNvPr id="916" name="Google Shape;916;p18"/>
              <p:cNvSpPr/>
              <p:nvPr/>
            </p:nvSpPr>
            <p:spPr>
              <a:xfrm>
                <a:off x="-2855" y="3919525"/>
                <a:ext cx="715223" cy="42728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 name="Google Shape;917;p18"/>
              <p:cNvGrpSpPr/>
              <p:nvPr/>
            </p:nvGrpSpPr>
            <p:grpSpPr>
              <a:xfrm>
                <a:off x="33275" y="3969413"/>
                <a:ext cx="304125" cy="322475"/>
                <a:chOff x="469400" y="3610513"/>
                <a:chExt cx="304125" cy="322475"/>
              </a:xfrm>
            </p:grpSpPr>
            <p:sp>
              <p:nvSpPr>
                <p:cNvPr id="918" name="Google Shape;918;p18"/>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8"/>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8"/>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8"/>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 name="Google Shape;922;p18"/>
              <p:cNvGrpSpPr/>
              <p:nvPr/>
            </p:nvGrpSpPr>
            <p:grpSpPr>
              <a:xfrm>
                <a:off x="371275" y="3969413"/>
                <a:ext cx="304125" cy="322475"/>
                <a:chOff x="807400" y="3610513"/>
                <a:chExt cx="304125" cy="322475"/>
              </a:xfrm>
            </p:grpSpPr>
            <p:sp>
              <p:nvSpPr>
                <p:cNvPr id="923" name="Google Shape;923;p18"/>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8"/>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8"/>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8"/>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7" name="Google Shape;927;p18"/>
            <p:cNvGrpSpPr/>
            <p:nvPr/>
          </p:nvGrpSpPr>
          <p:grpSpPr>
            <a:xfrm>
              <a:off x="6514292" y="2807179"/>
              <a:ext cx="1057320" cy="672421"/>
              <a:chOff x="0" y="4346738"/>
              <a:chExt cx="712479" cy="453114"/>
            </a:xfrm>
          </p:grpSpPr>
          <p:sp>
            <p:nvSpPr>
              <p:cNvPr id="928" name="Google Shape;928;p18"/>
              <p:cNvSpPr/>
              <p:nvPr/>
            </p:nvSpPr>
            <p:spPr>
              <a:xfrm>
                <a:off x="0" y="4346738"/>
                <a:ext cx="642650" cy="432050"/>
              </a:xfrm>
              <a:custGeom>
                <a:rect b="b" l="l" r="r" t="t"/>
                <a:pathLst>
                  <a:path extrusionOk="0" h="17282" w="25706">
                    <a:moveTo>
                      <a:pt x="0" y="1"/>
                    </a:moveTo>
                    <a:lnTo>
                      <a:pt x="0" y="17281"/>
                    </a:lnTo>
                    <a:lnTo>
                      <a:pt x="25705" y="17281"/>
                    </a:lnTo>
                    <a:lnTo>
                      <a:pt x="257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 name="Google Shape;929;p18"/>
              <p:cNvGrpSpPr/>
              <p:nvPr/>
            </p:nvGrpSpPr>
            <p:grpSpPr>
              <a:xfrm>
                <a:off x="0" y="4346738"/>
                <a:ext cx="712479" cy="453114"/>
                <a:chOff x="0" y="4346738"/>
                <a:chExt cx="712479" cy="453114"/>
              </a:xfrm>
            </p:grpSpPr>
            <p:grpSp>
              <p:nvGrpSpPr>
                <p:cNvPr id="930" name="Google Shape;930;p18"/>
                <p:cNvGrpSpPr/>
                <p:nvPr/>
              </p:nvGrpSpPr>
              <p:grpSpPr>
                <a:xfrm>
                  <a:off x="0" y="4346738"/>
                  <a:ext cx="642650" cy="399725"/>
                  <a:chOff x="436125" y="3987838"/>
                  <a:chExt cx="642650" cy="399725"/>
                </a:xfrm>
              </p:grpSpPr>
              <p:sp>
                <p:nvSpPr>
                  <p:cNvPr id="931" name="Google Shape;931;p18"/>
                  <p:cNvSpPr/>
                  <p:nvPr/>
                </p:nvSpPr>
                <p:spPr>
                  <a:xfrm>
                    <a:off x="436125" y="3987838"/>
                    <a:ext cx="380950" cy="399725"/>
                  </a:xfrm>
                  <a:custGeom>
                    <a:rect b="b" l="l" r="r" t="t"/>
                    <a:pathLst>
                      <a:path extrusionOk="0" h="15989" w="15238">
                        <a:moveTo>
                          <a:pt x="10163" y="1"/>
                        </a:moveTo>
                        <a:lnTo>
                          <a:pt x="0" y="12060"/>
                        </a:lnTo>
                        <a:lnTo>
                          <a:pt x="0" y="15988"/>
                        </a:lnTo>
                        <a:lnTo>
                          <a:pt x="13367" y="15988"/>
                        </a:lnTo>
                        <a:lnTo>
                          <a:pt x="14086" y="12269"/>
                        </a:lnTo>
                        <a:lnTo>
                          <a:pt x="5028" y="12269"/>
                        </a:lnTo>
                        <a:lnTo>
                          <a:pt x="5028" y="12179"/>
                        </a:lnTo>
                        <a:lnTo>
                          <a:pt x="15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8"/>
                  <p:cNvSpPr/>
                  <p:nvPr/>
                </p:nvSpPr>
                <p:spPr>
                  <a:xfrm>
                    <a:off x="808500" y="4020863"/>
                    <a:ext cx="270275" cy="366700"/>
                  </a:xfrm>
                  <a:custGeom>
                    <a:rect b="b" l="l" r="r" t="t"/>
                    <a:pathLst>
                      <a:path extrusionOk="0" h="14668" w="10811">
                        <a:moveTo>
                          <a:pt x="3271" y="0"/>
                        </a:moveTo>
                        <a:lnTo>
                          <a:pt x="2580" y="3509"/>
                        </a:lnTo>
                        <a:lnTo>
                          <a:pt x="8849" y="3509"/>
                        </a:lnTo>
                        <a:lnTo>
                          <a:pt x="8820" y="3569"/>
                        </a:lnTo>
                        <a:cubicBezTo>
                          <a:pt x="7410" y="4769"/>
                          <a:pt x="6479" y="5669"/>
                          <a:pt x="5249" y="6959"/>
                        </a:cubicBezTo>
                        <a:lnTo>
                          <a:pt x="481" y="12057"/>
                        </a:lnTo>
                        <a:lnTo>
                          <a:pt x="1" y="14667"/>
                        </a:lnTo>
                        <a:lnTo>
                          <a:pt x="10810" y="14667"/>
                        </a:lnTo>
                        <a:lnTo>
                          <a:pt x="10810" y="11157"/>
                        </a:lnTo>
                        <a:lnTo>
                          <a:pt x="5970" y="11157"/>
                        </a:lnTo>
                        <a:lnTo>
                          <a:pt x="5999" y="11098"/>
                        </a:lnTo>
                        <a:cubicBezTo>
                          <a:pt x="7320" y="10017"/>
                          <a:pt x="8249" y="9088"/>
                          <a:pt x="9570" y="7707"/>
                        </a:cubicBezTo>
                        <a:lnTo>
                          <a:pt x="9570" y="7709"/>
                        </a:lnTo>
                        <a:lnTo>
                          <a:pt x="10810" y="6379"/>
                        </a:lnTo>
                        <a:lnTo>
                          <a:pt x="10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 name="Google Shape;933;p18"/>
                <p:cNvGrpSpPr/>
                <p:nvPr/>
              </p:nvGrpSpPr>
              <p:grpSpPr>
                <a:xfrm>
                  <a:off x="0" y="4346750"/>
                  <a:ext cx="712479" cy="453101"/>
                  <a:chOff x="0" y="4346750"/>
                  <a:chExt cx="712479" cy="453101"/>
                </a:xfrm>
              </p:grpSpPr>
              <p:sp>
                <p:nvSpPr>
                  <p:cNvPr id="934" name="Google Shape;934;p18"/>
                  <p:cNvSpPr/>
                  <p:nvPr/>
                </p:nvSpPr>
                <p:spPr>
                  <a:xfrm>
                    <a:off x="641075" y="4346750"/>
                    <a:ext cx="71332" cy="399660"/>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8"/>
                  <p:cNvSpPr/>
                  <p:nvPr/>
                </p:nvSpPr>
                <p:spPr>
                  <a:xfrm>
                    <a:off x="0" y="4746400"/>
                    <a:ext cx="712479" cy="5345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36" name="Google Shape;936;p18"/>
            <p:cNvGrpSpPr/>
            <p:nvPr/>
          </p:nvGrpSpPr>
          <p:grpSpPr>
            <a:xfrm>
              <a:off x="6514292" y="3479595"/>
              <a:ext cx="1013585" cy="951808"/>
              <a:chOff x="7481475" y="1967875"/>
              <a:chExt cx="674644" cy="633525"/>
            </a:xfrm>
          </p:grpSpPr>
          <p:sp>
            <p:nvSpPr>
              <p:cNvPr id="937" name="Google Shape;937;p18"/>
              <p:cNvSpPr/>
              <p:nvPr/>
            </p:nvSpPr>
            <p:spPr>
              <a:xfrm>
                <a:off x="7481480" y="1967879"/>
                <a:ext cx="674639" cy="439413"/>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 name="Google Shape;938;p18"/>
              <p:cNvGrpSpPr/>
              <p:nvPr/>
            </p:nvGrpSpPr>
            <p:grpSpPr>
              <a:xfrm>
                <a:off x="7481475" y="1967875"/>
                <a:ext cx="674625" cy="633525"/>
                <a:chOff x="7481475" y="1967875"/>
                <a:chExt cx="674625" cy="633525"/>
              </a:xfrm>
            </p:grpSpPr>
            <p:sp>
              <p:nvSpPr>
                <p:cNvPr id="939" name="Google Shape;939;p18"/>
                <p:cNvSpPr/>
                <p:nvPr/>
              </p:nvSpPr>
              <p:spPr>
                <a:xfrm>
                  <a:off x="7883800" y="2009175"/>
                  <a:ext cx="272300" cy="288900"/>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8"/>
                <p:cNvSpPr/>
                <p:nvPr/>
              </p:nvSpPr>
              <p:spPr>
                <a:xfrm>
                  <a:off x="7481475" y="1967875"/>
                  <a:ext cx="354375" cy="633525"/>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41" name="Google Shape;941;p18"/>
            <p:cNvSpPr/>
            <p:nvPr/>
          </p:nvSpPr>
          <p:spPr>
            <a:xfrm rot="-5400000">
              <a:off x="6738521" y="3766797"/>
              <a:ext cx="613029" cy="106147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8"/>
            <p:cNvSpPr/>
            <p:nvPr/>
          </p:nvSpPr>
          <p:spPr>
            <a:xfrm>
              <a:off x="6622863" y="418737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8"/>
            <p:cNvSpPr/>
            <p:nvPr/>
          </p:nvSpPr>
          <p:spPr>
            <a:xfrm>
              <a:off x="7569848" y="4490782"/>
              <a:ext cx="1573744" cy="113278"/>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 name="Google Shape;944;p18"/>
            <p:cNvGrpSpPr/>
            <p:nvPr/>
          </p:nvGrpSpPr>
          <p:grpSpPr>
            <a:xfrm>
              <a:off x="7630694" y="2511383"/>
              <a:ext cx="186532" cy="186532"/>
              <a:chOff x="4779650" y="2578525"/>
              <a:chExt cx="132650" cy="132650"/>
            </a:xfrm>
          </p:grpSpPr>
          <p:sp>
            <p:nvSpPr>
              <p:cNvPr id="945" name="Google Shape;945;p18"/>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8"/>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 name="Google Shape;947;p18"/>
            <p:cNvGrpSpPr/>
            <p:nvPr/>
          </p:nvGrpSpPr>
          <p:grpSpPr>
            <a:xfrm>
              <a:off x="7885568" y="2511383"/>
              <a:ext cx="186532" cy="186532"/>
              <a:chOff x="4960900" y="2578525"/>
              <a:chExt cx="132650" cy="132650"/>
            </a:xfrm>
          </p:grpSpPr>
          <p:sp>
            <p:nvSpPr>
              <p:cNvPr id="948" name="Google Shape;948;p18"/>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8"/>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 name="Google Shape;950;p18"/>
            <p:cNvGrpSpPr/>
            <p:nvPr/>
          </p:nvGrpSpPr>
          <p:grpSpPr>
            <a:xfrm>
              <a:off x="8140512" y="2511383"/>
              <a:ext cx="186532" cy="186532"/>
              <a:chOff x="5142200" y="2578525"/>
              <a:chExt cx="132650" cy="132650"/>
            </a:xfrm>
          </p:grpSpPr>
          <p:sp>
            <p:nvSpPr>
              <p:cNvPr id="951" name="Google Shape;951;p18"/>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8"/>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18"/>
            <p:cNvGrpSpPr/>
            <p:nvPr/>
          </p:nvGrpSpPr>
          <p:grpSpPr>
            <a:xfrm>
              <a:off x="8395351" y="2511383"/>
              <a:ext cx="186568" cy="186532"/>
              <a:chOff x="5323425" y="2578525"/>
              <a:chExt cx="132675" cy="132650"/>
            </a:xfrm>
          </p:grpSpPr>
          <p:sp>
            <p:nvSpPr>
              <p:cNvPr id="954" name="Google Shape;954;p18"/>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8"/>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 name="Google Shape;956;p18"/>
            <p:cNvGrpSpPr/>
            <p:nvPr/>
          </p:nvGrpSpPr>
          <p:grpSpPr>
            <a:xfrm>
              <a:off x="8650225" y="2511383"/>
              <a:ext cx="186532" cy="186532"/>
              <a:chOff x="5504675" y="2578525"/>
              <a:chExt cx="132650" cy="132650"/>
            </a:xfrm>
          </p:grpSpPr>
          <p:sp>
            <p:nvSpPr>
              <p:cNvPr id="957" name="Google Shape;957;p18"/>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8"/>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 name="Google Shape;959;p18"/>
            <p:cNvGrpSpPr/>
            <p:nvPr/>
          </p:nvGrpSpPr>
          <p:grpSpPr>
            <a:xfrm>
              <a:off x="8905169" y="2511383"/>
              <a:ext cx="186532" cy="186532"/>
              <a:chOff x="5685975" y="2578525"/>
              <a:chExt cx="132650" cy="132650"/>
            </a:xfrm>
          </p:grpSpPr>
          <p:sp>
            <p:nvSpPr>
              <p:cNvPr id="960" name="Google Shape;960;p18"/>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8"/>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 name="Google Shape;962;p18"/>
            <p:cNvGrpSpPr/>
            <p:nvPr/>
          </p:nvGrpSpPr>
          <p:grpSpPr>
            <a:xfrm>
              <a:off x="7632487" y="1234448"/>
              <a:ext cx="339597" cy="1177341"/>
              <a:chOff x="4780925" y="1670450"/>
              <a:chExt cx="241500" cy="837250"/>
            </a:xfrm>
          </p:grpSpPr>
          <p:sp>
            <p:nvSpPr>
              <p:cNvPr id="963" name="Google Shape;963;p18"/>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8"/>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8"/>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8"/>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8"/>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8"/>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8"/>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8"/>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8"/>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8"/>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8"/>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8"/>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8"/>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8"/>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 name="Google Shape;977;p18"/>
            <p:cNvSpPr/>
            <p:nvPr/>
          </p:nvSpPr>
          <p:spPr>
            <a:xfrm>
              <a:off x="8761634" y="101502"/>
              <a:ext cx="382311" cy="984199"/>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 name="Google Shape;978;p18"/>
            <p:cNvGrpSpPr/>
            <p:nvPr/>
          </p:nvGrpSpPr>
          <p:grpSpPr>
            <a:xfrm>
              <a:off x="7570474" y="-19"/>
              <a:ext cx="1089875" cy="1126929"/>
              <a:chOff x="4736825" y="792575"/>
              <a:chExt cx="775050" cy="801400"/>
            </a:xfrm>
          </p:grpSpPr>
          <p:sp>
            <p:nvSpPr>
              <p:cNvPr id="979" name="Google Shape;979;p18"/>
              <p:cNvSpPr/>
              <p:nvPr/>
            </p:nvSpPr>
            <p:spPr>
              <a:xfrm>
                <a:off x="4736825" y="792575"/>
                <a:ext cx="775050" cy="801400"/>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8"/>
              <p:cNvSpPr/>
              <p:nvPr/>
            </p:nvSpPr>
            <p:spPr>
              <a:xfrm>
                <a:off x="4856800" y="792575"/>
                <a:ext cx="655075" cy="801400"/>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 name="Google Shape;981;p18"/>
            <p:cNvSpPr/>
            <p:nvPr/>
          </p:nvSpPr>
          <p:spPr>
            <a:xfrm>
              <a:off x="9017873" y="2299101"/>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8"/>
            <p:cNvSpPr/>
            <p:nvPr/>
          </p:nvSpPr>
          <p:spPr>
            <a:xfrm>
              <a:off x="8454457" y="2769999"/>
              <a:ext cx="245241" cy="600377"/>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 name="Google Shape;983;p18"/>
            <p:cNvGrpSpPr/>
            <p:nvPr/>
          </p:nvGrpSpPr>
          <p:grpSpPr>
            <a:xfrm>
              <a:off x="7570563" y="2763508"/>
              <a:ext cx="816686" cy="1255985"/>
              <a:chOff x="4736825" y="2757750"/>
              <a:chExt cx="580775" cy="896300"/>
            </a:xfrm>
          </p:grpSpPr>
          <p:sp>
            <p:nvSpPr>
              <p:cNvPr id="984" name="Google Shape;984;p18"/>
              <p:cNvSpPr/>
              <p:nvPr/>
            </p:nvSpPr>
            <p:spPr>
              <a:xfrm>
                <a:off x="4736825" y="2757750"/>
                <a:ext cx="580775" cy="896300"/>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8"/>
              <p:cNvSpPr/>
              <p:nvPr/>
            </p:nvSpPr>
            <p:spPr>
              <a:xfrm>
                <a:off x="4826975" y="2757750"/>
                <a:ext cx="490625" cy="896300"/>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 name="Google Shape;986;p18"/>
            <p:cNvGrpSpPr/>
            <p:nvPr/>
          </p:nvGrpSpPr>
          <p:grpSpPr>
            <a:xfrm>
              <a:off x="8755268" y="2763410"/>
              <a:ext cx="388849" cy="443762"/>
              <a:chOff x="5579375" y="2757750"/>
              <a:chExt cx="276525" cy="315575"/>
            </a:xfrm>
          </p:grpSpPr>
          <p:sp>
            <p:nvSpPr>
              <p:cNvPr id="987" name="Google Shape;987;p18"/>
              <p:cNvSpPr/>
              <p:nvPr/>
            </p:nvSpPr>
            <p:spPr>
              <a:xfrm>
                <a:off x="5579375" y="2757750"/>
                <a:ext cx="276525" cy="315575"/>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 name="Google Shape;988;p18"/>
              <p:cNvGrpSpPr/>
              <p:nvPr/>
            </p:nvGrpSpPr>
            <p:grpSpPr>
              <a:xfrm>
                <a:off x="5598700" y="2786625"/>
                <a:ext cx="236400" cy="250675"/>
                <a:chOff x="5598700" y="2786625"/>
                <a:chExt cx="236400" cy="250675"/>
              </a:xfrm>
            </p:grpSpPr>
            <p:sp>
              <p:nvSpPr>
                <p:cNvPr id="989" name="Google Shape;989;p18"/>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8"/>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8"/>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8"/>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8"/>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4" name="Google Shape;994;p18"/>
            <p:cNvGrpSpPr/>
            <p:nvPr/>
          </p:nvGrpSpPr>
          <p:grpSpPr>
            <a:xfrm>
              <a:off x="8415249" y="3262083"/>
              <a:ext cx="728869" cy="757274"/>
              <a:chOff x="5337575" y="3112375"/>
              <a:chExt cx="518325" cy="538525"/>
            </a:xfrm>
          </p:grpSpPr>
          <p:sp>
            <p:nvSpPr>
              <p:cNvPr id="995" name="Google Shape;995;p18"/>
              <p:cNvSpPr/>
              <p:nvPr/>
            </p:nvSpPr>
            <p:spPr>
              <a:xfrm>
                <a:off x="5337575" y="3112375"/>
                <a:ext cx="518325" cy="5385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8"/>
              <p:cNvSpPr/>
              <p:nvPr/>
            </p:nvSpPr>
            <p:spPr>
              <a:xfrm>
                <a:off x="5615200" y="3171650"/>
                <a:ext cx="240700" cy="432125"/>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8"/>
              <p:cNvSpPr/>
              <p:nvPr/>
            </p:nvSpPr>
            <p:spPr>
              <a:xfrm>
                <a:off x="5337575" y="3257475"/>
                <a:ext cx="216250" cy="3440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 name="Google Shape;998;p18"/>
            <p:cNvGrpSpPr/>
            <p:nvPr/>
          </p:nvGrpSpPr>
          <p:grpSpPr>
            <a:xfrm>
              <a:off x="7702586" y="4091847"/>
              <a:ext cx="1351956" cy="401329"/>
              <a:chOff x="4830775" y="3702450"/>
              <a:chExt cx="961425" cy="285400"/>
            </a:xfrm>
          </p:grpSpPr>
          <p:sp>
            <p:nvSpPr>
              <p:cNvPr id="999" name="Google Shape;999;p18"/>
              <p:cNvSpPr/>
              <p:nvPr/>
            </p:nvSpPr>
            <p:spPr>
              <a:xfrm>
                <a:off x="4830775" y="3702450"/>
                <a:ext cx="961425" cy="285400"/>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 name="Google Shape;1000;p18"/>
              <p:cNvGrpSpPr/>
              <p:nvPr/>
            </p:nvGrpSpPr>
            <p:grpSpPr>
              <a:xfrm>
                <a:off x="4887125" y="3702450"/>
                <a:ext cx="416975" cy="285400"/>
                <a:chOff x="4887125" y="3702450"/>
                <a:chExt cx="416975" cy="285400"/>
              </a:xfrm>
            </p:grpSpPr>
            <p:sp>
              <p:nvSpPr>
                <p:cNvPr id="1001" name="Google Shape;1001;p18"/>
                <p:cNvSpPr/>
                <p:nvPr/>
              </p:nvSpPr>
              <p:spPr>
                <a:xfrm>
                  <a:off x="4887125" y="3702450"/>
                  <a:ext cx="196550" cy="285400"/>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8"/>
                <p:cNvSpPr/>
                <p:nvPr/>
              </p:nvSpPr>
              <p:spPr>
                <a:xfrm>
                  <a:off x="5106175" y="3702450"/>
                  <a:ext cx="197925" cy="285400"/>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 name="Google Shape;1003;p18"/>
              <p:cNvGrpSpPr/>
              <p:nvPr/>
            </p:nvGrpSpPr>
            <p:grpSpPr>
              <a:xfrm>
                <a:off x="5381725" y="3702450"/>
                <a:ext cx="370950" cy="285400"/>
                <a:chOff x="5381725" y="3702450"/>
                <a:chExt cx="370950" cy="285400"/>
              </a:xfrm>
            </p:grpSpPr>
            <p:sp>
              <p:nvSpPr>
                <p:cNvPr id="1004" name="Google Shape;1004;p18"/>
                <p:cNvSpPr/>
                <p:nvPr/>
              </p:nvSpPr>
              <p:spPr>
                <a:xfrm>
                  <a:off x="5468150" y="3702450"/>
                  <a:ext cx="114425" cy="285400"/>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8"/>
                <p:cNvSpPr/>
                <p:nvPr/>
              </p:nvSpPr>
              <p:spPr>
                <a:xfrm>
                  <a:off x="5648125" y="3702450"/>
                  <a:ext cx="104550" cy="285400"/>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8"/>
                <p:cNvSpPr/>
                <p:nvPr/>
              </p:nvSpPr>
              <p:spPr>
                <a:xfrm>
                  <a:off x="5565000" y="3805250"/>
                  <a:ext cx="84800" cy="182600"/>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8"/>
                <p:cNvSpPr/>
                <p:nvPr/>
              </p:nvSpPr>
              <p:spPr>
                <a:xfrm>
                  <a:off x="5381725" y="3702450"/>
                  <a:ext cx="32100" cy="285400"/>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8" name="Google Shape;1008;p18"/>
            <p:cNvGrpSpPr/>
            <p:nvPr/>
          </p:nvGrpSpPr>
          <p:grpSpPr>
            <a:xfrm>
              <a:off x="8034661" y="1222109"/>
              <a:ext cx="1109457" cy="1215027"/>
              <a:chOff x="5066925" y="1661675"/>
              <a:chExt cx="788975" cy="864050"/>
            </a:xfrm>
          </p:grpSpPr>
          <p:sp>
            <p:nvSpPr>
              <p:cNvPr id="1009" name="Google Shape;1009;p18"/>
              <p:cNvSpPr/>
              <p:nvPr/>
            </p:nvSpPr>
            <p:spPr>
              <a:xfrm>
                <a:off x="5066925" y="1661675"/>
                <a:ext cx="788975" cy="864050"/>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8"/>
              <p:cNvSpPr/>
              <p:nvPr/>
            </p:nvSpPr>
            <p:spPr>
              <a:xfrm>
                <a:off x="5096400" y="1661675"/>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8"/>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8"/>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8"/>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4" name="Google Shape;1014;p18"/>
          <p:cNvGrpSpPr/>
          <p:nvPr/>
        </p:nvGrpSpPr>
        <p:grpSpPr>
          <a:xfrm>
            <a:off x="0" y="4604000"/>
            <a:ext cx="9144049" cy="540843"/>
            <a:chOff x="0" y="4604000"/>
            <a:chExt cx="9144049" cy="540843"/>
          </a:xfrm>
        </p:grpSpPr>
        <p:sp>
          <p:nvSpPr>
            <p:cNvPr id="1015" name="Google Shape;1015;p18"/>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8"/>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 name="Google Shape;1017;p18"/>
          <p:cNvSpPr txBox="1"/>
          <p:nvPr>
            <p:ph type="title"/>
          </p:nvPr>
        </p:nvSpPr>
        <p:spPr>
          <a:xfrm>
            <a:off x="1125900" y="1800413"/>
            <a:ext cx="27258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18" name="Google Shape;1018;p18"/>
          <p:cNvSpPr/>
          <p:nvPr>
            <p:ph idx="2" type="pic"/>
          </p:nvPr>
        </p:nvSpPr>
        <p:spPr>
          <a:xfrm>
            <a:off x="4977665" y="1222100"/>
            <a:ext cx="3414300" cy="2797200"/>
          </a:xfrm>
          <a:prstGeom prst="rect">
            <a:avLst/>
          </a:prstGeom>
          <a:noFill/>
          <a:ln>
            <a:noFill/>
          </a:ln>
        </p:spPr>
      </p:sp>
      <p:sp>
        <p:nvSpPr>
          <p:cNvPr id="1019" name="Google Shape;1019;p18"/>
          <p:cNvSpPr txBox="1"/>
          <p:nvPr>
            <p:ph idx="1" type="subTitle"/>
          </p:nvPr>
        </p:nvSpPr>
        <p:spPr>
          <a:xfrm>
            <a:off x="1125900" y="2418881"/>
            <a:ext cx="2725800" cy="1022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
    <p:spTree>
      <p:nvGrpSpPr>
        <p:cNvPr id="1020" name="Shape 1020"/>
        <p:cNvGrpSpPr/>
        <p:nvPr/>
      </p:nvGrpSpPr>
      <p:grpSpPr>
        <a:xfrm>
          <a:off x="0" y="0"/>
          <a:ext cx="0" cy="0"/>
          <a:chOff x="0" y="0"/>
          <a:chExt cx="0" cy="0"/>
        </a:xfrm>
      </p:grpSpPr>
      <p:grpSp>
        <p:nvGrpSpPr>
          <p:cNvPr id="1021" name="Google Shape;1021;p19"/>
          <p:cNvGrpSpPr/>
          <p:nvPr/>
        </p:nvGrpSpPr>
        <p:grpSpPr>
          <a:xfrm>
            <a:off x="0" y="4604000"/>
            <a:ext cx="9144049" cy="540843"/>
            <a:chOff x="0" y="4604000"/>
            <a:chExt cx="9144049" cy="540843"/>
          </a:xfrm>
        </p:grpSpPr>
        <p:sp>
          <p:nvSpPr>
            <p:cNvPr id="1022" name="Google Shape;1022;p19"/>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9"/>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 name="Google Shape;1024;p19"/>
          <p:cNvSpPr txBox="1"/>
          <p:nvPr>
            <p:ph type="title"/>
          </p:nvPr>
        </p:nvSpPr>
        <p:spPr>
          <a:xfrm>
            <a:off x="713225" y="330432"/>
            <a:ext cx="3531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25" name="Google Shape;1025;p19"/>
          <p:cNvSpPr txBox="1"/>
          <p:nvPr>
            <p:ph idx="1" type="subTitle"/>
          </p:nvPr>
        </p:nvSpPr>
        <p:spPr>
          <a:xfrm>
            <a:off x="713225" y="979332"/>
            <a:ext cx="3531900" cy="7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10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1026" name="Shape 1026"/>
        <p:cNvGrpSpPr/>
        <p:nvPr/>
      </p:nvGrpSpPr>
      <p:grpSpPr>
        <a:xfrm>
          <a:off x="0" y="0"/>
          <a:ext cx="0" cy="0"/>
          <a:chOff x="0" y="0"/>
          <a:chExt cx="0" cy="0"/>
        </a:xfrm>
      </p:grpSpPr>
      <p:sp>
        <p:nvSpPr>
          <p:cNvPr id="1027" name="Google Shape;1027;p20"/>
          <p:cNvSpPr/>
          <p:nvPr/>
        </p:nvSpPr>
        <p:spPr>
          <a:xfrm>
            <a:off x="0" y="0"/>
            <a:ext cx="4755000" cy="4674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 name="Google Shape;1028;p20"/>
          <p:cNvGrpSpPr/>
          <p:nvPr/>
        </p:nvGrpSpPr>
        <p:grpSpPr>
          <a:xfrm>
            <a:off x="0" y="4604000"/>
            <a:ext cx="9144049" cy="540843"/>
            <a:chOff x="0" y="4604000"/>
            <a:chExt cx="9144049" cy="540843"/>
          </a:xfrm>
        </p:grpSpPr>
        <p:sp>
          <p:nvSpPr>
            <p:cNvPr id="1029" name="Google Shape;1029;p20"/>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0"/>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 name="Google Shape;1031;p20"/>
          <p:cNvSpPr txBox="1"/>
          <p:nvPr>
            <p:ph idx="1" type="subTitle"/>
          </p:nvPr>
        </p:nvSpPr>
        <p:spPr>
          <a:xfrm>
            <a:off x="5349601" y="1350377"/>
            <a:ext cx="3081300" cy="168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32" name="Google Shape;1032;p20"/>
          <p:cNvSpPr txBox="1"/>
          <p:nvPr>
            <p:ph idx="2" type="subTitle"/>
          </p:nvPr>
        </p:nvSpPr>
        <p:spPr>
          <a:xfrm>
            <a:off x="713225" y="1350375"/>
            <a:ext cx="3081300" cy="168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33" name="Google Shape;1033;p20"/>
          <p:cNvSpPr txBox="1"/>
          <p:nvPr>
            <p:ph idx="3" type="subTitle"/>
          </p:nvPr>
        </p:nvSpPr>
        <p:spPr>
          <a:xfrm>
            <a:off x="5349610" y="865575"/>
            <a:ext cx="30813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034" name="Google Shape;1034;p20"/>
          <p:cNvSpPr txBox="1"/>
          <p:nvPr>
            <p:ph idx="4" type="subTitle"/>
          </p:nvPr>
        </p:nvSpPr>
        <p:spPr>
          <a:xfrm>
            <a:off x="713225" y="865575"/>
            <a:ext cx="30813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grpSp>
        <p:nvGrpSpPr>
          <p:cNvPr id="1035" name="Google Shape;1035;p20"/>
          <p:cNvGrpSpPr/>
          <p:nvPr/>
        </p:nvGrpSpPr>
        <p:grpSpPr>
          <a:xfrm>
            <a:off x="180" y="3465550"/>
            <a:ext cx="9146600" cy="1220595"/>
            <a:chOff x="180" y="3465550"/>
            <a:chExt cx="9146600" cy="1220595"/>
          </a:xfrm>
        </p:grpSpPr>
        <p:sp>
          <p:nvSpPr>
            <p:cNvPr id="1036" name="Google Shape;1036;p20"/>
            <p:cNvSpPr/>
            <p:nvPr/>
          </p:nvSpPr>
          <p:spPr>
            <a:xfrm flipH="1">
              <a:off x="180" y="3973025"/>
              <a:ext cx="738116" cy="63080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0"/>
            <p:cNvSpPr/>
            <p:nvPr/>
          </p:nvSpPr>
          <p:spPr>
            <a:xfrm flipH="1" rot="5400000">
              <a:off x="117916" y="3350238"/>
              <a:ext cx="507165" cy="738109"/>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0"/>
            <p:cNvSpPr/>
            <p:nvPr/>
          </p:nvSpPr>
          <p:spPr>
            <a:xfrm flipH="1">
              <a:off x="83137"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 name="Google Shape;1039;p20"/>
            <p:cNvGrpSpPr/>
            <p:nvPr/>
          </p:nvGrpSpPr>
          <p:grpSpPr>
            <a:xfrm>
              <a:off x="8623324" y="3465550"/>
              <a:ext cx="523456" cy="1220595"/>
              <a:chOff x="8623324" y="3465550"/>
              <a:chExt cx="523456" cy="1220595"/>
            </a:xfrm>
          </p:grpSpPr>
          <p:sp>
            <p:nvSpPr>
              <p:cNvPr id="1040" name="Google Shape;1040;p20"/>
              <p:cNvSpPr/>
              <p:nvPr/>
            </p:nvSpPr>
            <p:spPr>
              <a:xfrm>
                <a:off x="8623324" y="3465550"/>
                <a:ext cx="523391"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0"/>
              <p:cNvSpPr/>
              <p:nvPr/>
            </p:nvSpPr>
            <p:spPr>
              <a:xfrm>
                <a:off x="8735025" y="3575678"/>
                <a:ext cx="411755" cy="1030953"/>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 name="Google Shape;1042;p20"/>
            <p:cNvGrpSpPr/>
            <p:nvPr/>
          </p:nvGrpSpPr>
          <p:grpSpPr>
            <a:xfrm flipH="1">
              <a:off x="555804" y="3626026"/>
              <a:ext cx="186568" cy="186532"/>
              <a:chOff x="5323425" y="2578525"/>
              <a:chExt cx="132675" cy="132650"/>
            </a:xfrm>
          </p:grpSpPr>
          <p:sp>
            <p:nvSpPr>
              <p:cNvPr id="1043" name="Google Shape;1043;p20"/>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0"/>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 name="Google Shape;1045;p20"/>
            <p:cNvGrpSpPr/>
            <p:nvPr/>
          </p:nvGrpSpPr>
          <p:grpSpPr>
            <a:xfrm flipH="1">
              <a:off x="300966" y="3626026"/>
              <a:ext cx="186532" cy="186532"/>
              <a:chOff x="5504675" y="2578525"/>
              <a:chExt cx="132650" cy="132650"/>
            </a:xfrm>
          </p:grpSpPr>
          <p:sp>
            <p:nvSpPr>
              <p:cNvPr id="1046" name="Google Shape;1046;p20"/>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0"/>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 name="Google Shape;1048;p20"/>
            <p:cNvGrpSpPr/>
            <p:nvPr/>
          </p:nvGrpSpPr>
          <p:grpSpPr>
            <a:xfrm flipH="1">
              <a:off x="46022" y="3626026"/>
              <a:ext cx="186532" cy="186532"/>
              <a:chOff x="5685975" y="2578525"/>
              <a:chExt cx="132650" cy="132650"/>
            </a:xfrm>
          </p:grpSpPr>
          <p:sp>
            <p:nvSpPr>
              <p:cNvPr id="1049" name="Google Shape;1049;p20"/>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0"/>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0" name="Shape 110"/>
        <p:cNvGrpSpPr/>
        <p:nvPr/>
      </p:nvGrpSpPr>
      <p:grpSpPr>
        <a:xfrm>
          <a:off x="0" y="0"/>
          <a:ext cx="0" cy="0"/>
          <a:chOff x="0" y="0"/>
          <a:chExt cx="0" cy="0"/>
        </a:xfrm>
      </p:grpSpPr>
      <p:grpSp>
        <p:nvGrpSpPr>
          <p:cNvPr id="111" name="Google Shape;111;p3"/>
          <p:cNvGrpSpPr/>
          <p:nvPr/>
        </p:nvGrpSpPr>
        <p:grpSpPr>
          <a:xfrm>
            <a:off x="193" y="0"/>
            <a:ext cx="9144535" cy="4686145"/>
            <a:chOff x="193" y="0"/>
            <a:chExt cx="9144535" cy="4686145"/>
          </a:xfrm>
        </p:grpSpPr>
        <p:grpSp>
          <p:nvGrpSpPr>
            <p:cNvPr id="112" name="Google Shape;112;p3"/>
            <p:cNvGrpSpPr/>
            <p:nvPr/>
          </p:nvGrpSpPr>
          <p:grpSpPr>
            <a:xfrm>
              <a:off x="6514300" y="0"/>
              <a:ext cx="2630428" cy="4649946"/>
              <a:chOff x="6514300" y="0"/>
              <a:chExt cx="2630428" cy="4649946"/>
            </a:xfrm>
          </p:grpSpPr>
          <p:sp>
            <p:nvSpPr>
              <p:cNvPr id="113" name="Google Shape;113;p3"/>
              <p:cNvSpPr/>
              <p:nvPr/>
            </p:nvSpPr>
            <p:spPr>
              <a:xfrm>
                <a:off x="6514300" y="0"/>
                <a:ext cx="2059190" cy="539572"/>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8430575" y="1464600"/>
                <a:ext cx="713931" cy="789436"/>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8430755" y="3973025"/>
                <a:ext cx="713931" cy="67692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a:off x="8430216" y="0"/>
                <a:ext cx="713974" cy="1159276"/>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8430771" y="2254725"/>
                <a:ext cx="713957" cy="63406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rot="-5400000">
                <a:off x="8508617" y="3336818"/>
                <a:ext cx="507165" cy="764949"/>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 name="Google Shape;119;p3"/>
              <p:cNvGrpSpPr/>
              <p:nvPr/>
            </p:nvGrpSpPr>
            <p:grpSpPr>
              <a:xfrm>
                <a:off x="8404601" y="50"/>
                <a:ext cx="739923" cy="4505412"/>
                <a:chOff x="8404601" y="50"/>
                <a:chExt cx="739923" cy="4505412"/>
              </a:xfrm>
            </p:grpSpPr>
            <p:sp>
              <p:nvSpPr>
                <p:cNvPr id="120" name="Google Shape;120;p3"/>
                <p:cNvSpPr/>
                <p:nvPr/>
              </p:nvSpPr>
              <p:spPr>
                <a:xfrm>
                  <a:off x="8762065" y="1516065"/>
                  <a:ext cx="339313" cy="359998"/>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a:off x="8762065" y="1850767"/>
                  <a:ext cx="339313" cy="360029"/>
                </a:xfrm>
                <a:custGeom>
                  <a:rect b="b" l="l" r="r" t="t"/>
                  <a:pathLst>
                    <a:path extrusionOk="0" h="11557" w="10892">
                      <a:moveTo>
                        <a:pt x="9732" y="738"/>
                      </a:moveTo>
                      <a:lnTo>
                        <a:pt x="9732" y="738"/>
                      </a:lnTo>
                      <a:cubicBezTo>
                        <a:pt x="9778" y="1867"/>
                        <a:pt x="9738" y="5607"/>
                        <a:pt x="7411" y="8189"/>
                      </a:cubicBezTo>
                      <a:cubicBezTo>
                        <a:pt x="5875" y="9893"/>
                        <a:pt x="3625" y="10790"/>
                        <a:pt x="717" y="10859"/>
                      </a:cubicBezTo>
                      <a:cubicBezTo>
                        <a:pt x="844" y="9075"/>
                        <a:pt x="1847" y="1425"/>
                        <a:pt x="9732" y="738"/>
                      </a:cubicBezTo>
                      <a:close/>
                      <a:moveTo>
                        <a:pt x="10365" y="0"/>
                      </a:moveTo>
                      <a:lnTo>
                        <a:pt x="10036" y="20"/>
                      </a:lnTo>
                      <a:cubicBezTo>
                        <a:pt x="315" y="603"/>
                        <a:pt x="10" y="11098"/>
                        <a:pt x="7" y="11204"/>
                      </a:cubicBezTo>
                      <a:lnTo>
                        <a:pt x="0" y="11557"/>
                      </a:lnTo>
                      <a:lnTo>
                        <a:pt x="353" y="11557"/>
                      </a:lnTo>
                      <a:cubicBezTo>
                        <a:pt x="3643" y="11557"/>
                        <a:pt x="6192" y="10578"/>
                        <a:pt x="7930" y="8649"/>
                      </a:cubicBezTo>
                      <a:cubicBezTo>
                        <a:pt x="10891" y="5359"/>
                        <a:pt x="10422" y="534"/>
                        <a:pt x="10401" y="330"/>
                      </a:cubicBezTo>
                      <a:lnTo>
                        <a:pt x="103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 name="Google Shape;122;p3"/>
                <p:cNvGrpSpPr/>
                <p:nvPr/>
              </p:nvGrpSpPr>
              <p:grpSpPr>
                <a:xfrm>
                  <a:off x="8638515" y="2328754"/>
                  <a:ext cx="451321" cy="478553"/>
                  <a:chOff x="807400" y="3610513"/>
                  <a:chExt cx="304125" cy="322475"/>
                </a:xfrm>
              </p:grpSpPr>
              <p:sp>
                <p:nvSpPr>
                  <p:cNvPr id="123" name="Google Shape;123;p3"/>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 name="Google Shape;127;p3"/>
                <p:cNvGrpSpPr/>
                <p:nvPr/>
              </p:nvGrpSpPr>
              <p:grpSpPr>
                <a:xfrm>
                  <a:off x="8404601" y="3626026"/>
                  <a:ext cx="186568" cy="186532"/>
                  <a:chOff x="5323425" y="2578525"/>
                  <a:chExt cx="132675" cy="132650"/>
                </a:xfrm>
              </p:grpSpPr>
              <p:sp>
                <p:nvSpPr>
                  <p:cNvPr id="128" name="Google Shape;128;p3"/>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 name="Google Shape;130;p3"/>
                <p:cNvGrpSpPr/>
                <p:nvPr/>
              </p:nvGrpSpPr>
              <p:grpSpPr>
                <a:xfrm>
                  <a:off x="8562000" y="50"/>
                  <a:ext cx="582524" cy="1062839"/>
                  <a:chOff x="7723247" y="792567"/>
                  <a:chExt cx="467478" cy="852933"/>
                </a:xfrm>
              </p:grpSpPr>
              <p:sp>
                <p:nvSpPr>
                  <p:cNvPr id="131" name="Google Shape;131;p3"/>
                  <p:cNvSpPr/>
                  <p:nvPr/>
                </p:nvSpPr>
                <p:spPr>
                  <a:xfrm>
                    <a:off x="7732925" y="792575"/>
                    <a:ext cx="457800" cy="852925"/>
                  </a:xfrm>
                  <a:custGeom>
                    <a:rect b="b" l="l" r="r" t="t"/>
                    <a:pathLst>
                      <a:path extrusionOk="0" h="34117" w="18312">
                        <a:moveTo>
                          <a:pt x="0" y="1"/>
                        </a:moveTo>
                        <a:lnTo>
                          <a:pt x="0" y="34117"/>
                        </a:lnTo>
                        <a:lnTo>
                          <a:pt x="18311" y="34117"/>
                        </a:lnTo>
                        <a:lnTo>
                          <a:pt x="183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3"/>
                  <p:cNvSpPr/>
                  <p:nvPr/>
                </p:nvSpPr>
                <p:spPr>
                  <a:xfrm>
                    <a:off x="7723247" y="792567"/>
                    <a:ext cx="467460" cy="852925"/>
                  </a:xfrm>
                  <a:custGeom>
                    <a:rect b="b" l="l" r="r" t="t"/>
                    <a:pathLst>
                      <a:path extrusionOk="0" h="34117" w="18312">
                        <a:moveTo>
                          <a:pt x="5598" y="1"/>
                        </a:moveTo>
                        <a:lnTo>
                          <a:pt x="0" y="14244"/>
                        </a:lnTo>
                        <a:lnTo>
                          <a:pt x="0" y="18441"/>
                        </a:lnTo>
                        <a:cubicBezTo>
                          <a:pt x="557" y="17013"/>
                          <a:pt x="1097" y="15652"/>
                          <a:pt x="1615" y="14370"/>
                        </a:cubicBezTo>
                        <a:cubicBezTo>
                          <a:pt x="2207" y="12905"/>
                          <a:pt x="2870" y="11335"/>
                          <a:pt x="3603" y="9657"/>
                        </a:cubicBezTo>
                        <a:cubicBezTo>
                          <a:pt x="4333" y="7978"/>
                          <a:pt x="4922" y="6705"/>
                          <a:pt x="5367" y="5832"/>
                        </a:cubicBezTo>
                        <a:cubicBezTo>
                          <a:pt x="6600" y="8102"/>
                          <a:pt x="7965" y="10951"/>
                          <a:pt x="9463" y="14382"/>
                        </a:cubicBezTo>
                        <a:cubicBezTo>
                          <a:pt x="10960" y="17812"/>
                          <a:pt x="12020" y="20456"/>
                          <a:pt x="12646" y="22315"/>
                        </a:cubicBezTo>
                        <a:cubicBezTo>
                          <a:pt x="10804" y="22546"/>
                          <a:pt x="8442" y="22661"/>
                          <a:pt x="5563" y="22661"/>
                        </a:cubicBezTo>
                        <a:cubicBezTo>
                          <a:pt x="4396" y="22661"/>
                          <a:pt x="3166" y="22635"/>
                          <a:pt x="1874" y="22586"/>
                        </a:cubicBezTo>
                        <a:cubicBezTo>
                          <a:pt x="1206" y="22562"/>
                          <a:pt x="583" y="22525"/>
                          <a:pt x="0" y="22477"/>
                        </a:cubicBezTo>
                        <a:lnTo>
                          <a:pt x="0" y="23968"/>
                        </a:lnTo>
                        <a:lnTo>
                          <a:pt x="13311" y="23968"/>
                        </a:lnTo>
                        <a:cubicBezTo>
                          <a:pt x="14117" y="25384"/>
                          <a:pt x="14854" y="27049"/>
                          <a:pt x="15520" y="28965"/>
                        </a:cubicBezTo>
                        <a:cubicBezTo>
                          <a:pt x="16164" y="30818"/>
                          <a:pt x="16607" y="32534"/>
                          <a:pt x="16860" y="34117"/>
                        </a:cubicBezTo>
                        <a:lnTo>
                          <a:pt x="18311" y="34117"/>
                        </a:lnTo>
                        <a:lnTo>
                          <a:pt x="18311" y="33816"/>
                        </a:lnTo>
                        <a:lnTo>
                          <a:pt x="5761" y="3758"/>
                        </a:lnTo>
                        <a:lnTo>
                          <a:pt x="6575" y="1686"/>
                        </a:lnTo>
                        <a:lnTo>
                          <a:pt x="18311" y="29847"/>
                        </a:lnTo>
                        <a:lnTo>
                          <a:pt x="18311" y="23539"/>
                        </a:lnTo>
                        <a:lnTo>
                          <a:pt x="84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 name="Google Shape;133;p3"/>
                <p:cNvSpPr/>
                <p:nvPr/>
              </p:nvSpPr>
              <p:spPr>
                <a:xfrm>
                  <a:off x="8654732"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 name="Google Shape;134;p3"/>
                <p:cNvGrpSpPr/>
                <p:nvPr/>
              </p:nvGrpSpPr>
              <p:grpSpPr>
                <a:xfrm>
                  <a:off x="8659475" y="3626026"/>
                  <a:ext cx="186532" cy="186532"/>
                  <a:chOff x="5504675" y="2578525"/>
                  <a:chExt cx="132650" cy="132650"/>
                </a:xfrm>
              </p:grpSpPr>
              <p:sp>
                <p:nvSpPr>
                  <p:cNvPr id="135" name="Google Shape;135;p3"/>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3"/>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 name="Google Shape;137;p3"/>
                <p:cNvGrpSpPr/>
                <p:nvPr/>
              </p:nvGrpSpPr>
              <p:grpSpPr>
                <a:xfrm>
                  <a:off x="8914419" y="3626026"/>
                  <a:ext cx="186532" cy="186532"/>
                  <a:chOff x="5685975" y="2578525"/>
                  <a:chExt cx="132650" cy="132650"/>
                </a:xfrm>
              </p:grpSpPr>
              <p:sp>
                <p:nvSpPr>
                  <p:cNvPr id="138" name="Google Shape;138;p3"/>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3"/>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 name="Google Shape;140;p3"/>
              <p:cNvGrpSpPr/>
              <p:nvPr/>
            </p:nvGrpSpPr>
            <p:grpSpPr>
              <a:xfrm>
                <a:off x="7788331" y="58439"/>
                <a:ext cx="732863" cy="300902"/>
                <a:chOff x="7102375" y="839425"/>
                <a:chExt cx="588125" cy="241475"/>
              </a:xfrm>
            </p:grpSpPr>
            <p:sp>
              <p:nvSpPr>
                <p:cNvPr id="141" name="Google Shape;141;p3"/>
                <p:cNvSpPr/>
                <p:nvPr/>
              </p:nvSpPr>
              <p:spPr>
                <a:xfrm>
                  <a:off x="7603200" y="848375"/>
                  <a:ext cx="87300" cy="87250"/>
                </a:xfrm>
                <a:custGeom>
                  <a:rect b="b" l="l" r="r" t="t"/>
                  <a:pathLst>
                    <a:path extrusionOk="0" h="3490" w="3492">
                      <a:moveTo>
                        <a:pt x="1746" y="0"/>
                      </a:moveTo>
                      <a:cubicBezTo>
                        <a:pt x="783" y="0"/>
                        <a:pt x="1" y="782"/>
                        <a:pt x="1" y="1746"/>
                      </a:cubicBezTo>
                      <a:cubicBezTo>
                        <a:pt x="1" y="2707"/>
                        <a:pt x="783" y="3489"/>
                        <a:pt x="1746" y="3489"/>
                      </a:cubicBezTo>
                      <a:cubicBezTo>
                        <a:pt x="2709" y="3489"/>
                        <a:pt x="3491" y="2709"/>
                        <a:pt x="3491" y="1746"/>
                      </a:cubicBezTo>
                      <a:cubicBezTo>
                        <a:pt x="3491" y="781"/>
                        <a:pt x="2709"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a:off x="7605925" y="987450"/>
                  <a:ext cx="84575" cy="84525"/>
                </a:xfrm>
                <a:custGeom>
                  <a:rect b="b" l="l" r="r" t="t"/>
                  <a:pathLst>
                    <a:path extrusionOk="0" h="3381" w="3383">
                      <a:moveTo>
                        <a:pt x="1691" y="0"/>
                      </a:moveTo>
                      <a:cubicBezTo>
                        <a:pt x="758" y="0"/>
                        <a:pt x="1" y="756"/>
                        <a:pt x="1" y="1690"/>
                      </a:cubicBezTo>
                      <a:cubicBezTo>
                        <a:pt x="1" y="2624"/>
                        <a:pt x="758" y="3380"/>
                        <a:pt x="1691" y="3380"/>
                      </a:cubicBezTo>
                      <a:cubicBezTo>
                        <a:pt x="2625" y="3380"/>
                        <a:pt x="3382" y="2623"/>
                        <a:pt x="3382" y="1690"/>
                      </a:cubicBezTo>
                      <a:cubicBezTo>
                        <a:pt x="3382" y="756"/>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3"/>
                <p:cNvSpPr/>
                <p:nvPr/>
              </p:nvSpPr>
              <p:spPr>
                <a:xfrm>
                  <a:off x="7471275" y="839425"/>
                  <a:ext cx="105200" cy="105175"/>
                </a:xfrm>
                <a:custGeom>
                  <a:rect b="b" l="l" r="r" t="t"/>
                  <a:pathLst>
                    <a:path extrusionOk="0" h="4207" w="4208">
                      <a:moveTo>
                        <a:pt x="2103" y="716"/>
                      </a:moveTo>
                      <a:cubicBezTo>
                        <a:pt x="2868" y="716"/>
                        <a:pt x="3491" y="1338"/>
                        <a:pt x="3491" y="2104"/>
                      </a:cubicBezTo>
                      <a:cubicBezTo>
                        <a:pt x="3491" y="2867"/>
                        <a:pt x="2868" y="3490"/>
                        <a:pt x="2103" y="3490"/>
                      </a:cubicBezTo>
                      <a:cubicBezTo>
                        <a:pt x="1339" y="3490"/>
                        <a:pt x="716" y="2867"/>
                        <a:pt x="716" y="2104"/>
                      </a:cubicBezTo>
                      <a:cubicBezTo>
                        <a:pt x="716" y="1338"/>
                        <a:pt x="1339" y="716"/>
                        <a:pt x="2103" y="716"/>
                      </a:cubicBezTo>
                      <a:close/>
                      <a:moveTo>
                        <a:pt x="2103" y="1"/>
                      </a:moveTo>
                      <a:cubicBezTo>
                        <a:pt x="943" y="1"/>
                        <a:pt x="0" y="943"/>
                        <a:pt x="0" y="2104"/>
                      </a:cubicBezTo>
                      <a:cubicBezTo>
                        <a:pt x="0" y="3262"/>
                        <a:pt x="943" y="4206"/>
                        <a:pt x="2103" y="4206"/>
                      </a:cubicBezTo>
                      <a:cubicBezTo>
                        <a:pt x="3264" y="4206"/>
                        <a:pt x="4207" y="3263"/>
                        <a:pt x="4207" y="2104"/>
                      </a:cubicBezTo>
                      <a:cubicBezTo>
                        <a:pt x="4207" y="943"/>
                        <a:pt x="3264"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3"/>
                <p:cNvSpPr/>
                <p:nvPr/>
              </p:nvSpPr>
              <p:spPr>
                <a:xfrm>
                  <a:off x="7482950" y="987450"/>
                  <a:ext cx="84550" cy="84525"/>
                </a:xfrm>
                <a:custGeom>
                  <a:rect b="b" l="l" r="r" t="t"/>
                  <a:pathLst>
                    <a:path extrusionOk="0" h="3381" w="3382">
                      <a:moveTo>
                        <a:pt x="1691" y="0"/>
                      </a:moveTo>
                      <a:cubicBezTo>
                        <a:pt x="757" y="0"/>
                        <a:pt x="1" y="756"/>
                        <a:pt x="1" y="1690"/>
                      </a:cubicBezTo>
                      <a:cubicBezTo>
                        <a:pt x="1" y="2624"/>
                        <a:pt x="757" y="3380"/>
                        <a:pt x="1691" y="3380"/>
                      </a:cubicBezTo>
                      <a:cubicBezTo>
                        <a:pt x="2625" y="3380"/>
                        <a:pt x="3381" y="2623"/>
                        <a:pt x="3381" y="1690"/>
                      </a:cubicBezTo>
                      <a:cubicBezTo>
                        <a:pt x="3381" y="756"/>
                        <a:pt x="2624"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a:off x="7357275" y="848375"/>
                  <a:ext cx="87250" cy="87250"/>
                </a:xfrm>
                <a:custGeom>
                  <a:rect b="b" l="l" r="r" t="t"/>
                  <a:pathLst>
                    <a:path extrusionOk="0" h="3490" w="3490">
                      <a:moveTo>
                        <a:pt x="1744" y="0"/>
                      </a:moveTo>
                      <a:cubicBezTo>
                        <a:pt x="781" y="0"/>
                        <a:pt x="0" y="782"/>
                        <a:pt x="0" y="1746"/>
                      </a:cubicBezTo>
                      <a:cubicBezTo>
                        <a:pt x="0" y="2707"/>
                        <a:pt x="781" y="3489"/>
                        <a:pt x="1744" y="3489"/>
                      </a:cubicBezTo>
                      <a:cubicBezTo>
                        <a:pt x="2709" y="3489"/>
                        <a:pt x="3490" y="2709"/>
                        <a:pt x="3490" y="1746"/>
                      </a:cubicBezTo>
                      <a:cubicBezTo>
                        <a:pt x="3490" y="781"/>
                        <a:pt x="2707" y="0"/>
                        <a:pt x="1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7351050" y="978475"/>
                  <a:ext cx="102400" cy="102425"/>
                </a:xfrm>
                <a:custGeom>
                  <a:rect b="b" l="l" r="r" t="t"/>
                  <a:pathLst>
                    <a:path extrusionOk="0" h="4097" w="4096">
                      <a:moveTo>
                        <a:pt x="2048" y="716"/>
                      </a:moveTo>
                      <a:cubicBezTo>
                        <a:pt x="2783" y="716"/>
                        <a:pt x="3381" y="1315"/>
                        <a:pt x="3381" y="2049"/>
                      </a:cubicBezTo>
                      <a:cubicBezTo>
                        <a:pt x="3381" y="2784"/>
                        <a:pt x="2785" y="3382"/>
                        <a:pt x="2048" y="3382"/>
                      </a:cubicBezTo>
                      <a:cubicBezTo>
                        <a:pt x="1314" y="3382"/>
                        <a:pt x="716" y="2782"/>
                        <a:pt x="716" y="2049"/>
                      </a:cubicBezTo>
                      <a:cubicBezTo>
                        <a:pt x="716" y="1315"/>
                        <a:pt x="1314" y="716"/>
                        <a:pt x="2048" y="716"/>
                      </a:cubicBezTo>
                      <a:close/>
                      <a:moveTo>
                        <a:pt x="2048" y="0"/>
                      </a:moveTo>
                      <a:cubicBezTo>
                        <a:pt x="920" y="0"/>
                        <a:pt x="1" y="919"/>
                        <a:pt x="1" y="2049"/>
                      </a:cubicBezTo>
                      <a:cubicBezTo>
                        <a:pt x="1" y="3178"/>
                        <a:pt x="920" y="4097"/>
                        <a:pt x="2048" y="4097"/>
                      </a:cubicBezTo>
                      <a:cubicBezTo>
                        <a:pt x="3177" y="4097"/>
                        <a:pt x="4096" y="3178"/>
                        <a:pt x="4096" y="2049"/>
                      </a:cubicBezTo>
                      <a:cubicBezTo>
                        <a:pt x="4096" y="919"/>
                        <a:pt x="317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a:off x="7234275" y="848375"/>
                  <a:ext cx="87275" cy="87250"/>
                </a:xfrm>
                <a:custGeom>
                  <a:rect b="b" l="l" r="r" t="t"/>
                  <a:pathLst>
                    <a:path extrusionOk="0" h="3490" w="3491">
                      <a:moveTo>
                        <a:pt x="1746" y="0"/>
                      </a:moveTo>
                      <a:cubicBezTo>
                        <a:pt x="782" y="0"/>
                        <a:pt x="0" y="782"/>
                        <a:pt x="0" y="1746"/>
                      </a:cubicBezTo>
                      <a:cubicBezTo>
                        <a:pt x="0" y="2707"/>
                        <a:pt x="782" y="3489"/>
                        <a:pt x="1746" y="3489"/>
                      </a:cubicBezTo>
                      <a:cubicBezTo>
                        <a:pt x="2710" y="3489"/>
                        <a:pt x="3491" y="2709"/>
                        <a:pt x="3491" y="1746"/>
                      </a:cubicBezTo>
                      <a:cubicBezTo>
                        <a:pt x="3491" y="781"/>
                        <a:pt x="2709"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3"/>
                <p:cNvSpPr/>
                <p:nvPr/>
              </p:nvSpPr>
              <p:spPr>
                <a:xfrm>
                  <a:off x="7237000" y="987450"/>
                  <a:ext cx="84550" cy="84525"/>
                </a:xfrm>
                <a:custGeom>
                  <a:rect b="b" l="l" r="r" t="t"/>
                  <a:pathLst>
                    <a:path extrusionOk="0" h="3381" w="3382">
                      <a:moveTo>
                        <a:pt x="1690" y="0"/>
                      </a:moveTo>
                      <a:cubicBezTo>
                        <a:pt x="756" y="0"/>
                        <a:pt x="0" y="756"/>
                        <a:pt x="0" y="1690"/>
                      </a:cubicBezTo>
                      <a:cubicBezTo>
                        <a:pt x="0" y="2624"/>
                        <a:pt x="756" y="3380"/>
                        <a:pt x="1690" y="3380"/>
                      </a:cubicBezTo>
                      <a:cubicBezTo>
                        <a:pt x="2624" y="3380"/>
                        <a:pt x="3382" y="2623"/>
                        <a:pt x="3382" y="1690"/>
                      </a:cubicBezTo>
                      <a:cubicBezTo>
                        <a:pt x="3382" y="756"/>
                        <a:pt x="2624" y="0"/>
                        <a:pt x="1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3"/>
                <p:cNvSpPr/>
                <p:nvPr/>
              </p:nvSpPr>
              <p:spPr>
                <a:xfrm>
                  <a:off x="7102375" y="839425"/>
                  <a:ext cx="105150" cy="105175"/>
                </a:xfrm>
                <a:custGeom>
                  <a:rect b="b" l="l" r="r" t="t"/>
                  <a:pathLst>
                    <a:path extrusionOk="0" h="4207" w="4206">
                      <a:moveTo>
                        <a:pt x="2103" y="716"/>
                      </a:moveTo>
                      <a:cubicBezTo>
                        <a:pt x="2868" y="716"/>
                        <a:pt x="3489" y="1338"/>
                        <a:pt x="3489" y="2104"/>
                      </a:cubicBezTo>
                      <a:cubicBezTo>
                        <a:pt x="3489" y="2867"/>
                        <a:pt x="2867" y="3490"/>
                        <a:pt x="2103" y="3490"/>
                      </a:cubicBezTo>
                      <a:cubicBezTo>
                        <a:pt x="1338" y="3490"/>
                        <a:pt x="715" y="2867"/>
                        <a:pt x="715" y="2104"/>
                      </a:cubicBezTo>
                      <a:cubicBezTo>
                        <a:pt x="715" y="1338"/>
                        <a:pt x="1338" y="716"/>
                        <a:pt x="2103" y="716"/>
                      </a:cubicBezTo>
                      <a:close/>
                      <a:moveTo>
                        <a:pt x="2103" y="1"/>
                      </a:moveTo>
                      <a:cubicBezTo>
                        <a:pt x="943" y="1"/>
                        <a:pt x="0" y="943"/>
                        <a:pt x="0" y="2104"/>
                      </a:cubicBezTo>
                      <a:cubicBezTo>
                        <a:pt x="0" y="3262"/>
                        <a:pt x="942" y="4206"/>
                        <a:pt x="2103" y="4206"/>
                      </a:cubicBezTo>
                      <a:cubicBezTo>
                        <a:pt x="3262" y="4206"/>
                        <a:pt x="4206" y="3263"/>
                        <a:pt x="4206" y="2104"/>
                      </a:cubicBezTo>
                      <a:cubicBezTo>
                        <a:pt x="4206" y="943"/>
                        <a:pt x="3261" y="1"/>
                        <a:pt x="2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
                <p:cNvSpPr/>
                <p:nvPr/>
              </p:nvSpPr>
              <p:spPr>
                <a:xfrm>
                  <a:off x="7105050" y="978475"/>
                  <a:ext cx="102475" cy="102425"/>
                </a:xfrm>
                <a:custGeom>
                  <a:rect b="b" l="l" r="r" t="t"/>
                  <a:pathLst>
                    <a:path extrusionOk="0" h="4097" w="4099">
                      <a:moveTo>
                        <a:pt x="2050" y="716"/>
                      </a:moveTo>
                      <a:cubicBezTo>
                        <a:pt x="2784" y="716"/>
                        <a:pt x="3382" y="1315"/>
                        <a:pt x="3382" y="2049"/>
                      </a:cubicBezTo>
                      <a:cubicBezTo>
                        <a:pt x="3382" y="2784"/>
                        <a:pt x="2784" y="3382"/>
                        <a:pt x="2050" y="3382"/>
                      </a:cubicBezTo>
                      <a:cubicBezTo>
                        <a:pt x="1315" y="3382"/>
                        <a:pt x="717" y="2782"/>
                        <a:pt x="717" y="2049"/>
                      </a:cubicBezTo>
                      <a:cubicBezTo>
                        <a:pt x="717" y="1315"/>
                        <a:pt x="1315" y="716"/>
                        <a:pt x="2050" y="716"/>
                      </a:cubicBezTo>
                      <a:close/>
                      <a:moveTo>
                        <a:pt x="2050" y="0"/>
                      </a:moveTo>
                      <a:cubicBezTo>
                        <a:pt x="921" y="0"/>
                        <a:pt x="0" y="919"/>
                        <a:pt x="0" y="2049"/>
                      </a:cubicBezTo>
                      <a:cubicBezTo>
                        <a:pt x="0" y="3178"/>
                        <a:pt x="921" y="4097"/>
                        <a:pt x="2050" y="4097"/>
                      </a:cubicBezTo>
                      <a:cubicBezTo>
                        <a:pt x="3180" y="4097"/>
                        <a:pt x="4099" y="3178"/>
                        <a:pt x="4099" y="2049"/>
                      </a:cubicBezTo>
                      <a:cubicBezTo>
                        <a:pt x="4099" y="919"/>
                        <a:pt x="3178" y="0"/>
                        <a:pt x="20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 name="Google Shape;151;p3"/>
              <p:cNvSpPr/>
              <p:nvPr/>
            </p:nvSpPr>
            <p:spPr>
              <a:xfrm>
                <a:off x="6605525" y="55"/>
                <a:ext cx="1132923" cy="539560"/>
              </a:xfrm>
              <a:custGeom>
                <a:rect b="b" l="l" r="r" t="t"/>
                <a:pathLst>
                  <a:path extrusionOk="0" h="34117" w="36367">
                    <a:moveTo>
                      <a:pt x="1" y="1"/>
                    </a:moveTo>
                    <a:lnTo>
                      <a:pt x="1" y="34117"/>
                    </a:lnTo>
                    <a:lnTo>
                      <a:pt x="36367" y="34117"/>
                    </a:lnTo>
                    <a:lnTo>
                      <a:pt x="363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 name="Google Shape;152;p3"/>
              <p:cNvGrpSpPr/>
              <p:nvPr/>
            </p:nvGrpSpPr>
            <p:grpSpPr>
              <a:xfrm>
                <a:off x="7417087" y="74358"/>
                <a:ext cx="294640" cy="312428"/>
                <a:chOff x="6804450" y="852200"/>
                <a:chExt cx="236450" cy="250725"/>
              </a:xfrm>
            </p:grpSpPr>
            <p:sp>
              <p:nvSpPr>
                <p:cNvPr id="153" name="Google Shape;153;p3"/>
                <p:cNvSpPr/>
                <p:nvPr/>
              </p:nvSpPr>
              <p:spPr>
                <a:xfrm>
                  <a:off x="6864525" y="856050"/>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3"/>
                <p:cNvSpPr/>
                <p:nvPr/>
              </p:nvSpPr>
              <p:spPr>
                <a:xfrm>
                  <a:off x="6982700" y="859525"/>
                  <a:ext cx="54350" cy="169050"/>
                </a:xfrm>
                <a:custGeom>
                  <a:rect b="b" l="l" r="r" t="t"/>
                  <a:pathLst>
                    <a:path extrusionOk="0" h="6762" w="2174">
                      <a:moveTo>
                        <a:pt x="2174" y="1"/>
                      </a:moveTo>
                      <a:lnTo>
                        <a:pt x="0" y="2709"/>
                      </a:lnTo>
                      <a:lnTo>
                        <a:pt x="0" y="6761"/>
                      </a:lnTo>
                      <a:lnTo>
                        <a:pt x="2152" y="6761"/>
                      </a:lnTo>
                      <a:lnTo>
                        <a:pt x="2174" y="6735"/>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3"/>
                <p:cNvSpPr/>
                <p:nvPr/>
              </p:nvSpPr>
              <p:spPr>
                <a:xfrm>
                  <a:off x="6829375" y="954075"/>
                  <a:ext cx="126850" cy="124850"/>
                </a:xfrm>
                <a:custGeom>
                  <a:rect b="b" l="l" r="r" t="t"/>
                  <a:pathLst>
                    <a:path extrusionOk="0" h="4994" w="5074">
                      <a:moveTo>
                        <a:pt x="0" y="1"/>
                      </a:moveTo>
                      <a:lnTo>
                        <a:pt x="0" y="4993"/>
                      </a:lnTo>
                      <a:lnTo>
                        <a:pt x="5074" y="4993"/>
                      </a:lnTo>
                      <a:lnTo>
                        <a:pt x="507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3"/>
                <p:cNvSpPr/>
                <p:nvPr/>
              </p:nvSpPr>
              <p:spPr>
                <a:xfrm>
                  <a:off x="6804450" y="852200"/>
                  <a:ext cx="236450" cy="250725"/>
                </a:xfrm>
                <a:custGeom>
                  <a:rect b="b" l="l" r="r" t="t"/>
                  <a:pathLst>
                    <a:path extrusionOk="0" h="10029" w="9458">
                      <a:moveTo>
                        <a:pt x="9221" y="154"/>
                      </a:moveTo>
                      <a:lnTo>
                        <a:pt x="7017" y="2899"/>
                      </a:lnTo>
                      <a:lnTo>
                        <a:pt x="236" y="2899"/>
                      </a:lnTo>
                      <a:lnTo>
                        <a:pt x="2403" y="200"/>
                      </a:lnTo>
                      <a:lnTo>
                        <a:pt x="2439" y="154"/>
                      </a:lnTo>
                      <a:close/>
                      <a:moveTo>
                        <a:pt x="6437" y="3715"/>
                      </a:moveTo>
                      <a:lnTo>
                        <a:pt x="6437" y="9428"/>
                      </a:lnTo>
                      <a:lnTo>
                        <a:pt x="632" y="9428"/>
                      </a:lnTo>
                      <a:lnTo>
                        <a:pt x="632" y="3715"/>
                      </a:lnTo>
                      <a:close/>
                      <a:moveTo>
                        <a:pt x="9304" y="294"/>
                      </a:moveTo>
                      <a:lnTo>
                        <a:pt x="9304" y="7028"/>
                      </a:lnTo>
                      <a:lnTo>
                        <a:pt x="9282" y="7056"/>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90"/>
                        <a:pt x="9457" y="7073"/>
                        <a:pt x="9457" y="7054"/>
                      </a:cubicBezTo>
                      <a:lnTo>
                        <a:pt x="9457" y="77"/>
                      </a:lnTo>
                      <a:cubicBezTo>
                        <a:pt x="9457" y="65"/>
                        <a:pt x="9454" y="56"/>
                        <a:pt x="9449" y="45"/>
                      </a:cubicBezTo>
                      <a:lnTo>
                        <a:pt x="9449" y="44"/>
                      </a:lnTo>
                      <a:lnTo>
                        <a:pt x="9448" y="44"/>
                      </a:lnTo>
                      <a:cubicBezTo>
                        <a:pt x="9448" y="44"/>
                        <a:pt x="9446" y="42"/>
                        <a:pt x="9446" y="41"/>
                      </a:cubicBezTo>
                      <a:cubicBezTo>
                        <a:pt x="9440" y="31"/>
                        <a:pt x="9432" y="24"/>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
                <p:cNvSpPr/>
                <p:nvPr/>
              </p:nvSpPr>
              <p:spPr>
                <a:xfrm>
                  <a:off x="6820225" y="945075"/>
                  <a:ext cx="145175" cy="142850"/>
                </a:xfrm>
                <a:custGeom>
                  <a:rect b="b" l="l" r="r" t="t"/>
                  <a:pathLst>
                    <a:path extrusionOk="0" h="5714" w="5807">
                      <a:moveTo>
                        <a:pt x="5440" y="359"/>
                      </a:moveTo>
                      <a:lnTo>
                        <a:pt x="5440" y="5353"/>
                      </a:lnTo>
                      <a:lnTo>
                        <a:pt x="366" y="5353"/>
                      </a:lnTo>
                      <a:lnTo>
                        <a:pt x="366" y="359"/>
                      </a:lnTo>
                      <a:close/>
                      <a:moveTo>
                        <a:pt x="1" y="0"/>
                      </a:moveTo>
                      <a:lnTo>
                        <a:pt x="1" y="5713"/>
                      </a:ln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 name="Google Shape;158;p3"/>
            <p:cNvGrpSpPr/>
            <p:nvPr/>
          </p:nvGrpSpPr>
          <p:grpSpPr>
            <a:xfrm>
              <a:off x="193" y="3465550"/>
              <a:ext cx="523456" cy="1220595"/>
              <a:chOff x="193" y="3465550"/>
              <a:chExt cx="523456" cy="1220595"/>
            </a:xfrm>
          </p:grpSpPr>
          <p:sp>
            <p:nvSpPr>
              <p:cNvPr id="159" name="Google Shape;159;p3"/>
              <p:cNvSpPr/>
              <p:nvPr/>
            </p:nvSpPr>
            <p:spPr>
              <a:xfrm flipH="1">
                <a:off x="257" y="3465550"/>
                <a:ext cx="523391"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
              <p:cNvSpPr/>
              <p:nvPr/>
            </p:nvSpPr>
            <p:spPr>
              <a:xfrm flipH="1">
                <a:off x="193" y="3575678"/>
                <a:ext cx="411755" cy="1030953"/>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1" name="Google Shape;161;p3"/>
          <p:cNvGrpSpPr/>
          <p:nvPr/>
        </p:nvGrpSpPr>
        <p:grpSpPr>
          <a:xfrm>
            <a:off x="0" y="4604000"/>
            <a:ext cx="9144049" cy="540843"/>
            <a:chOff x="0" y="4604000"/>
            <a:chExt cx="9144049" cy="540843"/>
          </a:xfrm>
        </p:grpSpPr>
        <p:sp>
          <p:nvSpPr>
            <p:cNvPr id="162" name="Google Shape;162;p3"/>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 name="Google Shape;164;p3"/>
          <p:cNvSpPr txBox="1"/>
          <p:nvPr>
            <p:ph type="title"/>
          </p:nvPr>
        </p:nvSpPr>
        <p:spPr>
          <a:xfrm>
            <a:off x="720000" y="1351425"/>
            <a:ext cx="4138500" cy="10665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7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65" name="Google Shape;165;p3"/>
          <p:cNvSpPr txBox="1"/>
          <p:nvPr>
            <p:ph hasCustomPrompt="1" idx="2" type="title"/>
          </p:nvPr>
        </p:nvSpPr>
        <p:spPr>
          <a:xfrm>
            <a:off x="720000" y="539500"/>
            <a:ext cx="2221800" cy="8325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6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66" name="Google Shape;166;p3"/>
          <p:cNvSpPr txBox="1"/>
          <p:nvPr>
            <p:ph idx="1" type="subTitle"/>
          </p:nvPr>
        </p:nvSpPr>
        <p:spPr>
          <a:xfrm>
            <a:off x="720000" y="2557525"/>
            <a:ext cx="4138500" cy="375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2">
    <p:spTree>
      <p:nvGrpSpPr>
        <p:cNvPr id="1051" name="Shape 1051"/>
        <p:cNvGrpSpPr/>
        <p:nvPr/>
      </p:nvGrpSpPr>
      <p:grpSpPr>
        <a:xfrm>
          <a:off x="0" y="0"/>
          <a:ext cx="0" cy="0"/>
          <a:chOff x="0" y="0"/>
          <a:chExt cx="0" cy="0"/>
        </a:xfrm>
      </p:grpSpPr>
      <p:grpSp>
        <p:nvGrpSpPr>
          <p:cNvPr id="1052" name="Google Shape;1052;p21"/>
          <p:cNvGrpSpPr/>
          <p:nvPr/>
        </p:nvGrpSpPr>
        <p:grpSpPr>
          <a:xfrm>
            <a:off x="0" y="4604000"/>
            <a:ext cx="9144049" cy="540843"/>
            <a:chOff x="0" y="4604000"/>
            <a:chExt cx="9144049" cy="540843"/>
          </a:xfrm>
        </p:grpSpPr>
        <p:sp>
          <p:nvSpPr>
            <p:cNvPr id="1053" name="Google Shape;1053;p21"/>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1"/>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5" name="Google Shape;1055;p21"/>
          <p:cNvSpPr txBox="1"/>
          <p:nvPr>
            <p:ph type="title"/>
          </p:nvPr>
        </p:nvSpPr>
        <p:spPr>
          <a:xfrm>
            <a:off x="2882611" y="330432"/>
            <a:ext cx="5433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56" name="Google Shape;1056;p21"/>
          <p:cNvSpPr txBox="1"/>
          <p:nvPr>
            <p:ph idx="1" type="subTitle"/>
          </p:nvPr>
        </p:nvSpPr>
        <p:spPr>
          <a:xfrm>
            <a:off x="2991393" y="3291300"/>
            <a:ext cx="3596700" cy="737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57" name="Google Shape;1057;p21"/>
          <p:cNvSpPr txBox="1"/>
          <p:nvPr>
            <p:ph idx="2" type="subTitle"/>
          </p:nvPr>
        </p:nvSpPr>
        <p:spPr>
          <a:xfrm>
            <a:off x="2991393" y="1869350"/>
            <a:ext cx="3596700" cy="737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58" name="Google Shape;1058;p21"/>
          <p:cNvSpPr txBox="1"/>
          <p:nvPr>
            <p:ph idx="3" type="subTitle"/>
          </p:nvPr>
        </p:nvSpPr>
        <p:spPr>
          <a:xfrm>
            <a:off x="2991368" y="2880400"/>
            <a:ext cx="35967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400"/>
              <a:buFont typeface="Bebas Neue"/>
              <a:buNone/>
              <a:defRPr sz="2400">
                <a:solidFill>
                  <a:schemeClr val="dk1"/>
                </a:solidFill>
                <a:latin typeface="Bebas Neue"/>
                <a:ea typeface="Bebas Neue"/>
                <a:cs typeface="Bebas Neue"/>
                <a:sym typeface="Bebas Neu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059" name="Google Shape;1059;p21"/>
          <p:cNvSpPr txBox="1"/>
          <p:nvPr>
            <p:ph idx="4" type="subTitle"/>
          </p:nvPr>
        </p:nvSpPr>
        <p:spPr>
          <a:xfrm>
            <a:off x="2991397" y="1458450"/>
            <a:ext cx="35967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400"/>
              <a:buFont typeface="Bebas Neue"/>
              <a:buNone/>
              <a:defRPr sz="2400">
                <a:solidFill>
                  <a:schemeClr val="dk1"/>
                </a:solidFill>
                <a:latin typeface="Bebas Neue"/>
                <a:ea typeface="Bebas Neue"/>
                <a:cs typeface="Bebas Neue"/>
                <a:sym typeface="Bebas Neu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060" name="Google Shape;1060;p21"/>
          <p:cNvGrpSpPr/>
          <p:nvPr/>
        </p:nvGrpSpPr>
        <p:grpSpPr>
          <a:xfrm>
            <a:off x="0" y="0"/>
            <a:ext cx="2632505" cy="4607898"/>
            <a:chOff x="0" y="0"/>
            <a:chExt cx="2632505" cy="4607898"/>
          </a:xfrm>
        </p:grpSpPr>
        <p:sp>
          <p:nvSpPr>
            <p:cNvPr id="1061" name="Google Shape;1061;p21"/>
            <p:cNvSpPr/>
            <p:nvPr/>
          </p:nvSpPr>
          <p:spPr>
            <a:xfrm>
              <a:off x="25" y="3392825"/>
              <a:ext cx="582528" cy="1215027"/>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1"/>
            <p:cNvSpPr/>
            <p:nvPr/>
          </p:nvSpPr>
          <p:spPr>
            <a:xfrm>
              <a:off x="1033075" y="3973025"/>
              <a:ext cx="1599430" cy="63080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1"/>
            <p:cNvSpPr/>
            <p:nvPr/>
          </p:nvSpPr>
          <p:spPr>
            <a:xfrm>
              <a:off x="582550" y="3480925"/>
              <a:ext cx="450540" cy="112697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1"/>
            <p:cNvSpPr/>
            <p:nvPr/>
          </p:nvSpPr>
          <p:spPr>
            <a:xfrm>
              <a:off x="1159845"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1"/>
            <p:cNvSpPr/>
            <p:nvPr/>
          </p:nvSpPr>
          <p:spPr>
            <a:xfrm>
              <a:off x="1650151"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1"/>
            <p:cNvSpPr/>
            <p:nvPr/>
          </p:nvSpPr>
          <p:spPr>
            <a:xfrm>
              <a:off x="2140457"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 name="Google Shape;1067;p21"/>
            <p:cNvGrpSpPr/>
            <p:nvPr/>
          </p:nvGrpSpPr>
          <p:grpSpPr>
            <a:xfrm>
              <a:off x="57332" y="3513428"/>
              <a:ext cx="464290" cy="1025776"/>
              <a:chOff x="6565541" y="3513428"/>
              <a:chExt cx="464290" cy="1025776"/>
            </a:xfrm>
          </p:grpSpPr>
          <p:grpSp>
            <p:nvGrpSpPr>
              <p:cNvPr id="1068" name="Google Shape;1068;p21"/>
              <p:cNvGrpSpPr/>
              <p:nvPr/>
            </p:nvGrpSpPr>
            <p:grpSpPr>
              <a:xfrm>
                <a:off x="6565541" y="4046828"/>
                <a:ext cx="464290" cy="492376"/>
                <a:chOff x="5598700" y="2786625"/>
                <a:chExt cx="236400" cy="250675"/>
              </a:xfrm>
            </p:grpSpPr>
            <p:sp>
              <p:nvSpPr>
                <p:cNvPr id="1069" name="Google Shape;1069;p21"/>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1"/>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1"/>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1"/>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1"/>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 name="Google Shape;1074;p21"/>
              <p:cNvGrpSpPr/>
              <p:nvPr/>
            </p:nvGrpSpPr>
            <p:grpSpPr>
              <a:xfrm>
                <a:off x="6565541" y="3513428"/>
                <a:ext cx="464290" cy="492376"/>
                <a:chOff x="5598700" y="2786625"/>
                <a:chExt cx="236400" cy="250675"/>
              </a:xfrm>
            </p:grpSpPr>
            <p:sp>
              <p:nvSpPr>
                <p:cNvPr id="1075" name="Google Shape;1075;p21"/>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1"/>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1"/>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1"/>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1"/>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80" name="Google Shape;1080;p21"/>
            <p:cNvSpPr/>
            <p:nvPr/>
          </p:nvSpPr>
          <p:spPr>
            <a:xfrm>
              <a:off x="482125" y="2234225"/>
              <a:ext cx="2147568" cy="60153"/>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1"/>
            <p:cNvSpPr/>
            <p:nvPr/>
          </p:nvSpPr>
          <p:spPr>
            <a:xfrm>
              <a:off x="1080977" y="1152456"/>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1"/>
            <p:cNvSpPr/>
            <p:nvPr/>
          </p:nvSpPr>
          <p:spPr>
            <a:xfrm>
              <a:off x="1666100" y="1159284"/>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 name="Google Shape;1083;p21"/>
            <p:cNvGrpSpPr/>
            <p:nvPr/>
          </p:nvGrpSpPr>
          <p:grpSpPr>
            <a:xfrm>
              <a:off x="1627924" y="2880400"/>
              <a:ext cx="1001836" cy="587959"/>
              <a:chOff x="8168914" y="2889541"/>
              <a:chExt cx="981519" cy="576035"/>
            </a:xfrm>
          </p:grpSpPr>
          <p:sp>
            <p:nvSpPr>
              <p:cNvPr id="1084" name="Google Shape;1084;p21"/>
              <p:cNvSpPr/>
              <p:nvPr/>
            </p:nvSpPr>
            <p:spPr>
              <a:xfrm>
                <a:off x="8168914" y="2892333"/>
                <a:ext cx="981519" cy="573226"/>
              </a:xfrm>
              <a:custGeom>
                <a:rect b="b" l="l" r="r" t="t"/>
                <a:pathLst>
                  <a:path extrusionOk="0" h="11416" w="38457">
                    <a:moveTo>
                      <a:pt x="0" y="0"/>
                    </a:moveTo>
                    <a:lnTo>
                      <a:pt x="0" y="11416"/>
                    </a:lnTo>
                    <a:lnTo>
                      <a:pt x="38457" y="11416"/>
                    </a:lnTo>
                    <a:lnTo>
                      <a:pt x="384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 name="Google Shape;1085;p21"/>
              <p:cNvGrpSpPr/>
              <p:nvPr/>
            </p:nvGrpSpPr>
            <p:grpSpPr>
              <a:xfrm>
                <a:off x="8283885" y="2889541"/>
                <a:ext cx="745070" cy="576035"/>
                <a:chOff x="5381719" y="3702446"/>
                <a:chExt cx="370959" cy="286798"/>
              </a:xfrm>
            </p:grpSpPr>
            <p:sp>
              <p:nvSpPr>
                <p:cNvPr id="1086" name="Google Shape;1086;p21"/>
                <p:cNvSpPr/>
                <p:nvPr/>
              </p:nvSpPr>
              <p:spPr>
                <a:xfrm>
                  <a:off x="5468147" y="3702446"/>
                  <a:ext cx="114425" cy="286798"/>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1"/>
                <p:cNvSpPr/>
                <p:nvPr/>
              </p:nvSpPr>
              <p:spPr>
                <a:xfrm>
                  <a:off x="5648128" y="3702446"/>
                  <a:ext cx="104550" cy="286798"/>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1"/>
                <p:cNvSpPr/>
                <p:nvPr/>
              </p:nvSpPr>
              <p:spPr>
                <a:xfrm>
                  <a:off x="5565000" y="3805748"/>
                  <a:ext cx="84800" cy="183495"/>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1"/>
                <p:cNvSpPr/>
                <p:nvPr/>
              </p:nvSpPr>
              <p:spPr>
                <a:xfrm>
                  <a:off x="5381719" y="3702446"/>
                  <a:ext cx="32100" cy="286798"/>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90" name="Google Shape;1090;p21"/>
            <p:cNvSpPr/>
            <p:nvPr/>
          </p:nvSpPr>
          <p:spPr>
            <a:xfrm>
              <a:off x="25" y="0"/>
              <a:ext cx="2629863" cy="1159276"/>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 name="Google Shape;1091;p21"/>
            <p:cNvGrpSpPr/>
            <p:nvPr/>
          </p:nvGrpSpPr>
          <p:grpSpPr>
            <a:xfrm>
              <a:off x="0" y="1914575"/>
              <a:ext cx="1109400" cy="339000"/>
              <a:chOff x="6514275" y="1914575"/>
              <a:chExt cx="1109400" cy="339000"/>
            </a:xfrm>
          </p:grpSpPr>
          <p:sp>
            <p:nvSpPr>
              <p:cNvPr id="1092" name="Google Shape;1092;p21"/>
              <p:cNvSpPr/>
              <p:nvPr/>
            </p:nvSpPr>
            <p:spPr>
              <a:xfrm>
                <a:off x="6514275" y="1914575"/>
                <a:ext cx="1109400" cy="339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 name="Google Shape;1093;p21"/>
              <p:cNvGrpSpPr/>
              <p:nvPr/>
            </p:nvGrpSpPr>
            <p:grpSpPr>
              <a:xfrm>
                <a:off x="6561359" y="2004563"/>
                <a:ext cx="159065" cy="159034"/>
                <a:chOff x="6117725" y="2401225"/>
                <a:chExt cx="127650" cy="127625"/>
              </a:xfrm>
            </p:grpSpPr>
            <p:sp>
              <p:nvSpPr>
                <p:cNvPr id="1094" name="Google Shape;1094;p21"/>
                <p:cNvSpPr/>
                <p:nvPr/>
              </p:nvSpPr>
              <p:spPr>
                <a:xfrm>
                  <a:off x="6117725" y="2401225"/>
                  <a:ext cx="127650" cy="127625"/>
                </a:xfrm>
                <a:custGeom>
                  <a:rect b="b" l="l" r="r" t="t"/>
                  <a:pathLst>
                    <a:path extrusionOk="0" h="5105" w="5106">
                      <a:moveTo>
                        <a:pt x="0" y="1"/>
                      </a:moveTo>
                      <a:lnTo>
                        <a:pt x="0" y="5105"/>
                      </a:lnTo>
                      <a:lnTo>
                        <a:pt x="5106" y="5105"/>
                      </a:lnTo>
                      <a:lnTo>
                        <a:pt x="51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1"/>
                <p:cNvSpPr/>
                <p:nvPr/>
              </p:nvSpPr>
              <p:spPr>
                <a:xfrm>
                  <a:off x="6132850" y="2418525"/>
                  <a:ext cx="93100" cy="93050"/>
                </a:xfrm>
                <a:custGeom>
                  <a:rect b="b" l="l" r="r" t="t"/>
                  <a:pathLst>
                    <a:path extrusionOk="0" h="3722" w="3724">
                      <a:moveTo>
                        <a:pt x="3723" y="0"/>
                      </a:moveTo>
                      <a:lnTo>
                        <a:pt x="1" y="3721"/>
                      </a:lnTo>
                      <a:lnTo>
                        <a:pt x="3723" y="3721"/>
                      </a:lnTo>
                      <a:lnTo>
                        <a:pt x="37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 name="Google Shape;1096;p21"/>
              <p:cNvGrpSpPr/>
              <p:nvPr/>
            </p:nvGrpSpPr>
            <p:grpSpPr>
              <a:xfrm>
                <a:off x="6778678" y="2004563"/>
                <a:ext cx="159096" cy="159034"/>
                <a:chOff x="6292125" y="2401225"/>
                <a:chExt cx="127675" cy="127625"/>
              </a:xfrm>
            </p:grpSpPr>
            <p:sp>
              <p:nvSpPr>
                <p:cNvPr id="1097" name="Google Shape;1097;p21"/>
                <p:cNvSpPr/>
                <p:nvPr/>
              </p:nvSpPr>
              <p:spPr>
                <a:xfrm>
                  <a:off x="6292125" y="2401225"/>
                  <a:ext cx="127675" cy="127625"/>
                </a:xfrm>
                <a:custGeom>
                  <a:rect b="b" l="l" r="r" t="t"/>
                  <a:pathLst>
                    <a:path extrusionOk="0" h="5105" w="5107">
                      <a:moveTo>
                        <a:pt x="1" y="1"/>
                      </a:moveTo>
                      <a:lnTo>
                        <a:pt x="1" y="5105"/>
                      </a:lnTo>
                      <a:lnTo>
                        <a:pt x="5107" y="5105"/>
                      </a:lnTo>
                      <a:lnTo>
                        <a:pt x="51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1"/>
                <p:cNvSpPr/>
                <p:nvPr/>
              </p:nvSpPr>
              <p:spPr>
                <a:xfrm>
                  <a:off x="6307275" y="2418525"/>
                  <a:ext cx="93050" cy="93050"/>
                </a:xfrm>
                <a:custGeom>
                  <a:rect b="b" l="l" r="r" t="t"/>
                  <a:pathLst>
                    <a:path extrusionOk="0" h="3722" w="3722">
                      <a:moveTo>
                        <a:pt x="1" y="3721"/>
                      </a:moveTo>
                      <a:lnTo>
                        <a:pt x="3722" y="0"/>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 name="Google Shape;1099;p21"/>
              <p:cNvGrpSpPr/>
              <p:nvPr/>
            </p:nvGrpSpPr>
            <p:grpSpPr>
              <a:xfrm>
                <a:off x="6996092" y="2004563"/>
                <a:ext cx="159034" cy="159034"/>
                <a:chOff x="6466600" y="2401225"/>
                <a:chExt cx="127625" cy="127625"/>
              </a:xfrm>
            </p:grpSpPr>
            <p:sp>
              <p:nvSpPr>
                <p:cNvPr id="1100" name="Google Shape;1100;p21"/>
                <p:cNvSpPr/>
                <p:nvPr/>
              </p:nvSpPr>
              <p:spPr>
                <a:xfrm>
                  <a:off x="6466600" y="2401225"/>
                  <a:ext cx="127625" cy="127625"/>
                </a:xfrm>
                <a:custGeom>
                  <a:rect b="b" l="l" r="r" t="t"/>
                  <a:pathLst>
                    <a:path extrusionOk="0" h="5105" w="5105">
                      <a:moveTo>
                        <a:pt x="0" y="1"/>
                      </a:moveTo>
                      <a:lnTo>
                        <a:pt x="0" y="5105"/>
                      </a:lnTo>
                      <a:lnTo>
                        <a:pt x="5105" y="5105"/>
                      </a:lnTo>
                      <a:lnTo>
                        <a:pt x="5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1"/>
                <p:cNvSpPr/>
                <p:nvPr/>
              </p:nvSpPr>
              <p:spPr>
                <a:xfrm>
                  <a:off x="6481700" y="2418525"/>
                  <a:ext cx="93100" cy="93050"/>
                </a:xfrm>
                <a:custGeom>
                  <a:rect b="b" l="l" r="r" t="t"/>
                  <a:pathLst>
                    <a:path extrusionOk="0" h="3722" w="3724">
                      <a:moveTo>
                        <a:pt x="3723" y="0"/>
                      </a:moveTo>
                      <a:lnTo>
                        <a:pt x="1" y="3721"/>
                      </a:lnTo>
                      <a:lnTo>
                        <a:pt x="3723" y="37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 name="Google Shape;1102;p21"/>
              <p:cNvGrpSpPr/>
              <p:nvPr/>
            </p:nvGrpSpPr>
            <p:grpSpPr>
              <a:xfrm>
                <a:off x="7213443" y="2004563"/>
                <a:ext cx="159034" cy="159034"/>
                <a:chOff x="6641025" y="2401225"/>
                <a:chExt cx="127625" cy="127625"/>
              </a:xfrm>
            </p:grpSpPr>
            <p:sp>
              <p:nvSpPr>
                <p:cNvPr id="1103" name="Google Shape;1103;p21"/>
                <p:cNvSpPr/>
                <p:nvPr/>
              </p:nvSpPr>
              <p:spPr>
                <a:xfrm>
                  <a:off x="6641025" y="2401225"/>
                  <a:ext cx="127625" cy="127625"/>
                </a:xfrm>
                <a:custGeom>
                  <a:rect b="b" l="l" r="r" t="t"/>
                  <a:pathLst>
                    <a:path extrusionOk="0" h="5105" w="5105">
                      <a:moveTo>
                        <a:pt x="0" y="1"/>
                      </a:moveTo>
                      <a:lnTo>
                        <a:pt x="0" y="5105"/>
                      </a:lnTo>
                      <a:lnTo>
                        <a:pt x="5105" y="5105"/>
                      </a:lnTo>
                      <a:lnTo>
                        <a:pt x="51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1"/>
                <p:cNvSpPr/>
                <p:nvPr/>
              </p:nvSpPr>
              <p:spPr>
                <a:xfrm>
                  <a:off x="6656175" y="2418525"/>
                  <a:ext cx="93025" cy="93050"/>
                </a:xfrm>
                <a:custGeom>
                  <a:rect b="b" l="l" r="r" t="t"/>
                  <a:pathLst>
                    <a:path extrusionOk="0" h="3722" w="3721">
                      <a:moveTo>
                        <a:pt x="3721" y="0"/>
                      </a:moveTo>
                      <a:lnTo>
                        <a:pt x="0" y="3721"/>
                      </a:lnTo>
                      <a:lnTo>
                        <a:pt x="3721" y="3721"/>
                      </a:lnTo>
                      <a:lnTo>
                        <a:pt x="37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 name="Google Shape;1105;p21"/>
              <p:cNvGrpSpPr/>
              <p:nvPr/>
            </p:nvGrpSpPr>
            <p:grpSpPr>
              <a:xfrm>
                <a:off x="7430794" y="2004563"/>
                <a:ext cx="159096" cy="159034"/>
                <a:chOff x="6815450" y="2401225"/>
                <a:chExt cx="127675" cy="127625"/>
              </a:xfrm>
            </p:grpSpPr>
            <p:sp>
              <p:nvSpPr>
                <p:cNvPr id="1106" name="Google Shape;1106;p21"/>
                <p:cNvSpPr/>
                <p:nvPr/>
              </p:nvSpPr>
              <p:spPr>
                <a:xfrm>
                  <a:off x="6815450" y="2401225"/>
                  <a:ext cx="127675" cy="127625"/>
                </a:xfrm>
                <a:custGeom>
                  <a:rect b="b" l="l" r="r" t="t"/>
                  <a:pathLst>
                    <a:path extrusionOk="0" h="5105" w="5107">
                      <a:moveTo>
                        <a:pt x="0" y="1"/>
                      </a:moveTo>
                      <a:lnTo>
                        <a:pt x="0" y="5105"/>
                      </a:lnTo>
                      <a:lnTo>
                        <a:pt x="5106" y="5105"/>
                      </a:lnTo>
                      <a:lnTo>
                        <a:pt x="51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1"/>
                <p:cNvSpPr/>
                <p:nvPr/>
              </p:nvSpPr>
              <p:spPr>
                <a:xfrm>
                  <a:off x="6830600" y="2418525"/>
                  <a:ext cx="93025" cy="93050"/>
                </a:xfrm>
                <a:custGeom>
                  <a:rect b="b" l="l" r="r" t="t"/>
                  <a:pathLst>
                    <a:path extrusionOk="0" h="3722" w="3721">
                      <a:moveTo>
                        <a:pt x="0" y="3721"/>
                      </a:moveTo>
                      <a:lnTo>
                        <a:pt x="3721"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8" name="Google Shape;1108;p21"/>
            <p:cNvGrpSpPr/>
            <p:nvPr/>
          </p:nvGrpSpPr>
          <p:grpSpPr>
            <a:xfrm>
              <a:off x="1274056" y="58439"/>
              <a:ext cx="732863" cy="300902"/>
              <a:chOff x="7102375" y="839425"/>
              <a:chExt cx="588125" cy="241475"/>
            </a:xfrm>
          </p:grpSpPr>
          <p:sp>
            <p:nvSpPr>
              <p:cNvPr id="1109" name="Google Shape;1109;p21"/>
              <p:cNvSpPr/>
              <p:nvPr/>
            </p:nvSpPr>
            <p:spPr>
              <a:xfrm>
                <a:off x="7603200" y="848375"/>
                <a:ext cx="87300" cy="87250"/>
              </a:xfrm>
              <a:custGeom>
                <a:rect b="b" l="l" r="r" t="t"/>
                <a:pathLst>
                  <a:path extrusionOk="0" h="3490" w="3492">
                    <a:moveTo>
                      <a:pt x="1746" y="0"/>
                    </a:moveTo>
                    <a:cubicBezTo>
                      <a:pt x="783" y="0"/>
                      <a:pt x="1" y="782"/>
                      <a:pt x="1" y="1746"/>
                    </a:cubicBezTo>
                    <a:cubicBezTo>
                      <a:pt x="1" y="2707"/>
                      <a:pt x="783" y="3489"/>
                      <a:pt x="1746" y="3489"/>
                    </a:cubicBezTo>
                    <a:cubicBezTo>
                      <a:pt x="2709" y="3489"/>
                      <a:pt x="3491" y="2709"/>
                      <a:pt x="3491" y="1746"/>
                    </a:cubicBezTo>
                    <a:cubicBezTo>
                      <a:pt x="3491" y="781"/>
                      <a:pt x="2709"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1"/>
              <p:cNvSpPr/>
              <p:nvPr/>
            </p:nvSpPr>
            <p:spPr>
              <a:xfrm>
                <a:off x="7605925" y="987450"/>
                <a:ext cx="84575" cy="84525"/>
              </a:xfrm>
              <a:custGeom>
                <a:rect b="b" l="l" r="r" t="t"/>
                <a:pathLst>
                  <a:path extrusionOk="0" h="3381" w="3383">
                    <a:moveTo>
                      <a:pt x="1691" y="0"/>
                    </a:moveTo>
                    <a:cubicBezTo>
                      <a:pt x="758" y="0"/>
                      <a:pt x="1" y="756"/>
                      <a:pt x="1" y="1690"/>
                    </a:cubicBezTo>
                    <a:cubicBezTo>
                      <a:pt x="1" y="2624"/>
                      <a:pt x="758" y="3380"/>
                      <a:pt x="1691" y="3380"/>
                    </a:cubicBezTo>
                    <a:cubicBezTo>
                      <a:pt x="2625" y="3380"/>
                      <a:pt x="3382" y="2623"/>
                      <a:pt x="3382" y="1690"/>
                    </a:cubicBezTo>
                    <a:cubicBezTo>
                      <a:pt x="3382" y="756"/>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1"/>
              <p:cNvSpPr/>
              <p:nvPr/>
            </p:nvSpPr>
            <p:spPr>
              <a:xfrm>
                <a:off x="7471275" y="839425"/>
                <a:ext cx="105200" cy="105175"/>
              </a:xfrm>
              <a:custGeom>
                <a:rect b="b" l="l" r="r" t="t"/>
                <a:pathLst>
                  <a:path extrusionOk="0" h="4207" w="4208">
                    <a:moveTo>
                      <a:pt x="2103" y="716"/>
                    </a:moveTo>
                    <a:cubicBezTo>
                      <a:pt x="2868" y="716"/>
                      <a:pt x="3491" y="1338"/>
                      <a:pt x="3491" y="2104"/>
                    </a:cubicBezTo>
                    <a:cubicBezTo>
                      <a:pt x="3491" y="2867"/>
                      <a:pt x="2868" y="3490"/>
                      <a:pt x="2103" y="3490"/>
                    </a:cubicBezTo>
                    <a:cubicBezTo>
                      <a:pt x="1339" y="3490"/>
                      <a:pt x="716" y="2867"/>
                      <a:pt x="716" y="2104"/>
                    </a:cubicBezTo>
                    <a:cubicBezTo>
                      <a:pt x="716" y="1338"/>
                      <a:pt x="1339" y="716"/>
                      <a:pt x="2103" y="716"/>
                    </a:cubicBezTo>
                    <a:close/>
                    <a:moveTo>
                      <a:pt x="2103" y="1"/>
                    </a:moveTo>
                    <a:cubicBezTo>
                      <a:pt x="943" y="1"/>
                      <a:pt x="0" y="943"/>
                      <a:pt x="0" y="2104"/>
                    </a:cubicBezTo>
                    <a:cubicBezTo>
                      <a:pt x="0" y="3262"/>
                      <a:pt x="943" y="4206"/>
                      <a:pt x="2103" y="4206"/>
                    </a:cubicBezTo>
                    <a:cubicBezTo>
                      <a:pt x="3264" y="4206"/>
                      <a:pt x="4207" y="3263"/>
                      <a:pt x="4207" y="2104"/>
                    </a:cubicBezTo>
                    <a:cubicBezTo>
                      <a:pt x="4207" y="943"/>
                      <a:pt x="3264"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1"/>
              <p:cNvSpPr/>
              <p:nvPr/>
            </p:nvSpPr>
            <p:spPr>
              <a:xfrm>
                <a:off x="7482950" y="987450"/>
                <a:ext cx="84550" cy="84525"/>
              </a:xfrm>
              <a:custGeom>
                <a:rect b="b" l="l" r="r" t="t"/>
                <a:pathLst>
                  <a:path extrusionOk="0" h="3381" w="3382">
                    <a:moveTo>
                      <a:pt x="1691" y="0"/>
                    </a:moveTo>
                    <a:cubicBezTo>
                      <a:pt x="757" y="0"/>
                      <a:pt x="1" y="756"/>
                      <a:pt x="1" y="1690"/>
                    </a:cubicBezTo>
                    <a:cubicBezTo>
                      <a:pt x="1" y="2624"/>
                      <a:pt x="757" y="3380"/>
                      <a:pt x="1691" y="3380"/>
                    </a:cubicBezTo>
                    <a:cubicBezTo>
                      <a:pt x="2625" y="3380"/>
                      <a:pt x="3381" y="2623"/>
                      <a:pt x="3381" y="1690"/>
                    </a:cubicBezTo>
                    <a:cubicBezTo>
                      <a:pt x="3381" y="756"/>
                      <a:pt x="2624"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1"/>
              <p:cNvSpPr/>
              <p:nvPr/>
            </p:nvSpPr>
            <p:spPr>
              <a:xfrm>
                <a:off x="7357275" y="848375"/>
                <a:ext cx="87250" cy="87250"/>
              </a:xfrm>
              <a:custGeom>
                <a:rect b="b" l="l" r="r" t="t"/>
                <a:pathLst>
                  <a:path extrusionOk="0" h="3490" w="3490">
                    <a:moveTo>
                      <a:pt x="1744" y="0"/>
                    </a:moveTo>
                    <a:cubicBezTo>
                      <a:pt x="781" y="0"/>
                      <a:pt x="0" y="782"/>
                      <a:pt x="0" y="1746"/>
                    </a:cubicBezTo>
                    <a:cubicBezTo>
                      <a:pt x="0" y="2707"/>
                      <a:pt x="781" y="3489"/>
                      <a:pt x="1744" y="3489"/>
                    </a:cubicBezTo>
                    <a:cubicBezTo>
                      <a:pt x="2709" y="3489"/>
                      <a:pt x="3490" y="2709"/>
                      <a:pt x="3490" y="1746"/>
                    </a:cubicBezTo>
                    <a:cubicBezTo>
                      <a:pt x="3490" y="781"/>
                      <a:pt x="2707" y="0"/>
                      <a:pt x="1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1"/>
              <p:cNvSpPr/>
              <p:nvPr/>
            </p:nvSpPr>
            <p:spPr>
              <a:xfrm>
                <a:off x="7351050" y="978475"/>
                <a:ext cx="102400" cy="102425"/>
              </a:xfrm>
              <a:custGeom>
                <a:rect b="b" l="l" r="r" t="t"/>
                <a:pathLst>
                  <a:path extrusionOk="0" h="4097" w="4096">
                    <a:moveTo>
                      <a:pt x="2048" y="716"/>
                    </a:moveTo>
                    <a:cubicBezTo>
                      <a:pt x="2783" y="716"/>
                      <a:pt x="3381" y="1315"/>
                      <a:pt x="3381" y="2049"/>
                    </a:cubicBezTo>
                    <a:cubicBezTo>
                      <a:pt x="3381" y="2784"/>
                      <a:pt x="2785" y="3382"/>
                      <a:pt x="2048" y="3382"/>
                    </a:cubicBezTo>
                    <a:cubicBezTo>
                      <a:pt x="1314" y="3382"/>
                      <a:pt x="716" y="2782"/>
                      <a:pt x="716" y="2049"/>
                    </a:cubicBezTo>
                    <a:cubicBezTo>
                      <a:pt x="716" y="1315"/>
                      <a:pt x="1314" y="716"/>
                      <a:pt x="2048" y="716"/>
                    </a:cubicBezTo>
                    <a:close/>
                    <a:moveTo>
                      <a:pt x="2048" y="0"/>
                    </a:moveTo>
                    <a:cubicBezTo>
                      <a:pt x="920" y="0"/>
                      <a:pt x="1" y="919"/>
                      <a:pt x="1" y="2049"/>
                    </a:cubicBezTo>
                    <a:cubicBezTo>
                      <a:pt x="1" y="3178"/>
                      <a:pt x="920" y="4097"/>
                      <a:pt x="2048" y="4097"/>
                    </a:cubicBezTo>
                    <a:cubicBezTo>
                      <a:pt x="3177" y="4097"/>
                      <a:pt x="4096" y="3178"/>
                      <a:pt x="4096" y="2049"/>
                    </a:cubicBezTo>
                    <a:cubicBezTo>
                      <a:pt x="4096" y="919"/>
                      <a:pt x="317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1"/>
              <p:cNvSpPr/>
              <p:nvPr/>
            </p:nvSpPr>
            <p:spPr>
              <a:xfrm>
                <a:off x="7234275" y="848375"/>
                <a:ext cx="87275" cy="87250"/>
              </a:xfrm>
              <a:custGeom>
                <a:rect b="b" l="l" r="r" t="t"/>
                <a:pathLst>
                  <a:path extrusionOk="0" h="3490" w="3491">
                    <a:moveTo>
                      <a:pt x="1746" y="0"/>
                    </a:moveTo>
                    <a:cubicBezTo>
                      <a:pt x="782" y="0"/>
                      <a:pt x="0" y="782"/>
                      <a:pt x="0" y="1746"/>
                    </a:cubicBezTo>
                    <a:cubicBezTo>
                      <a:pt x="0" y="2707"/>
                      <a:pt x="782" y="3489"/>
                      <a:pt x="1746" y="3489"/>
                    </a:cubicBezTo>
                    <a:cubicBezTo>
                      <a:pt x="2710" y="3489"/>
                      <a:pt x="3491" y="2709"/>
                      <a:pt x="3491" y="1746"/>
                    </a:cubicBezTo>
                    <a:cubicBezTo>
                      <a:pt x="3491" y="781"/>
                      <a:pt x="2709"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1"/>
              <p:cNvSpPr/>
              <p:nvPr/>
            </p:nvSpPr>
            <p:spPr>
              <a:xfrm>
                <a:off x="7237000" y="987450"/>
                <a:ext cx="84550" cy="84525"/>
              </a:xfrm>
              <a:custGeom>
                <a:rect b="b" l="l" r="r" t="t"/>
                <a:pathLst>
                  <a:path extrusionOk="0" h="3381" w="3382">
                    <a:moveTo>
                      <a:pt x="1690" y="0"/>
                    </a:moveTo>
                    <a:cubicBezTo>
                      <a:pt x="756" y="0"/>
                      <a:pt x="0" y="756"/>
                      <a:pt x="0" y="1690"/>
                    </a:cubicBezTo>
                    <a:cubicBezTo>
                      <a:pt x="0" y="2624"/>
                      <a:pt x="756" y="3380"/>
                      <a:pt x="1690" y="3380"/>
                    </a:cubicBezTo>
                    <a:cubicBezTo>
                      <a:pt x="2624" y="3380"/>
                      <a:pt x="3382" y="2623"/>
                      <a:pt x="3382" y="1690"/>
                    </a:cubicBezTo>
                    <a:cubicBezTo>
                      <a:pt x="3382" y="756"/>
                      <a:pt x="2624" y="0"/>
                      <a:pt x="1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1"/>
              <p:cNvSpPr/>
              <p:nvPr/>
            </p:nvSpPr>
            <p:spPr>
              <a:xfrm>
                <a:off x="7102375" y="839425"/>
                <a:ext cx="105150" cy="105175"/>
              </a:xfrm>
              <a:custGeom>
                <a:rect b="b" l="l" r="r" t="t"/>
                <a:pathLst>
                  <a:path extrusionOk="0" h="4207" w="4206">
                    <a:moveTo>
                      <a:pt x="2103" y="716"/>
                    </a:moveTo>
                    <a:cubicBezTo>
                      <a:pt x="2868" y="716"/>
                      <a:pt x="3489" y="1338"/>
                      <a:pt x="3489" y="2104"/>
                    </a:cubicBezTo>
                    <a:cubicBezTo>
                      <a:pt x="3489" y="2867"/>
                      <a:pt x="2867" y="3490"/>
                      <a:pt x="2103" y="3490"/>
                    </a:cubicBezTo>
                    <a:cubicBezTo>
                      <a:pt x="1338" y="3490"/>
                      <a:pt x="715" y="2867"/>
                      <a:pt x="715" y="2104"/>
                    </a:cubicBezTo>
                    <a:cubicBezTo>
                      <a:pt x="715" y="1338"/>
                      <a:pt x="1338" y="716"/>
                      <a:pt x="2103" y="716"/>
                    </a:cubicBezTo>
                    <a:close/>
                    <a:moveTo>
                      <a:pt x="2103" y="1"/>
                    </a:moveTo>
                    <a:cubicBezTo>
                      <a:pt x="943" y="1"/>
                      <a:pt x="0" y="943"/>
                      <a:pt x="0" y="2104"/>
                    </a:cubicBezTo>
                    <a:cubicBezTo>
                      <a:pt x="0" y="3262"/>
                      <a:pt x="942" y="4206"/>
                      <a:pt x="2103" y="4206"/>
                    </a:cubicBezTo>
                    <a:cubicBezTo>
                      <a:pt x="3262" y="4206"/>
                      <a:pt x="4206" y="3263"/>
                      <a:pt x="4206" y="2104"/>
                    </a:cubicBezTo>
                    <a:cubicBezTo>
                      <a:pt x="4206" y="943"/>
                      <a:pt x="3261" y="1"/>
                      <a:pt x="2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1"/>
              <p:cNvSpPr/>
              <p:nvPr/>
            </p:nvSpPr>
            <p:spPr>
              <a:xfrm>
                <a:off x="7105050" y="978475"/>
                <a:ext cx="102475" cy="102425"/>
              </a:xfrm>
              <a:custGeom>
                <a:rect b="b" l="l" r="r" t="t"/>
                <a:pathLst>
                  <a:path extrusionOk="0" h="4097" w="4099">
                    <a:moveTo>
                      <a:pt x="2050" y="716"/>
                    </a:moveTo>
                    <a:cubicBezTo>
                      <a:pt x="2784" y="716"/>
                      <a:pt x="3382" y="1315"/>
                      <a:pt x="3382" y="2049"/>
                    </a:cubicBezTo>
                    <a:cubicBezTo>
                      <a:pt x="3382" y="2784"/>
                      <a:pt x="2784" y="3382"/>
                      <a:pt x="2050" y="3382"/>
                    </a:cubicBezTo>
                    <a:cubicBezTo>
                      <a:pt x="1315" y="3382"/>
                      <a:pt x="717" y="2782"/>
                      <a:pt x="717" y="2049"/>
                    </a:cubicBezTo>
                    <a:cubicBezTo>
                      <a:pt x="717" y="1315"/>
                      <a:pt x="1315" y="716"/>
                      <a:pt x="2050" y="716"/>
                    </a:cubicBezTo>
                    <a:close/>
                    <a:moveTo>
                      <a:pt x="2050" y="0"/>
                    </a:moveTo>
                    <a:cubicBezTo>
                      <a:pt x="921" y="0"/>
                      <a:pt x="0" y="919"/>
                      <a:pt x="0" y="2049"/>
                    </a:cubicBezTo>
                    <a:cubicBezTo>
                      <a:pt x="0" y="3178"/>
                      <a:pt x="921" y="4097"/>
                      <a:pt x="2050" y="4097"/>
                    </a:cubicBezTo>
                    <a:cubicBezTo>
                      <a:pt x="3180" y="4097"/>
                      <a:pt x="4099" y="3178"/>
                      <a:pt x="4099" y="2049"/>
                    </a:cubicBezTo>
                    <a:cubicBezTo>
                      <a:pt x="4099" y="919"/>
                      <a:pt x="3178" y="0"/>
                      <a:pt x="20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 name="Google Shape;1119;p21"/>
            <p:cNvGrpSpPr/>
            <p:nvPr/>
          </p:nvGrpSpPr>
          <p:grpSpPr>
            <a:xfrm>
              <a:off x="2047725" y="50"/>
              <a:ext cx="582524" cy="1062839"/>
              <a:chOff x="7723247" y="792567"/>
              <a:chExt cx="467478" cy="852933"/>
            </a:xfrm>
          </p:grpSpPr>
          <p:sp>
            <p:nvSpPr>
              <p:cNvPr id="1120" name="Google Shape;1120;p21"/>
              <p:cNvSpPr/>
              <p:nvPr/>
            </p:nvSpPr>
            <p:spPr>
              <a:xfrm>
                <a:off x="7732925" y="792575"/>
                <a:ext cx="457800" cy="852925"/>
              </a:xfrm>
              <a:custGeom>
                <a:rect b="b" l="l" r="r" t="t"/>
                <a:pathLst>
                  <a:path extrusionOk="0" h="34117" w="18312">
                    <a:moveTo>
                      <a:pt x="0" y="1"/>
                    </a:moveTo>
                    <a:lnTo>
                      <a:pt x="0" y="34117"/>
                    </a:lnTo>
                    <a:lnTo>
                      <a:pt x="18311" y="34117"/>
                    </a:lnTo>
                    <a:lnTo>
                      <a:pt x="183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1"/>
              <p:cNvSpPr/>
              <p:nvPr/>
            </p:nvSpPr>
            <p:spPr>
              <a:xfrm>
                <a:off x="7723247" y="792567"/>
                <a:ext cx="467460" cy="852925"/>
              </a:xfrm>
              <a:custGeom>
                <a:rect b="b" l="l" r="r" t="t"/>
                <a:pathLst>
                  <a:path extrusionOk="0" h="34117" w="18312">
                    <a:moveTo>
                      <a:pt x="5598" y="1"/>
                    </a:moveTo>
                    <a:lnTo>
                      <a:pt x="0" y="14244"/>
                    </a:lnTo>
                    <a:lnTo>
                      <a:pt x="0" y="18441"/>
                    </a:lnTo>
                    <a:cubicBezTo>
                      <a:pt x="557" y="17013"/>
                      <a:pt x="1097" y="15652"/>
                      <a:pt x="1615" y="14370"/>
                    </a:cubicBezTo>
                    <a:cubicBezTo>
                      <a:pt x="2207" y="12905"/>
                      <a:pt x="2870" y="11335"/>
                      <a:pt x="3603" y="9657"/>
                    </a:cubicBezTo>
                    <a:cubicBezTo>
                      <a:pt x="4333" y="7978"/>
                      <a:pt x="4922" y="6705"/>
                      <a:pt x="5367" y="5832"/>
                    </a:cubicBezTo>
                    <a:cubicBezTo>
                      <a:pt x="6600" y="8102"/>
                      <a:pt x="7965" y="10951"/>
                      <a:pt x="9463" y="14382"/>
                    </a:cubicBezTo>
                    <a:cubicBezTo>
                      <a:pt x="10960" y="17812"/>
                      <a:pt x="12020" y="20456"/>
                      <a:pt x="12646" y="22315"/>
                    </a:cubicBezTo>
                    <a:cubicBezTo>
                      <a:pt x="10804" y="22546"/>
                      <a:pt x="8442" y="22661"/>
                      <a:pt x="5563" y="22661"/>
                    </a:cubicBezTo>
                    <a:cubicBezTo>
                      <a:pt x="4396" y="22661"/>
                      <a:pt x="3166" y="22635"/>
                      <a:pt x="1874" y="22586"/>
                    </a:cubicBezTo>
                    <a:cubicBezTo>
                      <a:pt x="1206" y="22562"/>
                      <a:pt x="583" y="22525"/>
                      <a:pt x="0" y="22477"/>
                    </a:cubicBezTo>
                    <a:lnTo>
                      <a:pt x="0" y="23968"/>
                    </a:lnTo>
                    <a:lnTo>
                      <a:pt x="13311" y="23968"/>
                    </a:lnTo>
                    <a:cubicBezTo>
                      <a:pt x="14117" y="25384"/>
                      <a:pt x="14854" y="27049"/>
                      <a:pt x="15520" y="28965"/>
                    </a:cubicBezTo>
                    <a:cubicBezTo>
                      <a:pt x="16164" y="30818"/>
                      <a:pt x="16607" y="32534"/>
                      <a:pt x="16860" y="34117"/>
                    </a:cubicBezTo>
                    <a:lnTo>
                      <a:pt x="18311" y="34117"/>
                    </a:lnTo>
                    <a:lnTo>
                      <a:pt x="18311" y="33816"/>
                    </a:lnTo>
                    <a:lnTo>
                      <a:pt x="5761" y="3758"/>
                    </a:lnTo>
                    <a:lnTo>
                      <a:pt x="6575" y="1686"/>
                    </a:lnTo>
                    <a:lnTo>
                      <a:pt x="18311" y="29847"/>
                    </a:lnTo>
                    <a:lnTo>
                      <a:pt x="18311" y="23539"/>
                    </a:lnTo>
                    <a:lnTo>
                      <a:pt x="84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 name="Google Shape;1122;p21"/>
            <p:cNvGrpSpPr/>
            <p:nvPr/>
          </p:nvGrpSpPr>
          <p:grpSpPr>
            <a:xfrm>
              <a:off x="91258" y="60"/>
              <a:ext cx="1144829" cy="1062830"/>
              <a:chOff x="6153175" y="792575"/>
              <a:chExt cx="918730" cy="852925"/>
            </a:xfrm>
          </p:grpSpPr>
          <p:sp>
            <p:nvSpPr>
              <p:cNvPr id="1123" name="Google Shape;1123;p21"/>
              <p:cNvSpPr/>
              <p:nvPr/>
            </p:nvSpPr>
            <p:spPr>
              <a:xfrm>
                <a:off x="6153175" y="792575"/>
                <a:ext cx="909175" cy="852925"/>
              </a:xfrm>
              <a:custGeom>
                <a:rect b="b" l="l" r="r" t="t"/>
                <a:pathLst>
                  <a:path extrusionOk="0" h="34117" w="36367">
                    <a:moveTo>
                      <a:pt x="1" y="1"/>
                    </a:moveTo>
                    <a:lnTo>
                      <a:pt x="1" y="34117"/>
                    </a:lnTo>
                    <a:lnTo>
                      <a:pt x="36367" y="34117"/>
                    </a:lnTo>
                    <a:lnTo>
                      <a:pt x="363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1"/>
              <p:cNvSpPr/>
              <p:nvPr/>
            </p:nvSpPr>
            <p:spPr>
              <a:xfrm>
                <a:off x="6153175" y="792575"/>
                <a:ext cx="337750" cy="852925"/>
              </a:xfrm>
              <a:custGeom>
                <a:rect b="b" l="l" r="r" t="t"/>
                <a:pathLst>
                  <a:path extrusionOk="0" h="34117" w="13510">
                    <a:moveTo>
                      <a:pt x="1" y="1"/>
                    </a:moveTo>
                    <a:lnTo>
                      <a:pt x="1" y="34117"/>
                    </a:lnTo>
                    <a:lnTo>
                      <a:pt x="3128" y="34117"/>
                    </a:lnTo>
                    <a:lnTo>
                      <a:pt x="3128" y="23387"/>
                    </a:lnTo>
                    <a:cubicBezTo>
                      <a:pt x="3128" y="23022"/>
                      <a:pt x="3160" y="22589"/>
                      <a:pt x="3294" y="22289"/>
                    </a:cubicBezTo>
                    <a:cubicBezTo>
                      <a:pt x="3660" y="21358"/>
                      <a:pt x="4492" y="20493"/>
                      <a:pt x="5823" y="20493"/>
                    </a:cubicBezTo>
                    <a:cubicBezTo>
                      <a:pt x="7718" y="20493"/>
                      <a:pt x="8452" y="21956"/>
                      <a:pt x="8452" y="24086"/>
                    </a:cubicBezTo>
                    <a:lnTo>
                      <a:pt x="8452" y="34117"/>
                    </a:lnTo>
                    <a:lnTo>
                      <a:pt x="13510" y="34117"/>
                    </a:lnTo>
                    <a:lnTo>
                      <a:pt x="13510" y="23554"/>
                    </a:lnTo>
                    <a:cubicBezTo>
                      <a:pt x="13510" y="18629"/>
                      <a:pt x="11047" y="16399"/>
                      <a:pt x="7820" y="16399"/>
                    </a:cubicBezTo>
                    <a:cubicBezTo>
                      <a:pt x="6887" y="16399"/>
                      <a:pt x="5956" y="16632"/>
                      <a:pt x="5191" y="17033"/>
                    </a:cubicBezTo>
                    <a:cubicBezTo>
                      <a:pt x="4392" y="17431"/>
                      <a:pt x="3726" y="17997"/>
                      <a:pt x="3194" y="18729"/>
                    </a:cubicBezTo>
                    <a:lnTo>
                      <a:pt x="3128" y="18729"/>
                    </a:lnTo>
                    <a:lnTo>
                      <a:pt x="31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 name="Google Shape;1125;p21"/>
              <p:cNvGrpSpPr/>
              <p:nvPr/>
            </p:nvGrpSpPr>
            <p:grpSpPr>
              <a:xfrm>
                <a:off x="6804450" y="1351925"/>
                <a:ext cx="236450" cy="250725"/>
                <a:chOff x="6804450" y="1351925"/>
                <a:chExt cx="236450" cy="250725"/>
              </a:xfrm>
            </p:grpSpPr>
            <p:sp>
              <p:nvSpPr>
                <p:cNvPr id="1126" name="Google Shape;1126;p21"/>
                <p:cNvSpPr/>
                <p:nvPr/>
              </p:nvSpPr>
              <p:spPr>
                <a:xfrm>
                  <a:off x="6864525" y="1355775"/>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1"/>
                <p:cNvSpPr/>
                <p:nvPr/>
              </p:nvSpPr>
              <p:spPr>
                <a:xfrm>
                  <a:off x="6982700" y="1359250"/>
                  <a:ext cx="54350" cy="169050"/>
                </a:xfrm>
                <a:custGeom>
                  <a:rect b="b" l="l" r="r" t="t"/>
                  <a:pathLst>
                    <a:path extrusionOk="0" h="6762" w="2174">
                      <a:moveTo>
                        <a:pt x="2174" y="1"/>
                      </a:moveTo>
                      <a:lnTo>
                        <a:pt x="0" y="2708"/>
                      </a:lnTo>
                      <a:lnTo>
                        <a:pt x="0" y="6761"/>
                      </a:lnTo>
                      <a:lnTo>
                        <a:pt x="2152" y="6761"/>
                      </a:lnTo>
                      <a:lnTo>
                        <a:pt x="2174" y="6734"/>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1"/>
                <p:cNvSpPr/>
                <p:nvPr/>
              </p:nvSpPr>
              <p:spPr>
                <a:xfrm>
                  <a:off x="6829375" y="1453775"/>
                  <a:ext cx="126850" cy="124875"/>
                </a:xfrm>
                <a:custGeom>
                  <a:rect b="b" l="l" r="r" t="t"/>
                  <a:pathLst>
                    <a:path extrusionOk="0" h="4995" w="5074">
                      <a:moveTo>
                        <a:pt x="0" y="0"/>
                      </a:moveTo>
                      <a:lnTo>
                        <a:pt x="0" y="4994"/>
                      </a:lnTo>
                      <a:lnTo>
                        <a:pt x="5074" y="4994"/>
                      </a:lnTo>
                      <a:lnTo>
                        <a:pt x="50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1"/>
                <p:cNvSpPr/>
                <p:nvPr/>
              </p:nvSpPr>
              <p:spPr>
                <a:xfrm>
                  <a:off x="6804450" y="1351925"/>
                  <a:ext cx="236450" cy="250725"/>
                </a:xfrm>
                <a:custGeom>
                  <a:rect b="b" l="l" r="r" t="t"/>
                  <a:pathLst>
                    <a:path extrusionOk="0" h="10029" w="9458">
                      <a:moveTo>
                        <a:pt x="9221" y="154"/>
                      </a:moveTo>
                      <a:lnTo>
                        <a:pt x="7017" y="2898"/>
                      </a:lnTo>
                      <a:lnTo>
                        <a:pt x="236" y="2898"/>
                      </a:lnTo>
                      <a:lnTo>
                        <a:pt x="2403" y="200"/>
                      </a:lnTo>
                      <a:lnTo>
                        <a:pt x="2439" y="154"/>
                      </a:lnTo>
                      <a:close/>
                      <a:moveTo>
                        <a:pt x="6437" y="3714"/>
                      </a:moveTo>
                      <a:lnTo>
                        <a:pt x="6437" y="9429"/>
                      </a:lnTo>
                      <a:lnTo>
                        <a:pt x="632" y="9429"/>
                      </a:lnTo>
                      <a:lnTo>
                        <a:pt x="632" y="3714"/>
                      </a:lnTo>
                      <a:close/>
                      <a:moveTo>
                        <a:pt x="9304" y="294"/>
                      </a:moveTo>
                      <a:lnTo>
                        <a:pt x="9304" y="7028"/>
                      </a:lnTo>
                      <a:lnTo>
                        <a:pt x="9282" y="7054"/>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88"/>
                        <a:pt x="9457" y="7071"/>
                        <a:pt x="9457" y="7054"/>
                      </a:cubicBezTo>
                      <a:lnTo>
                        <a:pt x="9457" y="77"/>
                      </a:lnTo>
                      <a:cubicBezTo>
                        <a:pt x="9457" y="65"/>
                        <a:pt x="9454" y="56"/>
                        <a:pt x="9449" y="45"/>
                      </a:cubicBezTo>
                      <a:lnTo>
                        <a:pt x="9449" y="44"/>
                      </a:lnTo>
                      <a:lnTo>
                        <a:pt x="9448" y="44"/>
                      </a:lnTo>
                      <a:cubicBezTo>
                        <a:pt x="9448" y="44"/>
                        <a:pt x="9446" y="42"/>
                        <a:pt x="9446" y="41"/>
                      </a:cubicBezTo>
                      <a:cubicBezTo>
                        <a:pt x="9440" y="31"/>
                        <a:pt x="9432" y="22"/>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1"/>
                <p:cNvSpPr/>
                <p:nvPr/>
              </p:nvSpPr>
              <p:spPr>
                <a:xfrm>
                  <a:off x="6820225" y="1444750"/>
                  <a:ext cx="145175" cy="142900"/>
                </a:xfrm>
                <a:custGeom>
                  <a:rect b="b" l="l" r="r" t="t"/>
                  <a:pathLst>
                    <a:path extrusionOk="0" h="5716" w="5807">
                      <a:moveTo>
                        <a:pt x="5440" y="361"/>
                      </a:moveTo>
                      <a:lnTo>
                        <a:pt x="5440" y="5355"/>
                      </a:lnTo>
                      <a:lnTo>
                        <a:pt x="366" y="5355"/>
                      </a:lnTo>
                      <a:lnTo>
                        <a:pt x="366" y="361"/>
                      </a:lnTo>
                      <a:close/>
                      <a:moveTo>
                        <a:pt x="1" y="1"/>
                      </a:moveTo>
                      <a:lnTo>
                        <a:pt x="1" y="5716"/>
                      </a:lnTo>
                      <a:lnTo>
                        <a:pt x="5806" y="5716"/>
                      </a:lnTo>
                      <a:lnTo>
                        <a:pt x="58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 name="Google Shape;1131;p21"/>
              <p:cNvGrpSpPr/>
              <p:nvPr/>
            </p:nvGrpSpPr>
            <p:grpSpPr>
              <a:xfrm>
                <a:off x="6804450" y="852200"/>
                <a:ext cx="236450" cy="250725"/>
                <a:chOff x="6804450" y="852200"/>
                <a:chExt cx="236450" cy="250725"/>
              </a:xfrm>
            </p:grpSpPr>
            <p:sp>
              <p:nvSpPr>
                <p:cNvPr id="1132" name="Google Shape;1132;p21"/>
                <p:cNvSpPr/>
                <p:nvPr/>
              </p:nvSpPr>
              <p:spPr>
                <a:xfrm>
                  <a:off x="6864525" y="856050"/>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1"/>
                <p:cNvSpPr/>
                <p:nvPr/>
              </p:nvSpPr>
              <p:spPr>
                <a:xfrm>
                  <a:off x="6982700" y="859525"/>
                  <a:ext cx="54350" cy="169050"/>
                </a:xfrm>
                <a:custGeom>
                  <a:rect b="b" l="l" r="r" t="t"/>
                  <a:pathLst>
                    <a:path extrusionOk="0" h="6762" w="2174">
                      <a:moveTo>
                        <a:pt x="2174" y="1"/>
                      </a:moveTo>
                      <a:lnTo>
                        <a:pt x="0" y="2709"/>
                      </a:lnTo>
                      <a:lnTo>
                        <a:pt x="0" y="6761"/>
                      </a:lnTo>
                      <a:lnTo>
                        <a:pt x="2152" y="6761"/>
                      </a:lnTo>
                      <a:lnTo>
                        <a:pt x="2174" y="6735"/>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1"/>
                <p:cNvSpPr/>
                <p:nvPr/>
              </p:nvSpPr>
              <p:spPr>
                <a:xfrm>
                  <a:off x="6829375" y="954075"/>
                  <a:ext cx="126850" cy="124850"/>
                </a:xfrm>
                <a:custGeom>
                  <a:rect b="b" l="l" r="r" t="t"/>
                  <a:pathLst>
                    <a:path extrusionOk="0" h="4994" w="5074">
                      <a:moveTo>
                        <a:pt x="0" y="1"/>
                      </a:moveTo>
                      <a:lnTo>
                        <a:pt x="0" y="4993"/>
                      </a:lnTo>
                      <a:lnTo>
                        <a:pt x="5074" y="4993"/>
                      </a:lnTo>
                      <a:lnTo>
                        <a:pt x="507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1"/>
                <p:cNvSpPr/>
                <p:nvPr/>
              </p:nvSpPr>
              <p:spPr>
                <a:xfrm>
                  <a:off x="6804450" y="852200"/>
                  <a:ext cx="236450" cy="250725"/>
                </a:xfrm>
                <a:custGeom>
                  <a:rect b="b" l="l" r="r" t="t"/>
                  <a:pathLst>
                    <a:path extrusionOk="0" h="10029" w="9458">
                      <a:moveTo>
                        <a:pt x="9221" y="154"/>
                      </a:moveTo>
                      <a:lnTo>
                        <a:pt x="7017" y="2899"/>
                      </a:lnTo>
                      <a:lnTo>
                        <a:pt x="236" y="2899"/>
                      </a:lnTo>
                      <a:lnTo>
                        <a:pt x="2403" y="200"/>
                      </a:lnTo>
                      <a:lnTo>
                        <a:pt x="2439" y="154"/>
                      </a:lnTo>
                      <a:close/>
                      <a:moveTo>
                        <a:pt x="6437" y="3715"/>
                      </a:moveTo>
                      <a:lnTo>
                        <a:pt x="6437" y="9428"/>
                      </a:lnTo>
                      <a:lnTo>
                        <a:pt x="632" y="9428"/>
                      </a:lnTo>
                      <a:lnTo>
                        <a:pt x="632" y="3715"/>
                      </a:lnTo>
                      <a:close/>
                      <a:moveTo>
                        <a:pt x="9304" y="294"/>
                      </a:moveTo>
                      <a:lnTo>
                        <a:pt x="9304" y="7028"/>
                      </a:lnTo>
                      <a:lnTo>
                        <a:pt x="9282" y="7056"/>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90"/>
                        <a:pt x="9457" y="7073"/>
                        <a:pt x="9457" y="7054"/>
                      </a:cubicBezTo>
                      <a:lnTo>
                        <a:pt x="9457" y="77"/>
                      </a:lnTo>
                      <a:cubicBezTo>
                        <a:pt x="9457" y="65"/>
                        <a:pt x="9454" y="56"/>
                        <a:pt x="9449" y="45"/>
                      </a:cubicBezTo>
                      <a:lnTo>
                        <a:pt x="9449" y="44"/>
                      </a:lnTo>
                      <a:lnTo>
                        <a:pt x="9448" y="44"/>
                      </a:lnTo>
                      <a:cubicBezTo>
                        <a:pt x="9448" y="44"/>
                        <a:pt x="9446" y="42"/>
                        <a:pt x="9446" y="41"/>
                      </a:cubicBezTo>
                      <a:cubicBezTo>
                        <a:pt x="9440" y="31"/>
                        <a:pt x="9432" y="24"/>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1"/>
                <p:cNvSpPr/>
                <p:nvPr/>
              </p:nvSpPr>
              <p:spPr>
                <a:xfrm>
                  <a:off x="6820225" y="945075"/>
                  <a:ext cx="145175" cy="142850"/>
                </a:xfrm>
                <a:custGeom>
                  <a:rect b="b" l="l" r="r" t="t"/>
                  <a:pathLst>
                    <a:path extrusionOk="0" h="5714" w="5807">
                      <a:moveTo>
                        <a:pt x="5440" y="359"/>
                      </a:moveTo>
                      <a:lnTo>
                        <a:pt x="5440" y="5353"/>
                      </a:lnTo>
                      <a:lnTo>
                        <a:pt x="366" y="5353"/>
                      </a:lnTo>
                      <a:lnTo>
                        <a:pt x="366" y="359"/>
                      </a:lnTo>
                      <a:close/>
                      <a:moveTo>
                        <a:pt x="1" y="0"/>
                      </a:moveTo>
                      <a:lnTo>
                        <a:pt x="1" y="5713"/>
                      </a:ln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 name="Google Shape;1137;p21"/>
              <p:cNvSpPr/>
              <p:nvPr/>
            </p:nvSpPr>
            <p:spPr>
              <a:xfrm>
                <a:off x="6614107" y="884655"/>
                <a:ext cx="457798" cy="725000"/>
              </a:xfrm>
              <a:custGeom>
                <a:rect b="b" l="l" r="r" t="t"/>
                <a:pathLst>
                  <a:path extrusionOk="0" h="29000" w="17930">
                    <a:moveTo>
                      <a:pt x="1" y="0"/>
                    </a:moveTo>
                    <a:lnTo>
                      <a:pt x="1" y="29000"/>
                    </a:lnTo>
                    <a:lnTo>
                      <a:pt x="6818" y="29000"/>
                    </a:lnTo>
                    <a:lnTo>
                      <a:pt x="6818" y="16135"/>
                    </a:lnTo>
                    <a:lnTo>
                      <a:pt x="17930" y="16135"/>
                    </a:lnTo>
                    <a:lnTo>
                      <a:pt x="17930" y="10046"/>
                    </a:lnTo>
                    <a:lnTo>
                      <a:pt x="6818" y="10046"/>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 name="Google Shape;1138;p21"/>
            <p:cNvGrpSpPr/>
            <p:nvPr/>
          </p:nvGrpSpPr>
          <p:grpSpPr>
            <a:xfrm>
              <a:off x="386" y="1159275"/>
              <a:ext cx="1079185" cy="755292"/>
              <a:chOff x="6080250" y="1722850"/>
              <a:chExt cx="866050" cy="606125"/>
            </a:xfrm>
          </p:grpSpPr>
          <p:sp>
            <p:nvSpPr>
              <p:cNvPr id="1139" name="Google Shape;1139;p21"/>
              <p:cNvSpPr/>
              <p:nvPr/>
            </p:nvSpPr>
            <p:spPr>
              <a:xfrm>
                <a:off x="6080250" y="1722850"/>
                <a:ext cx="866050" cy="606125"/>
              </a:xfrm>
              <a:custGeom>
                <a:rect b="b" l="l" r="r" t="t"/>
                <a:pathLst>
                  <a:path extrusionOk="0" h="24245" w="34642">
                    <a:moveTo>
                      <a:pt x="1" y="1"/>
                    </a:moveTo>
                    <a:lnTo>
                      <a:pt x="1" y="24245"/>
                    </a:lnTo>
                    <a:lnTo>
                      <a:pt x="34641" y="24245"/>
                    </a:lnTo>
                    <a:lnTo>
                      <a:pt x="346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 name="Google Shape;1140;p21"/>
              <p:cNvGrpSpPr/>
              <p:nvPr/>
            </p:nvGrpSpPr>
            <p:grpSpPr>
              <a:xfrm>
                <a:off x="6080300" y="1722850"/>
                <a:ext cx="866000" cy="606125"/>
                <a:chOff x="6080300" y="1722850"/>
                <a:chExt cx="866000" cy="606125"/>
              </a:xfrm>
            </p:grpSpPr>
            <p:sp>
              <p:nvSpPr>
                <p:cNvPr id="1141" name="Google Shape;1141;p21"/>
                <p:cNvSpPr/>
                <p:nvPr/>
              </p:nvSpPr>
              <p:spPr>
                <a:xfrm>
                  <a:off x="6080300" y="1722850"/>
                  <a:ext cx="131225" cy="355950"/>
                </a:xfrm>
                <a:custGeom>
                  <a:rect b="b" l="l" r="r" t="t"/>
                  <a:pathLst>
                    <a:path extrusionOk="0" h="14238" w="5249">
                      <a:moveTo>
                        <a:pt x="0" y="1"/>
                      </a:moveTo>
                      <a:lnTo>
                        <a:pt x="0" y="14070"/>
                      </a:lnTo>
                      <a:cubicBezTo>
                        <a:pt x="612" y="14179"/>
                        <a:pt x="1285" y="14237"/>
                        <a:pt x="2031" y="14237"/>
                      </a:cubicBezTo>
                      <a:cubicBezTo>
                        <a:pt x="2031" y="14159"/>
                        <a:pt x="1893" y="13835"/>
                        <a:pt x="1618" y="13265"/>
                      </a:cubicBezTo>
                      <a:cubicBezTo>
                        <a:pt x="1342" y="12694"/>
                        <a:pt x="1206" y="11682"/>
                        <a:pt x="1206" y="10228"/>
                      </a:cubicBezTo>
                      <a:cubicBezTo>
                        <a:pt x="1206" y="7122"/>
                        <a:pt x="1922" y="4469"/>
                        <a:pt x="3357" y="2266"/>
                      </a:cubicBezTo>
                      <a:cubicBezTo>
                        <a:pt x="3902" y="1432"/>
                        <a:pt x="4532" y="677"/>
                        <a:pt x="5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1"/>
                <p:cNvSpPr/>
                <p:nvPr/>
              </p:nvSpPr>
              <p:spPr>
                <a:xfrm>
                  <a:off x="6173225" y="1722850"/>
                  <a:ext cx="628550" cy="606125"/>
                </a:xfrm>
                <a:custGeom>
                  <a:rect b="b" l="l" r="r" t="t"/>
                  <a:pathLst>
                    <a:path extrusionOk="0" h="24245" w="25142">
                      <a:moveTo>
                        <a:pt x="5171" y="1"/>
                      </a:moveTo>
                      <a:lnTo>
                        <a:pt x="1" y="24245"/>
                      </a:lnTo>
                      <a:lnTo>
                        <a:pt x="8479" y="24245"/>
                      </a:lnTo>
                      <a:lnTo>
                        <a:pt x="10404" y="15180"/>
                      </a:lnTo>
                      <a:cubicBezTo>
                        <a:pt x="11031" y="15024"/>
                        <a:pt x="11680" y="14944"/>
                        <a:pt x="12349" y="14944"/>
                      </a:cubicBezTo>
                      <a:cubicBezTo>
                        <a:pt x="14708" y="14944"/>
                        <a:pt x="15887" y="16281"/>
                        <a:pt x="15887" y="18955"/>
                      </a:cubicBezTo>
                      <a:cubicBezTo>
                        <a:pt x="15887" y="19978"/>
                        <a:pt x="15749" y="21137"/>
                        <a:pt x="15475" y="22435"/>
                      </a:cubicBezTo>
                      <a:cubicBezTo>
                        <a:pt x="15357" y="22987"/>
                        <a:pt x="15214" y="23593"/>
                        <a:pt x="15045" y="24245"/>
                      </a:cubicBezTo>
                      <a:lnTo>
                        <a:pt x="22907" y="24245"/>
                      </a:lnTo>
                      <a:cubicBezTo>
                        <a:pt x="23090" y="23505"/>
                        <a:pt x="23246" y="22832"/>
                        <a:pt x="23376" y="22228"/>
                      </a:cubicBezTo>
                      <a:cubicBezTo>
                        <a:pt x="23652" y="20950"/>
                        <a:pt x="23791" y="19742"/>
                        <a:pt x="23791" y="18600"/>
                      </a:cubicBezTo>
                      <a:cubicBezTo>
                        <a:pt x="23791" y="16636"/>
                        <a:pt x="23238" y="15091"/>
                        <a:pt x="22139" y="13972"/>
                      </a:cubicBezTo>
                      <a:cubicBezTo>
                        <a:pt x="21037" y="12851"/>
                        <a:pt x="19151" y="12291"/>
                        <a:pt x="16478" y="12291"/>
                      </a:cubicBezTo>
                      <a:lnTo>
                        <a:pt x="14413" y="12351"/>
                      </a:lnTo>
                      <a:lnTo>
                        <a:pt x="25142" y="1"/>
                      </a:lnTo>
                      <a:lnTo>
                        <a:pt x="19685" y="1"/>
                      </a:lnTo>
                      <a:cubicBezTo>
                        <a:pt x="18968" y="964"/>
                        <a:pt x="18176" y="2032"/>
                        <a:pt x="17303" y="3210"/>
                      </a:cubicBezTo>
                      <a:lnTo>
                        <a:pt x="11229" y="11347"/>
                      </a:lnTo>
                      <a:lnTo>
                        <a:pt x="136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1"/>
                <p:cNvSpPr/>
                <p:nvPr/>
              </p:nvSpPr>
              <p:spPr>
                <a:xfrm>
                  <a:off x="6859950" y="1924125"/>
                  <a:ext cx="86350" cy="404850"/>
                </a:xfrm>
                <a:custGeom>
                  <a:rect b="b" l="l" r="r" t="t"/>
                  <a:pathLst>
                    <a:path extrusionOk="0" h="16194" w="3454">
                      <a:moveTo>
                        <a:pt x="3453" y="0"/>
                      </a:moveTo>
                      <a:lnTo>
                        <a:pt x="1" y="16194"/>
                      </a:lnTo>
                      <a:lnTo>
                        <a:pt x="3453" y="16194"/>
                      </a:lnTo>
                      <a:lnTo>
                        <a:pt x="34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4" name="Google Shape;1144;p21"/>
            <p:cNvGrpSpPr/>
            <p:nvPr/>
          </p:nvGrpSpPr>
          <p:grpSpPr>
            <a:xfrm>
              <a:off x="1666100" y="1069045"/>
              <a:ext cx="966300" cy="395700"/>
              <a:chOff x="8180375" y="1069045"/>
              <a:chExt cx="966300" cy="395700"/>
            </a:xfrm>
          </p:grpSpPr>
          <p:sp>
            <p:nvSpPr>
              <p:cNvPr id="1145" name="Google Shape;1145;p21"/>
              <p:cNvSpPr/>
              <p:nvPr/>
            </p:nvSpPr>
            <p:spPr>
              <a:xfrm>
                <a:off x="8180375" y="1069045"/>
                <a:ext cx="966300" cy="395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1"/>
              <p:cNvSpPr/>
              <p:nvPr/>
            </p:nvSpPr>
            <p:spPr>
              <a:xfrm>
                <a:off x="8277172" y="1159076"/>
                <a:ext cx="772707" cy="215638"/>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 name="Google Shape;1147;p21"/>
            <p:cNvGrpSpPr/>
            <p:nvPr/>
          </p:nvGrpSpPr>
          <p:grpSpPr>
            <a:xfrm>
              <a:off x="1288480" y="444170"/>
              <a:ext cx="719155" cy="618720"/>
              <a:chOff x="7113950" y="1148975"/>
              <a:chExt cx="577125" cy="496525"/>
            </a:xfrm>
          </p:grpSpPr>
          <p:sp>
            <p:nvSpPr>
              <p:cNvPr id="1148" name="Google Shape;1148;p21"/>
              <p:cNvSpPr/>
              <p:nvPr/>
            </p:nvSpPr>
            <p:spPr>
              <a:xfrm>
                <a:off x="7113950" y="1148975"/>
                <a:ext cx="577125" cy="496525"/>
              </a:xfrm>
              <a:custGeom>
                <a:rect b="b" l="l" r="r" t="t"/>
                <a:pathLst>
                  <a:path extrusionOk="0" h="19861" w="23085">
                    <a:moveTo>
                      <a:pt x="0" y="1"/>
                    </a:moveTo>
                    <a:lnTo>
                      <a:pt x="0" y="19861"/>
                    </a:lnTo>
                    <a:lnTo>
                      <a:pt x="23084" y="19861"/>
                    </a:lnTo>
                    <a:lnTo>
                      <a:pt x="230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1"/>
              <p:cNvSpPr/>
              <p:nvPr/>
            </p:nvSpPr>
            <p:spPr>
              <a:xfrm>
                <a:off x="7391200" y="1148975"/>
                <a:ext cx="87075" cy="496525"/>
              </a:xfrm>
              <a:custGeom>
                <a:rect b="b" l="l" r="r" t="t"/>
                <a:pathLst>
                  <a:path extrusionOk="0" h="19861" w="3483">
                    <a:moveTo>
                      <a:pt x="1" y="1"/>
                    </a:moveTo>
                    <a:lnTo>
                      <a:pt x="1" y="19861"/>
                    </a:lnTo>
                    <a:lnTo>
                      <a:pt x="3482" y="19861"/>
                    </a:lnTo>
                    <a:lnTo>
                      <a:pt x="3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1"/>
              <p:cNvSpPr/>
              <p:nvPr/>
            </p:nvSpPr>
            <p:spPr>
              <a:xfrm>
                <a:off x="7507275" y="1148975"/>
                <a:ext cx="51600" cy="496525"/>
              </a:xfrm>
              <a:custGeom>
                <a:rect b="b" l="l" r="r" t="t"/>
                <a:pathLst>
                  <a:path extrusionOk="0" h="19861" w="2064">
                    <a:moveTo>
                      <a:pt x="0" y="1"/>
                    </a:moveTo>
                    <a:lnTo>
                      <a:pt x="0" y="19861"/>
                    </a:lnTo>
                    <a:lnTo>
                      <a:pt x="2063" y="19861"/>
                    </a:lnTo>
                    <a:lnTo>
                      <a:pt x="20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1"/>
              <p:cNvSpPr/>
              <p:nvPr/>
            </p:nvSpPr>
            <p:spPr>
              <a:xfrm>
                <a:off x="7594300" y="1148975"/>
                <a:ext cx="25825" cy="496525"/>
              </a:xfrm>
              <a:custGeom>
                <a:rect b="b" l="l" r="r" t="t"/>
                <a:pathLst>
                  <a:path extrusionOk="0" h="19861" w="1033">
                    <a:moveTo>
                      <a:pt x="1" y="1"/>
                    </a:moveTo>
                    <a:lnTo>
                      <a:pt x="1" y="19861"/>
                    </a:lnTo>
                    <a:lnTo>
                      <a:pt x="1033" y="19861"/>
                    </a:lnTo>
                    <a:lnTo>
                      <a:pt x="10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1"/>
              <p:cNvSpPr/>
              <p:nvPr/>
            </p:nvSpPr>
            <p:spPr>
              <a:xfrm>
                <a:off x="7653175" y="1148975"/>
                <a:ext cx="21000" cy="496525"/>
              </a:xfrm>
              <a:custGeom>
                <a:rect b="b" l="l" r="r" t="t"/>
                <a:pathLst>
                  <a:path extrusionOk="0" h="19861" w="840">
                    <a:moveTo>
                      <a:pt x="0" y="1"/>
                    </a:moveTo>
                    <a:lnTo>
                      <a:pt x="0" y="19861"/>
                    </a:lnTo>
                    <a:lnTo>
                      <a:pt x="839" y="19861"/>
                    </a:lnTo>
                    <a:lnTo>
                      <a:pt x="8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 name="Google Shape;1153;p21"/>
              <p:cNvGrpSpPr/>
              <p:nvPr/>
            </p:nvGrpSpPr>
            <p:grpSpPr>
              <a:xfrm>
                <a:off x="7139700" y="1185675"/>
                <a:ext cx="233000" cy="421825"/>
                <a:chOff x="7139700" y="1185675"/>
                <a:chExt cx="233000" cy="421825"/>
              </a:xfrm>
            </p:grpSpPr>
            <p:sp>
              <p:nvSpPr>
                <p:cNvPr id="1154" name="Google Shape;1154;p21"/>
                <p:cNvSpPr/>
                <p:nvPr/>
              </p:nvSpPr>
              <p:spPr>
                <a:xfrm>
                  <a:off x="7261725" y="1185675"/>
                  <a:ext cx="110975" cy="109100"/>
                </a:xfrm>
                <a:custGeom>
                  <a:rect b="b" l="l" r="r" t="t"/>
                  <a:pathLst>
                    <a:path extrusionOk="0" h="4364" w="4439">
                      <a:moveTo>
                        <a:pt x="4128" y="0"/>
                      </a:moveTo>
                      <a:cubicBezTo>
                        <a:pt x="117" y="0"/>
                        <a:pt x="0" y="4364"/>
                        <a:pt x="0" y="4364"/>
                      </a:cubicBezTo>
                      <a:cubicBezTo>
                        <a:pt x="4439" y="3951"/>
                        <a:pt x="4128" y="0"/>
                        <a:pt x="4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1"/>
                <p:cNvSpPr/>
                <p:nvPr/>
              </p:nvSpPr>
              <p:spPr>
                <a:xfrm>
                  <a:off x="7139700" y="1185675"/>
                  <a:ext cx="111000" cy="109100"/>
                </a:xfrm>
                <a:custGeom>
                  <a:rect b="b" l="l" r="r" t="t"/>
                  <a:pathLst>
                    <a:path extrusionOk="0" h="4364" w="4440">
                      <a:moveTo>
                        <a:pt x="4128" y="0"/>
                      </a:moveTo>
                      <a:cubicBezTo>
                        <a:pt x="118" y="0"/>
                        <a:pt x="1" y="4364"/>
                        <a:pt x="1" y="4364"/>
                      </a:cubicBezTo>
                      <a:cubicBezTo>
                        <a:pt x="4440" y="3951"/>
                        <a:pt x="4128" y="0"/>
                        <a:pt x="4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1"/>
                <p:cNvSpPr/>
                <p:nvPr/>
              </p:nvSpPr>
              <p:spPr>
                <a:xfrm>
                  <a:off x="7261725" y="1333975"/>
                  <a:ext cx="110975" cy="109075"/>
                </a:xfrm>
                <a:custGeom>
                  <a:rect b="b" l="l" r="r" t="t"/>
                  <a:pathLst>
                    <a:path extrusionOk="0" h="4363" w="4439">
                      <a:moveTo>
                        <a:pt x="4128" y="1"/>
                      </a:moveTo>
                      <a:cubicBezTo>
                        <a:pt x="117" y="1"/>
                        <a:pt x="0" y="4363"/>
                        <a:pt x="0" y="4363"/>
                      </a:cubicBezTo>
                      <a:cubicBezTo>
                        <a:pt x="4439" y="3952"/>
                        <a:pt x="4128"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1"/>
                <p:cNvSpPr/>
                <p:nvPr/>
              </p:nvSpPr>
              <p:spPr>
                <a:xfrm>
                  <a:off x="7139700" y="1333975"/>
                  <a:ext cx="111000" cy="109075"/>
                </a:xfrm>
                <a:custGeom>
                  <a:rect b="b" l="l" r="r" t="t"/>
                  <a:pathLst>
                    <a:path extrusionOk="0" h="4363" w="4440">
                      <a:moveTo>
                        <a:pt x="1" y="4363"/>
                      </a:moveTo>
                      <a:cubicBezTo>
                        <a:pt x="4440" y="3952"/>
                        <a:pt x="4128" y="1"/>
                        <a:pt x="4128" y="1"/>
                      </a:cubicBezTo>
                      <a:cubicBezTo>
                        <a:pt x="118" y="1"/>
                        <a:pt x="1" y="4363"/>
                        <a:pt x="1" y="43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1"/>
                <p:cNvSpPr/>
                <p:nvPr/>
              </p:nvSpPr>
              <p:spPr>
                <a:xfrm>
                  <a:off x="7261725" y="1498400"/>
                  <a:ext cx="110975" cy="109100"/>
                </a:xfrm>
                <a:custGeom>
                  <a:rect b="b" l="l" r="r" t="t"/>
                  <a:pathLst>
                    <a:path extrusionOk="0" h="4364" w="4439">
                      <a:moveTo>
                        <a:pt x="0" y="4364"/>
                      </a:moveTo>
                      <a:cubicBezTo>
                        <a:pt x="4439" y="3951"/>
                        <a:pt x="4128" y="1"/>
                        <a:pt x="4128" y="1"/>
                      </a:cubicBezTo>
                      <a:cubicBezTo>
                        <a:pt x="117" y="1"/>
                        <a:pt x="0" y="4364"/>
                        <a:pt x="0" y="43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1"/>
                <p:cNvSpPr/>
                <p:nvPr/>
              </p:nvSpPr>
              <p:spPr>
                <a:xfrm>
                  <a:off x="7139700" y="1498400"/>
                  <a:ext cx="111000" cy="109100"/>
                </a:xfrm>
                <a:custGeom>
                  <a:rect b="b" l="l" r="r" t="t"/>
                  <a:pathLst>
                    <a:path extrusionOk="0" h="4364" w="4440">
                      <a:moveTo>
                        <a:pt x="4128" y="1"/>
                      </a:moveTo>
                      <a:cubicBezTo>
                        <a:pt x="118" y="1"/>
                        <a:pt x="1" y="4364"/>
                        <a:pt x="1" y="4364"/>
                      </a:cubicBezTo>
                      <a:cubicBezTo>
                        <a:pt x="4440" y="3951"/>
                        <a:pt x="4128"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0" name="Google Shape;1160;p21"/>
            <p:cNvGrpSpPr/>
            <p:nvPr/>
          </p:nvGrpSpPr>
          <p:grpSpPr>
            <a:xfrm>
              <a:off x="1159850" y="1153125"/>
              <a:ext cx="523421" cy="1100911"/>
              <a:chOff x="7010724" y="1717914"/>
              <a:chExt cx="420048" cy="883486"/>
            </a:xfrm>
          </p:grpSpPr>
          <p:sp>
            <p:nvSpPr>
              <p:cNvPr id="1161" name="Google Shape;1161;p21"/>
              <p:cNvSpPr/>
              <p:nvPr/>
            </p:nvSpPr>
            <p:spPr>
              <a:xfrm>
                <a:off x="7010775" y="1722850"/>
                <a:ext cx="406225" cy="878550"/>
              </a:xfrm>
              <a:custGeom>
                <a:rect b="b" l="l" r="r" t="t"/>
                <a:pathLst>
                  <a:path extrusionOk="0" h="35142" w="16249">
                    <a:moveTo>
                      <a:pt x="0" y="1"/>
                    </a:moveTo>
                    <a:lnTo>
                      <a:pt x="0" y="35142"/>
                    </a:lnTo>
                    <a:lnTo>
                      <a:pt x="16248" y="35142"/>
                    </a:lnTo>
                    <a:lnTo>
                      <a:pt x="162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1"/>
              <p:cNvSpPr/>
              <p:nvPr/>
            </p:nvSpPr>
            <p:spPr>
              <a:xfrm>
                <a:off x="7010724" y="1717914"/>
                <a:ext cx="420048" cy="489375"/>
              </a:xfrm>
              <a:custGeom>
                <a:rect b="b" l="l" r="r" t="t"/>
                <a:pathLst>
                  <a:path extrusionOk="0" h="19575" w="16251">
                    <a:moveTo>
                      <a:pt x="6401" y="1"/>
                    </a:moveTo>
                    <a:lnTo>
                      <a:pt x="2648" y="5702"/>
                    </a:lnTo>
                    <a:lnTo>
                      <a:pt x="2775" y="5872"/>
                    </a:lnTo>
                    <a:cubicBezTo>
                      <a:pt x="3085" y="5731"/>
                      <a:pt x="3514" y="5604"/>
                      <a:pt x="4065" y="5490"/>
                    </a:cubicBezTo>
                    <a:cubicBezTo>
                      <a:pt x="4614" y="5378"/>
                      <a:pt x="5171" y="5321"/>
                      <a:pt x="5735" y="5321"/>
                    </a:cubicBezTo>
                    <a:cubicBezTo>
                      <a:pt x="7229" y="5321"/>
                      <a:pt x="8462" y="5688"/>
                      <a:pt x="9434" y="6421"/>
                    </a:cubicBezTo>
                    <a:cubicBezTo>
                      <a:pt x="10408" y="7154"/>
                      <a:pt x="10895" y="8170"/>
                      <a:pt x="10895" y="9467"/>
                    </a:cubicBezTo>
                    <a:cubicBezTo>
                      <a:pt x="10895" y="10763"/>
                      <a:pt x="10520" y="11723"/>
                      <a:pt x="9773" y="12512"/>
                    </a:cubicBezTo>
                    <a:cubicBezTo>
                      <a:pt x="9026" y="13301"/>
                      <a:pt x="8033" y="13696"/>
                      <a:pt x="6792" y="13696"/>
                    </a:cubicBezTo>
                    <a:cubicBezTo>
                      <a:pt x="5918" y="13696"/>
                      <a:pt x="5043" y="13443"/>
                      <a:pt x="4171" y="12935"/>
                    </a:cubicBezTo>
                    <a:cubicBezTo>
                      <a:pt x="3296" y="12427"/>
                      <a:pt x="2619" y="11778"/>
                      <a:pt x="2140" y="10989"/>
                    </a:cubicBezTo>
                    <a:lnTo>
                      <a:pt x="1" y="13808"/>
                    </a:lnTo>
                    <a:lnTo>
                      <a:pt x="1" y="17409"/>
                    </a:lnTo>
                    <a:cubicBezTo>
                      <a:pt x="642" y="17872"/>
                      <a:pt x="1375" y="18271"/>
                      <a:pt x="2203" y="18602"/>
                    </a:cubicBezTo>
                    <a:cubicBezTo>
                      <a:pt x="3824" y="19251"/>
                      <a:pt x="5353" y="19574"/>
                      <a:pt x="6792" y="19574"/>
                    </a:cubicBezTo>
                    <a:cubicBezTo>
                      <a:pt x="9132" y="19574"/>
                      <a:pt x="11085" y="19082"/>
                      <a:pt x="12649" y="18094"/>
                    </a:cubicBezTo>
                    <a:cubicBezTo>
                      <a:pt x="14215" y="17108"/>
                      <a:pt x="15370" y="15824"/>
                      <a:pt x="16118" y="14246"/>
                    </a:cubicBezTo>
                    <a:cubicBezTo>
                      <a:pt x="16164" y="14147"/>
                      <a:pt x="16206" y="14044"/>
                      <a:pt x="16250" y="13944"/>
                    </a:cubicBezTo>
                    <a:lnTo>
                      <a:pt x="16250" y="5256"/>
                    </a:lnTo>
                    <a:cubicBezTo>
                      <a:pt x="16016" y="4848"/>
                      <a:pt x="15740" y="4460"/>
                      <a:pt x="15419" y="4094"/>
                    </a:cubicBezTo>
                    <a:cubicBezTo>
                      <a:pt x="14207" y="2714"/>
                      <a:pt x="12741" y="1840"/>
                      <a:pt x="11022" y="1473"/>
                    </a:cubicBezTo>
                    <a:lnTo>
                      <a:pt x="119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1"/>
              <p:cNvSpPr/>
              <p:nvPr/>
            </p:nvSpPr>
            <p:spPr>
              <a:xfrm>
                <a:off x="7050475" y="2289972"/>
                <a:ext cx="366525" cy="310950"/>
              </a:xfrm>
              <a:custGeom>
                <a:rect b="b" l="l" r="r" t="t"/>
                <a:pathLst>
                  <a:path extrusionOk="0" h="12438" w="14661">
                    <a:moveTo>
                      <a:pt x="719" y="1"/>
                    </a:moveTo>
                    <a:lnTo>
                      <a:pt x="1" y="5921"/>
                    </a:lnTo>
                    <a:lnTo>
                      <a:pt x="6682" y="5921"/>
                    </a:lnTo>
                    <a:lnTo>
                      <a:pt x="2392" y="12438"/>
                    </a:lnTo>
                    <a:lnTo>
                      <a:pt x="13435" y="12438"/>
                    </a:lnTo>
                    <a:cubicBezTo>
                      <a:pt x="12301" y="11300"/>
                      <a:pt x="10969" y="10563"/>
                      <a:pt x="9432" y="10235"/>
                    </a:cubicBezTo>
                    <a:lnTo>
                      <a:pt x="14660" y="2071"/>
                    </a:lnTo>
                    <a:lnTo>
                      <a:pt x="146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 name="Google Shape;1164;p21"/>
            <p:cNvGrpSpPr/>
            <p:nvPr/>
          </p:nvGrpSpPr>
          <p:grpSpPr>
            <a:xfrm>
              <a:off x="1740300" y="1458450"/>
              <a:ext cx="889949" cy="801830"/>
              <a:chOff x="7476538" y="1962939"/>
              <a:chExt cx="714187" cy="643471"/>
            </a:xfrm>
          </p:grpSpPr>
          <p:sp>
            <p:nvSpPr>
              <p:cNvPr id="1165" name="Google Shape;1165;p21"/>
              <p:cNvSpPr/>
              <p:nvPr/>
            </p:nvSpPr>
            <p:spPr>
              <a:xfrm>
                <a:off x="7481475" y="1967875"/>
                <a:ext cx="709250" cy="633525"/>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6" name="Google Shape;1166;p21"/>
              <p:cNvGrpSpPr/>
              <p:nvPr/>
            </p:nvGrpSpPr>
            <p:grpSpPr>
              <a:xfrm>
                <a:off x="7476538" y="1962939"/>
                <a:ext cx="679562" cy="643471"/>
                <a:chOff x="7476538" y="1962939"/>
                <a:chExt cx="679562" cy="643471"/>
              </a:xfrm>
            </p:grpSpPr>
            <p:sp>
              <p:nvSpPr>
                <p:cNvPr id="1167" name="Google Shape;1167;p21"/>
                <p:cNvSpPr/>
                <p:nvPr/>
              </p:nvSpPr>
              <p:spPr>
                <a:xfrm>
                  <a:off x="7883800" y="2277775"/>
                  <a:ext cx="272300" cy="288925"/>
                </a:xfrm>
                <a:custGeom>
                  <a:rect b="b" l="l" r="r" t="t"/>
                  <a:pathLst>
                    <a:path extrusionOk="0" h="11557" w="10892">
                      <a:moveTo>
                        <a:pt x="9732" y="738"/>
                      </a:moveTo>
                      <a:lnTo>
                        <a:pt x="9732" y="738"/>
                      </a:lnTo>
                      <a:cubicBezTo>
                        <a:pt x="9778" y="1867"/>
                        <a:pt x="9738" y="5607"/>
                        <a:pt x="7411" y="8189"/>
                      </a:cubicBezTo>
                      <a:cubicBezTo>
                        <a:pt x="5875" y="9893"/>
                        <a:pt x="3625" y="10790"/>
                        <a:pt x="717" y="10859"/>
                      </a:cubicBezTo>
                      <a:cubicBezTo>
                        <a:pt x="844" y="9075"/>
                        <a:pt x="1847" y="1425"/>
                        <a:pt x="9732" y="738"/>
                      </a:cubicBezTo>
                      <a:close/>
                      <a:moveTo>
                        <a:pt x="10365" y="0"/>
                      </a:moveTo>
                      <a:lnTo>
                        <a:pt x="10036" y="20"/>
                      </a:lnTo>
                      <a:cubicBezTo>
                        <a:pt x="315" y="603"/>
                        <a:pt x="10" y="11098"/>
                        <a:pt x="7" y="11204"/>
                      </a:cubicBezTo>
                      <a:lnTo>
                        <a:pt x="0" y="11557"/>
                      </a:lnTo>
                      <a:lnTo>
                        <a:pt x="353" y="11557"/>
                      </a:lnTo>
                      <a:cubicBezTo>
                        <a:pt x="3643" y="11557"/>
                        <a:pt x="6192" y="10578"/>
                        <a:pt x="7930" y="8649"/>
                      </a:cubicBezTo>
                      <a:cubicBezTo>
                        <a:pt x="10891" y="5359"/>
                        <a:pt x="10422" y="534"/>
                        <a:pt x="10401" y="330"/>
                      </a:cubicBezTo>
                      <a:lnTo>
                        <a:pt x="103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1"/>
                <p:cNvSpPr/>
                <p:nvPr/>
              </p:nvSpPr>
              <p:spPr>
                <a:xfrm>
                  <a:off x="7883800" y="2009175"/>
                  <a:ext cx="272300" cy="288900"/>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1"/>
                <p:cNvSpPr/>
                <p:nvPr/>
              </p:nvSpPr>
              <p:spPr>
                <a:xfrm>
                  <a:off x="7476538" y="1962939"/>
                  <a:ext cx="354375" cy="643471"/>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0" name="Google Shape;1170;p21"/>
            <p:cNvGrpSpPr/>
            <p:nvPr/>
          </p:nvGrpSpPr>
          <p:grpSpPr>
            <a:xfrm>
              <a:off x="1569030" y="2254721"/>
              <a:ext cx="1061333" cy="634061"/>
              <a:chOff x="8099417" y="2254721"/>
              <a:chExt cx="1061333" cy="634061"/>
            </a:xfrm>
          </p:grpSpPr>
          <p:sp>
            <p:nvSpPr>
              <p:cNvPr id="1171" name="Google Shape;1171;p21"/>
              <p:cNvSpPr/>
              <p:nvPr/>
            </p:nvSpPr>
            <p:spPr>
              <a:xfrm>
                <a:off x="8099417" y="2254721"/>
                <a:ext cx="1061333" cy="63406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 name="Google Shape;1172;p21"/>
              <p:cNvGrpSpPr/>
              <p:nvPr/>
            </p:nvGrpSpPr>
            <p:grpSpPr>
              <a:xfrm>
                <a:off x="8153034" y="2328754"/>
                <a:ext cx="451322" cy="478553"/>
                <a:chOff x="469400" y="3610513"/>
                <a:chExt cx="304125" cy="322475"/>
              </a:xfrm>
            </p:grpSpPr>
            <p:sp>
              <p:nvSpPr>
                <p:cNvPr id="1173" name="Google Shape;1173;p21"/>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1"/>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1"/>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1"/>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 name="Google Shape;1177;p21"/>
              <p:cNvGrpSpPr/>
              <p:nvPr/>
            </p:nvGrpSpPr>
            <p:grpSpPr>
              <a:xfrm>
                <a:off x="8654626" y="2328754"/>
                <a:ext cx="451321" cy="478553"/>
                <a:chOff x="807400" y="3610513"/>
                <a:chExt cx="304125" cy="322475"/>
              </a:xfrm>
            </p:grpSpPr>
            <p:sp>
              <p:nvSpPr>
                <p:cNvPr id="1178" name="Google Shape;1178;p21"/>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1"/>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1"/>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1"/>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2" name="Google Shape;1182;p21"/>
            <p:cNvGrpSpPr/>
            <p:nvPr/>
          </p:nvGrpSpPr>
          <p:grpSpPr>
            <a:xfrm>
              <a:off x="25" y="2250525"/>
              <a:ext cx="511977" cy="1215163"/>
              <a:chOff x="6514300" y="2250525"/>
              <a:chExt cx="511977" cy="1215163"/>
            </a:xfrm>
          </p:grpSpPr>
          <p:sp>
            <p:nvSpPr>
              <p:cNvPr id="1183" name="Google Shape;1183;p21"/>
              <p:cNvSpPr/>
              <p:nvPr/>
            </p:nvSpPr>
            <p:spPr>
              <a:xfrm>
                <a:off x="6514300" y="2250525"/>
                <a:ext cx="511977" cy="121516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1"/>
              <p:cNvSpPr/>
              <p:nvPr/>
            </p:nvSpPr>
            <p:spPr>
              <a:xfrm>
                <a:off x="6595150" y="2262873"/>
                <a:ext cx="122761" cy="122761"/>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1"/>
              <p:cNvSpPr/>
              <p:nvPr/>
            </p:nvSpPr>
            <p:spPr>
              <a:xfrm>
                <a:off x="6790717" y="2262873"/>
                <a:ext cx="118859" cy="118929"/>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1"/>
              <p:cNvSpPr/>
              <p:nvPr/>
            </p:nvSpPr>
            <p:spPr>
              <a:xfrm>
                <a:off x="6582600" y="2423215"/>
                <a:ext cx="147862" cy="147897"/>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1"/>
              <p:cNvSpPr/>
              <p:nvPr/>
            </p:nvSpPr>
            <p:spPr>
              <a:xfrm>
                <a:off x="6790717" y="2435836"/>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1"/>
              <p:cNvSpPr/>
              <p:nvPr/>
            </p:nvSpPr>
            <p:spPr>
              <a:xfrm>
                <a:off x="6595150" y="2608763"/>
                <a:ext cx="122761" cy="122726"/>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1"/>
              <p:cNvSpPr/>
              <p:nvPr/>
            </p:nvSpPr>
            <p:spPr>
              <a:xfrm>
                <a:off x="6778167" y="2596178"/>
                <a:ext cx="144030" cy="144065"/>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1"/>
              <p:cNvSpPr/>
              <p:nvPr/>
            </p:nvSpPr>
            <p:spPr>
              <a:xfrm>
                <a:off x="6595150" y="2781656"/>
                <a:ext cx="122761" cy="122761"/>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1"/>
              <p:cNvSpPr/>
              <p:nvPr/>
            </p:nvSpPr>
            <p:spPr>
              <a:xfrm>
                <a:off x="6790717" y="2781656"/>
                <a:ext cx="118859" cy="118929"/>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1"/>
              <p:cNvSpPr/>
              <p:nvPr/>
            </p:nvSpPr>
            <p:spPr>
              <a:xfrm>
                <a:off x="6582600" y="2942033"/>
                <a:ext cx="147862" cy="147862"/>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1"/>
              <p:cNvSpPr/>
              <p:nvPr/>
            </p:nvSpPr>
            <p:spPr>
              <a:xfrm>
                <a:off x="6778167" y="2942033"/>
                <a:ext cx="144030" cy="144030"/>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1"/>
              <p:cNvSpPr/>
              <p:nvPr/>
            </p:nvSpPr>
            <p:spPr>
              <a:xfrm>
                <a:off x="6595150" y="3131975"/>
                <a:ext cx="122761" cy="122691"/>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1"/>
              <p:cNvSpPr/>
              <p:nvPr/>
            </p:nvSpPr>
            <p:spPr>
              <a:xfrm>
                <a:off x="6790717" y="3131975"/>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1"/>
              <p:cNvSpPr/>
              <p:nvPr/>
            </p:nvSpPr>
            <p:spPr>
              <a:xfrm>
                <a:off x="6582600" y="3292317"/>
                <a:ext cx="147862" cy="147897"/>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1"/>
              <p:cNvSpPr/>
              <p:nvPr/>
            </p:nvSpPr>
            <p:spPr>
              <a:xfrm>
                <a:off x="6790717" y="3304903"/>
                <a:ext cx="118859" cy="118859"/>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 name="Google Shape;1198;p21"/>
            <p:cNvSpPr/>
            <p:nvPr/>
          </p:nvSpPr>
          <p:spPr>
            <a:xfrm>
              <a:off x="1453711" y="3327526"/>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1"/>
            <p:cNvSpPr/>
            <p:nvPr/>
          </p:nvSpPr>
          <p:spPr>
            <a:xfrm>
              <a:off x="470500" y="2260275"/>
              <a:ext cx="1109457" cy="1205263"/>
            </a:xfrm>
            <a:custGeom>
              <a:rect b="b" l="l" r="r" t="t"/>
              <a:pathLst>
                <a:path extrusionOk="0" h="34562" w="31559">
                  <a:moveTo>
                    <a:pt x="0" y="0"/>
                  </a:moveTo>
                  <a:lnTo>
                    <a:pt x="0" y="34561"/>
                  </a:lnTo>
                  <a:lnTo>
                    <a:pt x="31558" y="34561"/>
                  </a:lnTo>
                  <a:lnTo>
                    <a:pt x="315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1"/>
            <p:cNvSpPr/>
            <p:nvPr/>
          </p:nvSpPr>
          <p:spPr>
            <a:xfrm>
              <a:off x="511946" y="2326734"/>
              <a:ext cx="613736" cy="676910"/>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1"/>
            <p:cNvSpPr/>
            <p:nvPr/>
          </p:nvSpPr>
          <p:spPr>
            <a:xfrm>
              <a:off x="463850" y="2286925"/>
              <a:ext cx="1116084" cy="1187378"/>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1"/>
            <p:cNvSpPr/>
            <p:nvPr/>
          </p:nvSpPr>
          <p:spPr>
            <a:xfrm>
              <a:off x="693875" y="2496725"/>
              <a:ext cx="889967" cy="969610"/>
            </a:xfrm>
            <a:custGeom>
              <a:rect b="b" l="l" r="r" t="t"/>
              <a:pathLst>
                <a:path extrusionOk="0" h="27581" w="25183">
                  <a:moveTo>
                    <a:pt x="25182" y="1"/>
                  </a:moveTo>
                  <a:lnTo>
                    <a:pt x="0" y="27580"/>
                  </a:lnTo>
                  <a:lnTo>
                    <a:pt x="5932" y="27580"/>
                  </a:lnTo>
                  <a:lnTo>
                    <a:pt x="25182" y="6499"/>
                  </a:lnTo>
                  <a:lnTo>
                    <a:pt x="251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1"/>
            <p:cNvSpPr/>
            <p:nvPr/>
          </p:nvSpPr>
          <p:spPr>
            <a:xfrm>
              <a:off x="1055764" y="2893092"/>
              <a:ext cx="523423" cy="573237"/>
            </a:xfrm>
            <a:custGeom>
              <a:rect b="b" l="l" r="r" t="t"/>
              <a:pathLst>
                <a:path extrusionOk="0" h="16306" w="14889">
                  <a:moveTo>
                    <a:pt x="14888" y="0"/>
                  </a:moveTo>
                  <a:lnTo>
                    <a:pt x="0" y="16305"/>
                  </a:lnTo>
                  <a:lnTo>
                    <a:pt x="5933" y="16305"/>
                  </a:lnTo>
                  <a:lnTo>
                    <a:pt x="14888" y="6498"/>
                  </a:lnTo>
                  <a:lnTo>
                    <a:pt x="148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1"/>
            <p:cNvSpPr/>
            <p:nvPr/>
          </p:nvSpPr>
          <p:spPr>
            <a:xfrm rot="-5400000">
              <a:off x="1351777" y="2694408"/>
              <a:ext cx="507165" cy="2049769"/>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1"/>
            <p:cNvSpPr/>
            <p:nvPr/>
          </p:nvSpPr>
          <p:spPr>
            <a:xfrm rot="5400000">
              <a:off x="378751" y="395930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 name="Google Shape;1206;p21"/>
            <p:cNvGrpSpPr/>
            <p:nvPr/>
          </p:nvGrpSpPr>
          <p:grpSpPr>
            <a:xfrm>
              <a:off x="1125669" y="3626026"/>
              <a:ext cx="186532" cy="186532"/>
              <a:chOff x="4779650" y="2578525"/>
              <a:chExt cx="132650" cy="132650"/>
            </a:xfrm>
          </p:grpSpPr>
          <p:sp>
            <p:nvSpPr>
              <p:cNvPr id="1207" name="Google Shape;1207;p21"/>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1"/>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 name="Google Shape;1209;p21"/>
            <p:cNvGrpSpPr/>
            <p:nvPr/>
          </p:nvGrpSpPr>
          <p:grpSpPr>
            <a:xfrm>
              <a:off x="1380543" y="3626026"/>
              <a:ext cx="186532" cy="186532"/>
              <a:chOff x="4960900" y="2578525"/>
              <a:chExt cx="132650" cy="132650"/>
            </a:xfrm>
          </p:grpSpPr>
          <p:sp>
            <p:nvSpPr>
              <p:cNvPr id="1210" name="Google Shape;1210;p21"/>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1"/>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 name="Google Shape;1212;p21"/>
            <p:cNvGrpSpPr/>
            <p:nvPr/>
          </p:nvGrpSpPr>
          <p:grpSpPr>
            <a:xfrm>
              <a:off x="1635487" y="3626026"/>
              <a:ext cx="186532" cy="186532"/>
              <a:chOff x="5142200" y="2578525"/>
              <a:chExt cx="132650" cy="132650"/>
            </a:xfrm>
          </p:grpSpPr>
          <p:sp>
            <p:nvSpPr>
              <p:cNvPr id="1213" name="Google Shape;1213;p21"/>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1"/>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 name="Google Shape;1215;p21"/>
            <p:cNvGrpSpPr/>
            <p:nvPr/>
          </p:nvGrpSpPr>
          <p:grpSpPr>
            <a:xfrm>
              <a:off x="1890326" y="3626026"/>
              <a:ext cx="186568" cy="186532"/>
              <a:chOff x="5323425" y="2578525"/>
              <a:chExt cx="132675" cy="132650"/>
            </a:xfrm>
          </p:grpSpPr>
          <p:sp>
            <p:nvSpPr>
              <p:cNvPr id="1216" name="Google Shape;1216;p21"/>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1"/>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 name="Google Shape;1218;p21"/>
            <p:cNvGrpSpPr/>
            <p:nvPr/>
          </p:nvGrpSpPr>
          <p:grpSpPr>
            <a:xfrm>
              <a:off x="2145200" y="3626026"/>
              <a:ext cx="186532" cy="186532"/>
              <a:chOff x="5504675" y="2578525"/>
              <a:chExt cx="132650" cy="132650"/>
            </a:xfrm>
          </p:grpSpPr>
          <p:sp>
            <p:nvSpPr>
              <p:cNvPr id="1219" name="Google Shape;1219;p21"/>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1"/>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 name="Google Shape;1221;p21"/>
            <p:cNvGrpSpPr/>
            <p:nvPr/>
          </p:nvGrpSpPr>
          <p:grpSpPr>
            <a:xfrm>
              <a:off x="2400144" y="3626026"/>
              <a:ext cx="186532" cy="186532"/>
              <a:chOff x="5685975" y="2578525"/>
              <a:chExt cx="132650" cy="132650"/>
            </a:xfrm>
          </p:grpSpPr>
          <p:sp>
            <p:nvSpPr>
              <p:cNvPr id="1222" name="Google Shape;1222;p21"/>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1"/>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_1">
    <p:spTree>
      <p:nvGrpSpPr>
        <p:cNvPr id="1224" name="Shape 1224"/>
        <p:cNvGrpSpPr/>
        <p:nvPr/>
      </p:nvGrpSpPr>
      <p:grpSpPr>
        <a:xfrm>
          <a:off x="0" y="0"/>
          <a:ext cx="0" cy="0"/>
          <a:chOff x="0" y="0"/>
          <a:chExt cx="0" cy="0"/>
        </a:xfrm>
      </p:grpSpPr>
      <p:grpSp>
        <p:nvGrpSpPr>
          <p:cNvPr id="1225" name="Google Shape;1225;p22"/>
          <p:cNvGrpSpPr/>
          <p:nvPr/>
        </p:nvGrpSpPr>
        <p:grpSpPr>
          <a:xfrm>
            <a:off x="0" y="4604000"/>
            <a:ext cx="9144049" cy="540843"/>
            <a:chOff x="0" y="4604000"/>
            <a:chExt cx="9144049" cy="540843"/>
          </a:xfrm>
        </p:grpSpPr>
        <p:sp>
          <p:nvSpPr>
            <p:cNvPr id="1226" name="Google Shape;1226;p22"/>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2"/>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 name="Google Shape;1228;p22"/>
          <p:cNvSpPr txBox="1"/>
          <p:nvPr>
            <p:ph type="title"/>
          </p:nvPr>
        </p:nvSpPr>
        <p:spPr>
          <a:xfrm>
            <a:off x="713226" y="330432"/>
            <a:ext cx="5778000" cy="5703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29" name="Google Shape;1229;p22"/>
          <p:cNvSpPr txBox="1"/>
          <p:nvPr>
            <p:ph idx="1" type="subTitle"/>
          </p:nvPr>
        </p:nvSpPr>
        <p:spPr>
          <a:xfrm>
            <a:off x="713225" y="1914375"/>
            <a:ext cx="3141000" cy="50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30" name="Google Shape;1230;p22"/>
          <p:cNvSpPr txBox="1"/>
          <p:nvPr>
            <p:ph idx="2" type="subTitle"/>
          </p:nvPr>
        </p:nvSpPr>
        <p:spPr>
          <a:xfrm>
            <a:off x="4620375" y="1914376"/>
            <a:ext cx="2338500" cy="197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31" name="Google Shape;1231;p22"/>
          <p:cNvSpPr txBox="1"/>
          <p:nvPr>
            <p:ph idx="3" type="subTitle"/>
          </p:nvPr>
        </p:nvSpPr>
        <p:spPr>
          <a:xfrm>
            <a:off x="713225" y="3381600"/>
            <a:ext cx="3141000" cy="50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32" name="Google Shape;1232;p22"/>
          <p:cNvSpPr txBox="1"/>
          <p:nvPr>
            <p:ph idx="4" type="subTitle"/>
          </p:nvPr>
        </p:nvSpPr>
        <p:spPr>
          <a:xfrm>
            <a:off x="713225" y="1429575"/>
            <a:ext cx="31410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233" name="Google Shape;1233;p22"/>
          <p:cNvSpPr txBox="1"/>
          <p:nvPr>
            <p:ph idx="5" type="subTitle"/>
          </p:nvPr>
        </p:nvSpPr>
        <p:spPr>
          <a:xfrm>
            <a:off x="4620375" y="1429575"/>
            <a:ext cx="23385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234" name="Google Shape;1234;p22"/>
          <p:cNvSpPr txBox="1"/>
          <p:nvPr>
            <p:ph idx="6" type="subTitle"/>
          </p:nvPr>
        </p:nvSpPr>
        <p:spPr>
          <a:xfrm>
            <a:off x="713225" y="2896809"/>
            <a:ext cx="31410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grpSp>
        <p:nvGrpSpPr>
          <p:cNvPr id="1235" name="Google Shape;1235;p22"/>
          <p:cNvGrpSpPr/>
          <p:nvPr/>
        </p:nvGrpSpPr>
        <p:grpSpPr>
          <a:xfrm>
            <a:off x="7595250" y="-5000"/>
            <a:ext cx="1551484" cy="4608826"/>
            <a:chOff x="7595250" y="-5000"/>
            <a:chExt cx="1551484" cy="4608826"/>
          </a:xfrm>
        </p:grpSpPr>
        <p:sp>
          <p:nvSpPr>
            <p:cNvPr id="1236" name="Google Shape;1236;p22"/>
            <p:cNvSpPr/>
            <p:nvPr/>
          </p:nvSpPr>
          <p:spPr>
            <a:xfrm rot="-5400000">
              <a:off x="8121997" y="2949844"/>
              <a:ext cx="496534" cy="1550028"/>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 name="Google Shape;1237;p22"/>
            <p:cNvGrpSpPr/>
            <p:nvPr/>
          </p:nvGrpSpPr>
          <p:grpSpPr>
            <a:xfrm>
              <a:off x="7639944" y="3626026"/>
              <a:ext cx="186532" cy="186532"/>
              <a:chOff x="4779650" y="2578525"/>
              <a:chExt cx="132650" cy="132650"/>
            </a:xfrm>
          </p:grpSpPr>
          <p:sp>
            <p:nvSpPr>
              <p:cNvPr id="1238" name="Google Shape;1238;p22"/>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2"/>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 name="Google Shape;1240;p22"/>
            <p:cNvGrpSpPr/>
            <p:nvPr/>
          </p:nvGrpSpPr>
          <p:grpSpPr>
            <a:xfrm>
              <a:off x="7894818" y="3626026"/>
              <a:ext cx="186532" cy="186532"/>
              <a:chOff x="4960900" y="2578525"/>
              <a:chExt cx="132650" cy="132650"/>
            </a:xfrm>
          </p:grpSpPr>
          <p:sp>
            <p:nvSpPr>
              <p:cNvPr id="1241" name="Google Shape;1241;p22"/>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2"/>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 name="Google Shape;1243;p22"/>
            <p:cNvGrpSpPr/>
            <p:nvPr/>
          </p:nvGrpSpPr>
          <p:grpSpPr>
            <a:xfrm>
              <a:off x="8149762" y="3626026"/>
              <a:ext cx="186532" cy="186532"/>
              <a:chOff x="5142200" y="2578525"/>
              <a:chExt cx="132650" cy="132650"/>
            </a:xfrm>
          </p:grpSpPr>
          <p:sp>
            <p:nvSpPr>
              <p:cNvPr id="1244" name="Google Shape;1244;p22"/>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2"/>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 name="Google Shape;1246;p22"/>
            <p:cNvGrpSpPr/>
            <p:nvPr/>
          </p:nvGrpSpPr>
          <p:grpSpPr>
            <a:xfrm>
              <a:off x="8404601" y="3626026"/>
              <a:ext cx="186568" cy="186532"/>
              <a:chOff x="5323425" y="2578525"/>
              <a:chExt cx="132675" cy="132650"/>
            </a:xfrm>
          </p:grpSpPr>
          <p:sp>
            <p:nvSpPr>
              <p:cNvPr id="1247" name="Google Shape;1247;p22"/>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2"/>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 name="Google Shape;1249;p22"/>
            <p:cNvGrpSpPr/>
            <p:nvPr/>
          </p:nvGrpSpPr>
          <p:grpSpPr>
            <a:xfrm>
              <a:off x="8659475" y="3626026"/>
              <a:ext cx="186532" cy="186532"/>
              <a:chOff x="5504675" y="2578525"/>
              <a:chExt cx="132650" cy="132650"/>
            </a:xfrm>
          </p:grpSpPr>
          <p:sp>
            <p:nvSpPr>
              <p:cNvPr id="1250" name="Google Shape;1250;p22"/>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2"/>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 name="Google Shape;1252;p22"/>
            <p:cNvGrpSpPr/>
            <p:nvPr/>
          </p:nvGrpSpPr>
          <p:grpSpPr>
            <a:xfrm>
              <a:off x="8914419" y="3626026"/>
              <a:ext cx="186532" cy="186532"/>
              <a:chOff x="5685975" y="2578525"/>
              <a:chExt cx="132650" cy="132650"/>
            </a:xfrm>
          </p:grpSpPr>
          <p:sp>
            <p:nvSpPr>
              <p:cNvPr id="1253" name="Google Shape;1253;p22"/>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2"/>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 name="Google Shape;1255;p22"/>
            <p:cNvSpPr/>
            <p:nvPr/>
          </p:nvSpPr>
          <p:spPr>
            <a:xfrm>
              <a:off x="7595250" y="-5000"/>
              <a:ext cx="1548667" cy="1205220"/>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2"/>
            <p:cNvSpPr/>
            <p:nvPr/>
          </p:nvSpPr>
          <p:spPr>
            <a:xfrm>
              <a:off x="7595250" y="3973025"/>
              <a:ext cx="1551484" cy="63080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2"/>
            <p:cNvSpPr/>
            <p:nvPr/>
          </p:nvSpPr>
          <p:spPr>
            <a:xfrm>
              <a:off x="7674120"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2"/>
            <p:cNvSpPr/>
            <p:nvPr/>
          </p:nvSpPr>
          <p:spPr>
            <a:xfrm>
              <a:off x="8164426"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2"/>
            <p:cNvSpPr/>
            <p:nvPr/>
          </p:nvSpPr>
          <p:spPr>
            <a:xfrm>
              <a:off x="8654732"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2"/>
            <p:cNvSpPr/>
            <p:nvPr/>
          </p:nvSpPr>
          <p:spPr>
            <a:xfrm>
              <a:off x="7595298" y="2234225"/>
              <a:ext cx="1548630" cy="60153"/>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2"/>
            <p:cNvSpPr/>
            <p:nvPr/>
          </p:nvSpPr>
          <p:spPr>
            <a:xfrm>
              <a:off x="7595252" y="1152456"/>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2"/>
            <p:cNvSpPr/>
            <p:nvPr/>
          </p:nvSpPr>
          <p:spPr>
            <a:xfrm>
              <a:off x="8180375" y="1159284"/>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 name="Google Shape;1263;p22"/>
            <p:cNvGrpSpPr/>
            <p:nvPr/>
          </p:nvGrpSpPr>
          <p:grpSpPr>
            <a:xfrm>
              <a:off x="8142199" y="2880400"/>
              <a:ext cx="1001836" cy="587959"/>
              <a:chOff x="8168914" y="2889541"/>
              <a:chExt cx="981519" cy="576035"/>
            </a:xfrm>
          </p:grpSpPr>
          <p:sp>
            <p:nvSpPr>
              <p:cNvPr id="1264" name="Google Shape;1264;p22"/>
              <p:cNvSpPr/>
              <p:nvPr/>
            </p:nvSpPr>
            <p:spPr>
              <a:xfrm>
                <a:off x="8168914" y="2892333"/>
                <a:ext cx="981519" cy="573226"/>
              </a:xfrm>
              <a:custGeom>
                <a:rect b="b" l="l" r="r" t="t"/>
                <a:pathLst>
                  <a:path extrusionOk="0" h="11416" w="38457">
                    <a:moveTo>
                      <a:pt x="0" y="0"/>
                    </a:moveTo>
                    <a:lnTo>
                      <a:pt x="0" y="11416"/>
                    </a:lnTo>
                    <a:lnTo>
                      <a:pt x="38457" y="11416"/>
                    </a:lnTo>
                    <a:lnTo>
                      <a:pt x="384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 name="Google Shape;1265;p22"/>
              <p:cNvGrpSpPr/>
              <p:nvPr/>
            </p:nvGrpSpPr>
            <p:grpSpPr>
              <a:xfrm>
                <a:off x="8283885" y="2889541"/>
                <a:ext cx="745070" cy="576035"/>
                <a:chOff x="5381719" y="3702446"/>
                <a:chExt cx="370959" cy="286798"/>
              </a:xfrm>
            </p:grpSpPr>
            <p:sp>
              <p:nvSpPr>
                <p:cNvPr id="1266" name="Google Shape;1266;p22"/>
                <p:cNvSpPr/>
                <p:nvPr/>
              </p:nvSpPr>
              <p:spPr>
                <a:xfrm>
                  <a:off x="5468147" y="3702446"/>
                  <a:ext cx="114425" cy="286798"/>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2"/>
                <p:cNvSpPr/>
                <p:nvPr/>
              </p:nvSpPr>
              <p:spPr>
                <a:xfrm>
                  <a:off x="5648128" y="3702446"/>
                  <a:ext cx="104550" cy="286798"/>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2"/>
                <p:cNvSpPr/>
                <p:nvPr/>
              </p:nvSpPr>
              <p:spPr>
                <a:xfrm>
                  <a:off x="5565000" y="3805748"/>
                  <a:ext cx="84800" cy="183495"/>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2"/>
                <p:cNvSpPr/>
                <p:nvPr/>
              </p:nvSpPr>
              <p:spPr>
                <a:xfrm>
                  <a:off x="5381719" y="3702446"/>
                  <a:ext cx="32100" cy="286798"/>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0" name="Google Shape;1270;p22"/>
            <p:cNvGrpSpPr/>
            <p:nvPr/>
          </p:nvGrpSpPr>
          <p:grpSpPr>
            <a:xfrm>
              <a:off x="8011708" y="-4990"/>
              <a:ext cx="1132931" cy="1062830"/>
              <a:chOff x="8001958" y="-6790"/>
              <a:chExt cx="1132931" cy="1062830"/>
            </a:xfrm>
          </p:grpSpPr>
          <p:sp>
            <p:nvSpPr>
              <p:cNvPr id="1271" name="Google Shape;1271;p22"/>
              <p:cNvSpPr/>
              <p:nvPr/>
            </p:nvSpPr>
            <p:spPr>
              <a:xfrm>
                <a:off x="8001958" y="-6790"/>
                <a:ext cx="1132923" cy="1062830"/>
              </a:xfrm>
              <a:custGeom>
                <a:rect b="b" l="l" r="r" t="t"/>
                <a:pathLst>
                  <a:path extrusionOk="0" h="34117" w="36367">
                    <a:moveTo>
                      <a:pt x="1" y="1"/>
                    </a:moveTo>
                    <a:lnTo>
                      <a:pt x="1" y="34117"/>
                    </a:lnTo>
                    <a:lnTo>
                      <a:pt x="36367" y="34117"/>
                    </a:lnTo>
                    <a:lnTo>
                      <a:pt x="363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2"/>
              <p:cNvSpPr/>
              <p:nvPr/>
            </p:nvSpPr>
            <p:spPr>
              <a:xfrm>
                <a:off x="8001958" y="-6790"/>
                <a:ext cx="420870" cy="1062830"/>
              </a:xfrm>
              <a:custGeom>
                <a:rect b="b" l="l" r="r" t="t"/>
                <a:pathLst>
                  <a:path extrusionOk="0" h="34117" w="13510">
                    <a:moveTo>
                      <a:pt x="1" y="1"/>
                    </a:moveTo>
                    <a:lnTo>
                      <a:pt x="1" y="34117"/>
                    </a:lnTo>
                    <a:lnTo>
                      <a:pt x="3128" y="34117"/>
                    </a:lnTo>
                    <a:lnTo>
                      <a:pt x="3128" y="23387"/>
                    </a:lnTo>
                    <a:cubicBezTo>
                      <a:pt x="3128" y="23022"/>
                      <a:pt x="3160" y="22589"/>
                      <a:pt x="3294" y="22289"/>
                    </a:cubicBezTo>
                    <a:cubicBezTo>
                      <a:pt x="3660" y="21358"/>
                      <a:pt x="4492" y="20493"/>
                      <a:pt x="5823" y="20493"/>
                    </a:cubicBezTo>
                    <a:cubicBezTo>
                      <a:pt x="7718" y="20493"/>
                      <a:pt x="8452" y="21956"/>
                      <a:pt x="8452" y="24086"/>
                    </a:cubicBezTo>
                    <a:lnTo>
                      <a:pt x="8452" y="34117"/>
                    </a:lnTo>
                    <a:lnTo>
                      <a:pt x="13510" y="34117"/>
                    </a:lnTo>
                    <a:lnTo>
                      <a:pt x="13510" y="23554"/>
                    </a:lnTo>
                    <a:cubicBezTo>
                      <a:pt x="13510" y="18629"/>
                      <a:pt x="11047" y="16399"/>
                      <a:pt x="7820" y="16399"/>
                    </a:cubicBezTo>
                    <a:cubicBezTo>
                      <a:pt x="6887" y="16399"/>
                      <a:pt x="5956" y="16632"/>
                      <a:pt x="5191" y="17033"/>
                    </a:cubicBezTo>
                    <a:cubicBezTo>
                      <a:pt x="4392" y="17431"/>
                      <a:pt x="3726" y="17997"/>
                      <a:pt x="3194" y="18729"/>
                    </a:cubicBezTo>
                    <a:lnTo>
                      <a:pt x="3128" y="18729"/>
                    </a:lnTo>
                    <a:lnTo>
                      <a:pt x="31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 name="Google Shape;1273;p22"/>
              <p:cNvGrpSpPr/>
              <p:nvPr/>
            </p:nvGrpSpPr>
            <p:grpSpPr>
              <a:xfrm>
                <a:off x="8813512" y="690216"/>
                <a:ext cx="294640" cy="312428"/>
                <a:chOff x="6804450" y="1351925"/>
                <a:chExt cx="236450" cy="250725"/>
              </a:xfrm>
            </p:grpSpPr>
            <p:sp>
              <p:nvSpPr>
                <p:cNvPr id="1274" name="Google Shape;1274;p22"/>
                <p:cNvSpPr/>
                <p:nvPr/>
              </p:nvSpPr>
              <p:spPr>
                <a:xfrm>
                  <a:off x="6864525" y="1355775"/>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2"/>
                <p:cNvSpPr/>
                <p:nvPr/>
              </p:nvSpPr>
              <p:spPr>
                <a:xfrm>
                  <a:off x="6982700" y="1359250"/>
                  <a:ext cx="54350" cy="169050"/>
                </a:xfrm>
                <a:custGeom>
                  <a:rect b="b" l="l" r="r" t="t"/>
                  <a:pathLst>
                    <a:path extrusionOk="0" h="6762" w="2174">
                      <a:moveTo>
                        <a:pt x="2174" y="1"/>
                      </a:moveTo>
                      <a:lnTo>
                        <a:pt x="0" y="2708"/>
                      </a:lnTo>
                      <a:lnTo>
                        <a:pt x="0" y="6761"/>
                      </a:lnTo>
                      <a:lnTo>
                        <a:pt x="2152" y="6761"/>
                      </a:lnTo>
                      <a:lnTo>
                        <a:pt x="2174" y="6734"/>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2"/>
                <p:cNvSpPr/>
                <p:nvPr/>
              </p:nvSpPr>
              <p:spPr>
                <a:xfrm>
                  <a:off x="6829375" y="1453775"/>
                  <a:ext cx="126850" cy="124875"/>
                </a:xfrm>
                <a:custGeom>
                  <a:rect b="b" l="l" r="r" t="t"/>
                  <a:pathLst>
                    <a:path extrusionOk="0" h="4995" w="5074">
                      <a:moveTo>
                        <a:pt x="0" y="0"/>
                      </a:moveTo>
                      <a:lnTo>
                        <a:pt x="0" y="4994"/>
                      </a:lnTo>
                      <a:lnTo>
                        <a:pt x="5074" y="4994"/>
                      </a:lnTo>
                      <a:lnTo>
                        <a:pt x="50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2"/>
                <p:cNvSpPr/>
                <p:nvPr/>
              </p:nvSpPr>
              <p:spPr>
                <a:xfrm>
                  <a:off x="6804450" y="1351925"/>
                  <a:ext cx="236450" cy="250725"/>
                </a:xfrm>
                <a:custGeom>
                  <a:rect b="b" l="l" r="r" t="t"/>
                  <a:pathLst>
                    <a:path extrusionOk="0" h="10029" w="9458">
                      <a:moveTo>
                        <a:pt x="9221" y="154"/>
                      </a:moveTo>
                      <a:lnTo>
                        <a:pt x="7017" y="2898"/>
                      </a:lnTo>
                      <a:lnTo>
                        <a:pt x="236" y="2898"/>
                      </a:lnTo>
                      <a:lnTo>
                        <a:pt x="2403" y="200"/>
                      </a:lnTo>
                      <a:lnTo>
                        <a:pt x="2439" y="154"/>
                      </a:lnTo>
                      <a:close/>
                      <a:moveTo>
                        <a:pt x="6437" y="3714"/>
                      </a:moveTo>
                      <a:lnTo>
                        <a:pt x="6437" y="9429"/>
                      </a:lnTo>
                      <a:lnTo>
                        <a:pt x="632" y="9429"/>
                      </a:lnTo>
                      <a:lnTo>
                        <a:pt x="632" y="3714"/>
                      </a:lnTo>
                      <a:close/>
                      <a:moveTo>
                        <a:pt x="9304" y="294"/>
                      </a:moveTo>
                      <a:lnTo>
                        <a:pt x="9304" y="7028"/>
                      </a:lnTo>
                      <a:lnTo>
                        <a:pt x="9282" y="7054"/>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88"/>
                        <a:pt x="9457" y="7071"/>
                        <a:pt x="9457" y="7054"/>
                      </a:cubicBezTo>
                      <a:lnTo>
                        <a:pt x="9457" y="77"/>
                      </a:lnTo>
                      <a:cubicBezTo>
                        <a:pt x="9457" y="65"/>
                        <a:pt x="9454" y="56"/>
                        <a:pt x="9449" y="45"/>
                      </a:cubicBezTo>
                      <a:lnTo>
                        <a:pt x="9449" y="44"/>
                      </a:lnTo>
                      <a:lnTo>
                        <a:pt x="9448" y="44"/>
                      </a:lnTo>
                      <a:cubicBezTo>
                        <a:pt x="9448" y="44"/>
                        <a:pt x="9446" y="42"/>
                        <a:pt x="9446" y="41"/>
                      </a:cubicBezTo>
                      <a:cubicBezTo>
                        <a:pt x="9440" y="31"/>
                        <a:pt x="9432" y="22"/>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2"/>
                <p:cNvSpPr/>
                <p:nvPr/>
              </p:nvSpPr>
              <p:spPr>
                <a:xfrm>
                  <a:off x="6820225" y="1444750"/>
                  <a:ext cx="145175" cy="142900"/>
                </a:xfrm>
                <a:custGeom>
                  <a:rect b="b" l="l" r="r" t="t"/>
                  <a:pathLst>
                    <a:path extrusionOk="0" h="5716" w="5807">
                      <a:moveTo>
                        <a:pt x="5440" y="361"/>
                      </a:moveTo>
                      <a:lnTo>
                        <a:pt x="5440" y="5355"/>
                      </a:lnTo>
                      <a:lnTo>
                        <a:pt x="366" y="5355"/>
                      </a:lnTo>
                      <a:lnTo>
                        <a:pt x="366" y="361"/>
                      </a:lnTo>
                      <a:close/>
                      <a:moveTo>
                        <a:pt x="1" y="1"/>
                      </a:moveTo>
                      <a:lnTo>
                        <a:pt x="1" y="5716"/>
                      </a:lnTo>
                      <a:lnTo>
                        <a:pt x="5806" y="5716"/>
                      </a:lnTo>
                      <a:lnTo>
                        <a:pt x="58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 name="Google Shape;1279;p22"/>
              <p:cNvGrpSpPr/>
              <p:nvPr/>
            </p:nvGrpSpPr>
            <p:grpSpPr>
              <a:xfrm>
                <a:off x="8813512" y="67508"/>
                <a:ext cx="294640" cy="312428"/>
                <a:chOff x="6804450" y="852200"/>
                <a:chExt cx="236450" cy="250725"/>
              </a:xfrm>
            </p:grpSpPr>
            <p:sp>
              <p:nvSpPr>
                <p:cNvPr id="1280" name="Google Shape;1280;p22"/>
                <p:cNvSpPr/>
                <p:nvPr/>
              </p:nvSpPr>
              <p:spPr>
                <a:xfrm>
                  <a:off x="6864525" y="856050"/>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2"/>
                <p:cNvSpPr/>
                <p:nvPr/>
              </p:nvSpPr>
              <p:spPr>
                <a:xfrm>
                  <a:off x="6982700" y="859525"/>
                  <a:ext cx="54350" cy="169050"/>
                </a:xfrm>
                <a:custGeom>
                  <a:rect b="b" l="l" r="r" t="t"/>
                  <a:pathLst>
                    <a:path extrusionOk="0" h="6762" w="2174">
                      <a:moveTo>
                        <a:pt x="2174" y="1"/>
                      </a:moveTo>
                      <a:lnTo>
                        <a:pt x="0" y="2709"/>
                      </a:lnTo>
                      <a:lnTo>
                        <a:pt x="0" y="6761"/>
                      </a:lnTo>
                      <a:lnTo>
                        <a:pt x="2152" y="6761"/>
                      </a:lnTo>
                      <a:lnTo>
                        <a:pt x="2174" y="6735"/>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2"/>
                <p:cNvSpPr/>
                <p:nvPr/>
              </p:nvSpPr>
              <p:spPr>
                <a:xfrm>
                  <a:off x="6829375" y="954075"/>
                  <a:ext cx="126850" cy="124850"/>
                </a:xfrm>
                <a:custGeom>
                  <a:rect b="b" l="l" r="r" t="t"/>
                  <a:pathLst>
                    <a:path extrusionOk="0" h="4994" w="5074">
                      <a:moveTo>
                        <a:pt x="0" y="1"/>
                      </a:moveTo>
                      <a:lnTo>
                        <a:pt x="0" y="4993"/>
                      </a:lnTo>
                      <a:lnTo>
                        <a:pt x="5074" y="4993"/>
                      </a:lnTo>
                      <a:lnTo>
                        <a:pt x="507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2"/>
                <p:cNvSpPr/>
                <p:nvPr/>
              </p:nvSpPr>
              <p:spPr>
                <a:xfrm>
                  <a:off x="6804450" y="852200"/>
                  <a:ext cx="236450" cy="250725"/>
                </a:xfrm>
                <a:custGeom>
                  <a:rect b="b" l="l" r="r" t="t"/>
                  <a:pathLst>
                    <a:path extrusionOk="0" h="10029" w="9458">
                      <a:moveTo>
                        <a:pt x="9221" y="154"/>
                      </a:moveTo>
                      <a:lnTo>
                        <a:pt x="7017" y="2899"/>
                      </a:lnTo>
                      <a:lnTo>
                        <a:pt x="236" y="2899"/>
                      </a:lnTo>
                      <a:lnTo>
                        <a:pt x="2403" y="200"/>
                      </a:lnTo>
                      <a:lnTo>
                        <a:pt x="2439" y="154"/>
                      </a:lnTo>
                      <a:close/>
                      <a:moveTo>
                        <a:pt x="6437" y="3715"/>
                      </a:moveTo>
                      <a:lnTo>
                        <a:pt x="6437" y="9428"/>
                      </a:lnTo>
                      <a:lnTo>
                        <a:pt x="632" y="9428"/>
                      </a:lnTo>
                      <a:lnTo>
                        <a:pt x="632" y="3715"/>
                      </a:lnTo>
                      <a:close/>
                      <a:moveTo>
                        <a:pt x="9304" y="294"/>
                      </a:moveTo>
                      <a:lnTo>
                        <a:pt x="9304" y="7028"/>
                      </a:lnTo>
                      <a:lnTo>
                        <a:pt x="9282" y="7056"/>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90"/>
                        <a:pt x="9457" y="7073"/>
                        <a:pt x="9457" y="7054"/>
                      </a:cubicBezTo>
                      <a:lnTo>
                        <a:pt x="9457" y="77"/>
                      </a:lnTo>
                      <a:cubicBezTo>
                        <a:pt x="9457" y="65"/>
                        <a:pt x="9454" y="56"/>
                        <a:pt x="9449" y="45"/>
                      </a:cubicBezTo>
                      <a:lnTo>
                        <a:pt x="9449" y="44"/>
                      </a:lnTo>
                      <a:lnTo>
                        <a:pt x="9448" y="44"/>
                      </a:lnTo>
                      <a:cubicBezTo>
                        <a:pt x="9448" y="44"/>
                        <a:pt x="9446" y="42"/>
                        <a:pt x="9446" y="41"/>
                      </a:cubicBezTo>
                      <a:cubicBezTo>
                        <a:pt x="9440" y="31"/>
                        <a:pt x="9432" y="24"/>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2"/>
                <p:cNvSpPr/>
                <p:nvPr/>
              </p:nvSpPr>
              <p:spPr>
                <a:xfrm>
                  <a:off x="6820225" y="945075"/>
                  <a:ext cx="145175" cy="142850"/>
                </a:xfrm>
                <a:custGeom>
                  <a:rect b="b" l="l" r="r" t="t"/>
                  <a:pathLst>
                    <a:path extrusionOk="0" h="5714" w="5807">
                      <a:moveTo>
                        <a:pt x="5440" y="359"/>
                      </a:moveTo>
                      <a:lnTo>
                        <a:pt x="5440" y="5353"/>
                      </a:lnTo>
                      <a:lnTo>
                        <a:pt x="366" y="5353"/>
                      </a:lnTo>
                      <a:lnTo>
                        <a:pt x="366" y="359"/>
                      </a:lnTo>
                      <a:close/>
                      <a:moveTo>
                        <a:pt x="1" y="0"/>
                      </a:moveTo>
                      <a:lnTo>
                        <a:pt x="1" y="5713"/>
                      </a:ln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 name="Google Shape;1285;p22"/>
              <p:cNvSpPr/>
              <p:nvPr/>
            </p:nvSpPr>
            <p:spPr>
              <a:xfrm>
                <a:off x="8576325" y="107950"/>
                <a:ext cx="558564" cy="903423"/>
              </a:xfrm>
              <a:custGeom>
                <a:rect b="b" l="l" r="r" t="t"/>
                <a:pathLst>
                  <a:path extrusionOk="0" h="29000" w="17930">
                    <a:moveTo>
                      <a:pt x="1" y="0"/>
                    </a:moveTo>
                    <a:lnTo>
                      <a:pt x="1" y="29000"/>
                    </a:lnTo>
                    <a:lnTo>
                      <a:pt x="6818" y="29000"/>
                    </a:lnTo>
                    <a:lnTo>
                      <a:pt x="6818" y="16135"/>
                    </a:lnTo>
                    <a:lnTo>
                      <a:pt x="17930" y="16135"/>
                    </a:lnTo>
                    <a:lnTo>
                      <a:pt x="17930" y="10046"/>
                    </a:lnTo>
                    <a:lnTo>
                      <a:pt x="6818" y="10046"/>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 name="Google Shape;1286;p22"/>
            <p:cNvGrpSpPr/>
            <p:nvPr/>
          </p:nvGrpSpPr>
          <p:grpSpPr>
            <a:xfrm>
              <a:off x="8180375" y="1069045"/>
              <a:ext cx="966300" cy="395700"/>
              <a:chOff x="8180375" y="1069045"/>
              <a:chExt cx="966300" cy="395700"/>
            </a:xfrm>
          </p:grpSpPr>
          <p:sp>
            <p:nvSpPr>
              <p:cNvPr id="1287" name="Google Shape;1287;p22"/>
              <p:cNvSpPr/>
              <p:nvPr/>
            </p:nvSpPr>
            <p:spPr>
              <a:xfrm>
                <a:off x="8180375" y="1069045"/>
                <a:ext cx="966300" cy="395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2"/>
              <p:cNvSpPr/>
              <p:nvPr/>
            </p:nvSpPr>
            <p:spPr>
              <a:xfrm>
                <a:off x="8277172" y="1159076"/>
                <a:ext cx="772707" cy="215638"/>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 name="Google Shape;1289;p22"/>
            <p:cNvGrpSpPr/>
            <p:nvPr/>
          </p:nvGrpSpPr>
          <p:grpSpPr>
            <a:xfrm>
              <a:off x="7674125" y="1153125"/>
              <a:ext cx="523421" cy="1100911"/>
              <a:chOff x="7010724" y="1717914"/>
              <a:chExt cx="420048" cy="883486"/>
            </a:xfrm>
          </p:grpSpPr>
          <p:sp>
            <p:nvSpPr>
              <p:cNvPr id="1290" name="Google Shape;1290;p22"/>
              <p:cNvSpPr/>
              <p:nvPr/>
            </p:nvSpPr>
            <p:spPr>
              <a:xfrm>
                <a:off x="7010775" y="1722850"/>
                <a:ext cx="406225" cy="878550"/>
              </a:xfrm>
              <a:custGeom>
                <a:rect b="b" l="l" r="r" t="t"/>
                <a:pathLst>
                  <a:path extrusionOk="0" h="35142" w="16249">
                    <a:moveTo>
                      <a:pt x="0" y="1"/>
                    </a:moveTo>
                    <a:lnTo>
                      <a:pt x="0" y="35142"/>
                    </a:lnTo>
                    <a:lnTo>
                      <a:pt x="16248" y="35142"/>
                    </a:lnTo>
                    <a:lnTo>
                      <a:pt x="162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2"/>
              <p:cNvSpPr/>
              <p:nvPr/>
            </p:nvSpPr>
            <p:spPr>
              <a:xfrm>
                <a:off x="7010724" y="1717914"/>
                <a:ext cx="420048" cy="489375"/>
              </a:xfrm>
              <a:custGeom>
                <a:rect b="b" l="l" r="r" t="t"/>
                <a:pathLst>
                  <a:path extrusionOk="0" h="19575" w="16251">
                    <a:moveTo>
                      <a:pt x="6401" y="1"/>
                    </a:moveTo>
                    <a:lnTo>
                      <a:pt x="2648" y="5702"/>
                    </a:lnTo>
                    <a:lnTo>
                      <a:pt x="2775" y="5872"/>
                    </a:lnTo>
                    <a:cubicBezTo>
                      <a:pt x="3085" y="5731"/>
                      <a:pt x="3514" y="5604"/>
                      <a:pt x="4065" y="5490"/>
                    </a:cubicBezTo>
                    <a:cubicBezTo>
                      <a:pt x="4614" y="5378"/>
                      <a:pt x="5171" y="5321"/>
                      <a:pt x="5735" y="5321"/>
                    </a:cubicBezTo>
                    <a:cubicBezTo>
                      <a:pt x="7229" y="5321"/>
                      <a:pt x="8462" y="5688"/>
                      <a:pt x="9434" y="6421"/>
                    </a:cubicBezTo>
                    <a:cubicBezTo>
                      <a:pt x="10408" y="7154"/>
                      <a:pt x="10895" y="8170"/>
                      <a:pt x="10895" y="9467"/>
                    </a:cubicBezTo>
                    <a:cubicBezTo>
                      <a:pt x="10895" y="10763"/>
                      <a:pt x="10520" y="11723"/>
                      <a:pt x="9773" y="12512"/>
                    </a:cubicBezTo>
                    <a:cubicBezTo>
                      <a:pt x="9026" y="13301"/>
                      <a:pt x="8033" y="13696"/>
                      <a:pt x="6792" y="13696"/>
                    </a:cubicBezTo>
                    <a:cubicBezTo>
                      <a:pt x="5918" y="13696"/>
                      <a:pt x="5043" y="13443"/>
                      <a:pt x="4171" y="12935"/>
                    </a:cubicBezTo>
                    <a:cubicBezTo>
                      <a:pt x="3296" y="12427"/>
                      <a:pt x="2619" y="11778"/>
                      <a:pt x="2140" y="10989"/>
                    </a:cubicBezTo>
                    <a:lnTo>
                      <a:pt x="1" y="13808"/>
                    </a:lnTo>
                    <a:lnTo>
                      <a:pt x="1" y="17409"/>
                    </a:lnTo>
                    <a:cubicBezTo>
                      <a:pt x="642" y="17872"/>
                      <a:pt x="1375" y="18271"/>
                      <a:pt x="2203" y="18602"/>
                    </a:cubicBezTo>
                    <a:cubicBezTo>
                      <a:pt x="3824" y="19251"/>
                      <a:pt x="5353" y="19574"/>
                      <a:pt x="6792" y="19574"/>
                    </a:cubicBezTo>
                    <a:cubicBezTo>
                      <a:pt x="9132" y="19574"/>
                      <a:pt x="11085" y="19082"/>
                      <a:pt x="12649" y="18094"/>
                    </a:cubicBezTo>
                    <a:cubicBezTo>
                      <a:pt x="14215" y="17108"/>
                      <a:pt x="15370" y="15824"/>
                      <a:pt x="16118" y="14246"/>
                    </a:cubicBezTo>
                    <a:cubicBezTo>
                      <a:pt x="16164" y="14147"/>
                      <a:pt x="16206" y="14044"/>
                      <a:pt x="16250" y="13944"/>
                    </a:cubicBezTo>
                    <a:lnTo>
                      <a:pt x="16250" y="5256"/>
                    </a:lnTo>
                    <a:cubicBezTo>
                      <a:pt x="16016" y="4848"/>
                      <a:pt x="15740" y="4460"/>
                      <a:pt x="15419" y="4094"/>
                    </a:cubicBezTo>
                    <a:cubicBezTo>
                      <a:pt x="14207" y="2714"/>
                      <a:pt x="12741" y="1840"/>
                      <a:pt x="11022" y="1473"/>
                    </a:cubicBezTo>
                    <a:lnTo>
                      <a:pt x="119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2"/>
              <p:cNvSpPr/>
              <p:nvPr/>
            </p:nvSpPr>
            <p:spPr>
              <a:xfrm>
                <a:off x="7050475" y="2289972"/>
                <a:ext cx="366525" cy="310950"/>
              </a:xfrm>
              <a:custGeom>
                <a:rect b="b" l="l" r="r" t="t"/>
                <a:pathLst>
                  <a:path extrusionOk="0" h="12438" w="14661">
                    <a:moveTo>
                      <a:pt x="719" y="1"/>
                    </a:moveTo>
                    <a:lnTo>
                      <a:pt x="1" y="5921"/>
                    </a:lnTo>
                    <a:lnTo>
                      <a:pt x="6682" y="5921"/>
                    </a:lnTo>
                    <a:lnTo>
                      <a:pt x="2392" y="12438"/>
                    </a:lnTo>
                    <a:lnTo>
                      <a:pt x="13435" y="12438"/>
                    </a:lnTo>
                    <a:cubicBezTo>
                      <a:pt x="12301" y="11300"/>
                      <a:pt x="10969" y="10563"/>
                      <a:pt x="9432" y="10235"/>
                    </a:cubicBezTo>
                    <a:lnTo>
                      <a:pt x="14660" y="2071"/>
                    </a:lnTo>
                    <a:lnTo>
                      <a:pt x="146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 name="Google Shape;1293;p22"/>
            <p:cNvGrpSpPr/>
            <p:nvPr/>
          </p:nvGrpSpPr>
          <p:grpSpPr>
            <a:xfrm>
              <a:off x="8254575" y="1458450"/>
              <a:ext cx="889949" cy="801830"/>
              <a:chOff x="7476538" y="1962939"/>
              <a:chExt cx="714187" cy="643471"/>
            </a:xfrm>
          </p:grpSpPr>
          <p:sp>
            <p:nvSpPr>
              <p:cNvPr id="1294" name="Google Shape;1294;p22"/>
              <p:cNvSpPr/>
              <p:nvPr/>
            </p:nvSpPr>
            <p:spPr>
              <a:xfrm>
                <a:off x="7481475" y="1967875"/>
                <a:ext cx="709250" cy="633525"/>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 name="Google Shape;1295;p22"/>
              <p:cNvGrpSpPr/>
              <p:nvPr/>
            </p:nvGrpSpPr>
            <p:grpSpPr>
              <a:xfrm>
                <a:off x="7476538" y="1962939"/>
                <a:ext cx="679562" cy="643471"/>
                <a:chOff x="7476538" y="1962939"/>
                <a:chExt cx="679562" cy="643471"/>
              </a:xfrm>
            </p:grpSpPr>
            <p:sp>
              <p:nvSpPr>
                <p:cNvPr id="1296" name="Google Shape;1296;p22"/>
                <p:cNvSpPr/>
                <p:nvPr/>
              </p:nvSpPr>
              <p:spPr>
                <a:xfrm>
                  <a:off x="7883800" y="2277775"/>
                  <a:ext cx="272300" cy="288925"/>
                </a:xfrm>
                <a:custGeom>
                  <a:rect b="b" l="l" r="r" t="t"/>
                  <a:pathLst>
                    <a:path extrusionOk="0" h="11557" w="10892">
                      <a:moveTo>
                        <a:pt x="9732" y="738"/>
                      </a:moveTo>
                      <a:lnTo>
                        <a:pt x="9732" y="738"/>
                      </a:lnTo>
                      <a:cubicBezTo>
                        <a:pt x="9778" y="1867"/>
                        <a:pt x="9738" y="5607"/>
                        <a:pt x="7411" y="8189"/>
                      </a:cubicBezTo>
                      <a:cubicBezTo>
                        <a:pt x="5875" y="9893"/>
                        <a:pt x="3625" y="10790"/>
                        <a:pt x="717" y="10859"/>
                      </a:cubicBezTo>
                      <a:cubicBezTo>
                        <a:pt x="844" y="9075"/>
                        <a:pt x="1847" y="1425"/>
                        <a:pt x="9732" y="738"/>
                      </a:cubicBezTo>
                      <a:close/>
                      <a:moveTo>
                        <a:pt x="10365" y="0"/>
                      </a:moveTo>
                      <a:lnTo>
                        <a:pt x="10036" y="20"/>
                      </a:lnTo>
                      <a:cubicBezTo>
                        <a:pt x="315" y="603"/>
                        <a:pt x="10" y="11098"/>
                        <a:pt x="7" y="11204"/>
                      </a:cubicBezTo>
                      <a:lnTo>
                        <a:pt x="0" y="11557"/>
                      </a:lnTo>
                      <a:lnTo>
                        <a:pt x="353" y="11557"/>
                      </a:lnTo>
                      <a:cubicBezTo>
                        <a:pt x="3643" y="11557"/>
                        <a:pt x="6192" y="10578"/>
                        <a:pt x="7930" y="8649"/>
                      </a:cubicBezTo>
                      <a:cubicBezTo>
                        <a:pt x="10891" y="5359"/>
                        <a:pt x="10422" y="534"/>
                        <a:pt x="10401" y="330"/>
                      </a:cubicBezTo>
                      <a:lnTo>
                        <a:pt x="103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2"/>
                <p:cNvSpPr/>
                <p:nvPr/>
              </p:nvSpPr>
              <p:spPr>
                <a:xfrm>
                  <a:off x="7883800" y="2009175"/>
                  <a:ext cx="272300" cy="288900"/>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2"/>
                <p:cNvSpPr/>
                <p:nvPr/>
              </p:nvSpPr>
              <p:spPr>
                <a:xfrm>
                  <a:off x="7476538" y="1962939"/>
                  <a:ext cx="354375" cy="643471"/>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9" name="Google Shape;1299;p22"/>
            <p:cNvGrpSpPr/>
            <p:nvPr/>
          </p:nvGrpSpPr>
          <p:grpSpPr>
            <a:xfrm>
              <a:off x="8083305" y="2254721"/>
              <a:ext cx="1061333" cy="634061"/>
              <a:chOff x="8099417" y="2254721"/>
              <a:chExt cx="1061333" cy="634061"/>
            </a:xfrm>
          </p:grpSpPr>
          <p:sp>
            <p:nvSpPr>
              <p:cNvPr id="1300" name="Google Shape;1300;p22"/>
              <p:cNvSpPr/>
              <p:nvPr/>
            </p:nvSpPr>
            <p:spPr>
              <a:xfrm>
                <a:off x="8099417" y="2254721"/>
                <a:ext cx="1061333" cy="63406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 name="Google Shape;1301;p22"/>
              <p:cNvGrpSpPr/>
              <p:nvPr/>
            </p:nvGrpSpPr>
            <p:grpSpPr>
              <a:xfrm>
                <a:off x="8153034" y="2328754"/>
                <a:ext cx="451322" cy="478553"/>
                <a:chOff x="469400" y="3610513"/>
                <a:chExt cx="304125" cy="322475"/>
              </a:xfrm>
            </p:grpSpPr>
            <p:sp>
              <p:nvSpPr>
                <p:cNvPr id="1302" name="Google Shape;1302;p22"/>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2"/>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2"/>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2"/>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 name="Google Shape;1306;p22"/>
              <p:cNvGrpSpPr/>
              <p:nvPr/>
            </p:nvGrpSpPr>
            <p:grpSpPr>
              <a:xfrm>
                <a:off x="8654626" y="2328754"/>
                <a:ext cx="451321" cy="478553"/>
                <a:chOff x="807400" y="3610513"/>
                <a:chExt cx="304125" cy="322475"/>
              </a:xfrm>
            </p:grpSpPr>
            <p:sp>
              <p:nvSpPr>
                <p:cNvPr id="1307" name="Google Shape;1307;p22"/>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2"/>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2"/>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2"/>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1" name="Google Shape;1311;p22"/>
            <p:cNvGrpSpPr/>
            <p:nvPr/>
          </p:nvGrpSpPr>
          <p:grpSpPr>
            <a:xfrm>
              <a:off x="7595306" y="2293626"/>
              <a:ext cx="511977" cy="1215163"/>
              <a:chOff x="6514300" y="2250525"/>
              <a:chExt cx="511977" cy="1215163"/>
            </a:xfrm>
          </p:grpSpPr>
          <p:sp>
            <p:nvSpPr>
              <p:cNvPr id="1312" name="Google Shape;1312;p22"/>
              <p:cNvSpPr/>
              <p:nvPr/>
            </p:nvSpPr>
            <p:spPr>
              <a:xfrm>
                <a:off x="6514300" y="2250525"/>
                <a:ext cx="511977" cy="121516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2"/>
              <p:cNvSpPr/>
              <p:nvPr/>
            </p:nvSpPr>
            <p:spPr>
              <a:xfrm>
                <a:off x="6595150" y="2262873"/>
                <a:ext cx="122761" cy="122761"/>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2"/>
              <p:cNvSpPr/>
              <p:nvPr/>
            </p:nvSpPr>
            <p:spPr>
              <a:xfrm>
                <a:off x="6790717" y="2262873"/>
                <a:ext cx="118859" cy="118929"/>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2"/>
              <p:cNvSpPr/>
              <p:nvPr/>
            </p:nvSpPr>
            <p:spPr>
              <a:xfrm>
                <a:off x="6582600" y="2423215"/>
                <a:ext cx="147862" cy="147897"/>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2"/>
              <p:cNvSpPr/>
              <p:nvPr/>
            </p:nvSpPr>
            <p:spPr>
              <a:xfrm>
                <a:off x="6790717" y="2435836"/>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2"/>
              <p:cNvSpPr/>
              <p:nvPr/>
            </p:nvSpPr>
            <p:spPr>
              <a:xfrm>
                <a:off x="6595150" y="2608763"/>
                <a:ext cx="122761" cy="122726"/>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2"/>
              <p:cNvSpPr/>
              <p:nvPr/>
            </p:nvSpPr>
            <p:spPr>
              <a:xfrm>
                <a:off x="6778167" y="2596178"/>
                <a:ext cx="144030" cy="144065"/>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2"/>
              <p:cNvSpPr/>
              <p:nvPr/>
            </p:nvSpPr>
            <p:spPr>
              <a:xfrm>
                <a:off x="6595150" y="2781656"/>
                <a:ext cx="122761" cy="122761"/>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2"/>
              <p:cNvSpPr/>
              <p:nvPr/>
            </p:nvSpPr>
            <p:spPr>
              <a:xfrm>
                <a:off x="6790717" y="2781656"/>
                <a:ext cx="118859" cy="118929"/>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2"/>
              <p:cNvSpPr/>
              <p:nvPr/>
            </p:nvSpPr>
            <p:spPr>
              <a:xfrm>
                <a:off x="6582600" y="2942033"/>
                <a:ext cx="147862" cy="147862"/>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2"/>
              <p:cNvSpPr/>
              <p:nvPr/>
            </p:nvSpPr>
            <p:spPr>
              <a:xfrm>
                <a:off x="6778167" y="2942033"/>
                <a:ext cx="144030" cy="144030"/>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2"/>
              <p:cNvSpPr/>
              <p:nvPr/>
            </p:nvSpPr>
            <p:spPr>
              <a:xfrm>
                <a:off x="6595150" y="3131975"/>
                <a:ext cx="122761" cy="122691"/>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2"/>
              <p:cNvSpPr/>
              <p:nvPr/>
            </p:nvSpPr>
            <p:spPr>
              <a:xfrm>
                <a:off x="6790717" y="3131975"/>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2"/>
              <p:cNvSpPr/>
              <p:nvPr/>
            </p:nvSpPr>
            <p:spPr>
              <a:xfrm>
                <a:off x="6582600" y="3292317"/>
                <a:ext cx="147862" cy="147897"/>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2"/>
              <p:cNvSpPr/>
              <p:nvPr/>
            </p:nvSpPr>
            <p:spPr>
              <a:xfrm>
                <a:off x="6790717" y="3304903"/>
                <a:ext cx="118859" cy="118859"/>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7" name="Google Shape;1327;p22"/>
            <p:cNvSpPr/>
            <p:nvPr/>
          </p:nvSpPr>
          <p:spPr>
            <a:xfrm rot="5400000">
              <a:off x="7369776" y="43920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1328" name="Shape 1328"/>
        <p:cNvGrpSpPr/>
        <p:nvPr/>
      </p:nvGrpSpPr>
      <p:grpSpPr>
        <a:xfrm>
          <a:off x="0" y="0"/>
          <a:ext cx="0" cy="0"/>
          <a:chOff x="0" y="0"/>
          <a:chExt cx="0" cy="0"/>
        </a:xfrm>
      </p:grpSpPr>
      <p:grpSp>
        <p:nvGrpSpPr>
          <p:cNvPr id="1329" name="Google Shape;1329;p23"/>
          <p:cNvGrpSpPr/>
          <p:nvPr/>
        </p:nvGrpSpPr>
        <p:grpSpPr>
          <a:xfrm>
            <a:off x="0" y="4604000"/>
            <a:ext cx="9144049" cy="540843"/>
            <a:chOff x="0" y="4604000"/>
            <a:chExt cx="9144049" cy="540843"/>
          </a:xfrm>
        </p:grpSpPr>
        <p:sp>
          <p:nvSpPr>
            <p:cNvPr id="1330" name="Google Shape;1330;p23"/>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3"/>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 name="Google Shape;1332;p23"/>
          <p:cNvSpPr txBox="1"/>
          <p:nvPr>
            <p:ph type="title"/>
          </p:nvPr>
        </p:nvSpPr>
        <p:spPr>
          <a:xfrm>
            <a:off x="2988875" y="325489"/>
            <a:ext cx="5442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33" name="Google Shape;1333;p23"/>
          <p:cNvSpPr txBox="1"/>
          <p:nvPr>
            <p:ph idx="1" type="subTitle"/>
          </p:nvPr>
        </p:nvSpPr>
        <p:spPr>
          <a:xfrm>
            <a:off x="3591275" y="2182447"/>
            <a:ext cx="19782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34" name="Google Shape;1334;p23"/>
          <p:cNvSpPr txBox="1"/>
          <p:nvPr>
            <p:ph idx="2" type="subTitle"/>
          </p:nvPr>
        </p:nvSpPr>
        <p:spPr>
          <a:xfrm>
            <a:off x="6300076" y="2182447"/>
            <a:ext cx="19782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35" name="Google Shape;1335;p23"/>
          <p:cNvSpPr txBox="1"/>
          <p:nvPr>
            <p:ph idx="3" type="subTitle"/>
          </p:nvPr>
        </p:nvSpPr>
        <p:spPr>
          <a:xfrm>
            <a:off x="3591275" y="3474542"/>
            <a:ext cx="19782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36" name="Google Shape;1336;p23"/>
          <p:cNvSpPr txBox="1"/>
          <p:nvPr>
            <p:ph idx="4" type="subTitle"/>
          </p:nvPr>
        </p:nvSpPr>
        <p:spPr>
          <a:xfrm>
            <a:off x="6300076" y="3474542"/>
            <a:ext cx="19782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37" name="Google Shape;1337;p23"/>
          <p:cNvSpPr txBox="1"/>
          <p:nvPr>
            <p:ph idx="5" type="subTitle"/>
          </p:nvPr>
        </p:nvSpPr>
        <p:spPr>
          <a:xfrm>
            <a:off x="3591275" y="1697646"/>
            <a:ext cx="19782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338" name="Google Shape;1338;p23"/>
          <p:cNvSpPr txBox="1"/>
          <p:nvPr>
            <p:ph idx="6" type="subTitle"/>
          </p:nvPr>
        </p:nvSpPr>
        <p:spPr>
          <a:xfrm>
            <a:off x="6300075" y="1697646"/>
            <a:ext cx="19782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339" name="Google Shape;1339;p23"/>
          <p:cNvSpPr txBox="1"/>
          <p:nvPr>
            <p:ph idx="7" type="subTitle"/>
          </p:nvPr>
        </p:nvSpPr>
        <p:spPr>
          <a:xfrm>
            <a:off x="3591275" y="2994092"/>
            <a:ext cx="19782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340" name="Google Shape;1340;p23"/>
          <p:cNvSpPr txBox="1"/>
          <p:nvPr>
            <p:ph idx="8" type="subTitle"/>
          </p:nvPr>
        </p:nvSpPr>
        <p:spPr>
          <a:xfrm>
            <a:off x="6300076" y="2994092"/>
            <a:ext cx="19782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grpSp>
        <p:nvGrpSpPr>
          <p:cNvPr id="1341" name="Google Shape;1341;p23"/>
          <p:cNvGrpSpPr/>
          <p:nvPr/>
        </p:nvGrpSpPr>
        <p:grpSpPr>
          <a:xfrm>
            <a:off x="-407" y="-202"/>
            <a:ext cx="764433" cy="4604255"/>
            <a:chOff x="-407" y="-202"/>
            <a:chExt cx="764433" cy="4604255"/>
          </a:xfrm>
        </p:grpSpPr>
        <p:sp>
          <p:nvSpPr>
            <p:cNvPr id="1342" name="Google Shape;1342;p23"/>
            <p:cNvSpPr/>
            <p:nvPr/>
          </p:nvSpPr>
          <p:spPr>
            <a:xfrm flipH="1">
              <a:off x="474" y="4490775"/>
              <a:ext cx="763552" cy="113278"/>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3"/>
            <p:cNvSpPr/>
            <p:nvPr/>
          </p:nvSpPr>
          <p:spPr>
            <a:xfrm flipH="1">
              <a:off x="-20" y="2437122"/>
              <a:ext cx="763545" cy="2078207"/>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3"/>
            <p:cNvSpPr/>
            <p:nvPr/>
          </p:nvSpPr>
          <p:spPr>
            <a:xfrm flipH="1">
              <a:off x="562214" y="2511383"/>
              <a:ext cx="186568" cy="186532"/>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3"/>
            <p:cNvSpPr/>
            <p:nvPr/>
          </p:nvSpPr>
          <p:spPr>
            <a:xfrm flipH="1">
              <a:off x="590655" y="2536660"/>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3"/>
            <p:cNvSpPr/>
            <p:nvPr/>
          </p:nvSpPr>
          <p:spPr>
            <a:xfrm flipH="1">
              <a:off x="307376" y="2511383"/>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3"/>
            <p:cNvSpPr/>
            <p:nvPr/>
          </p:nvSpPr>
          <p:spPr>
            <a:xfrm flipH="1">
              <a:off x="335781" y="2536660"/>
              <a:ext cx="135944" cy="13598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3"/>
            <p:cNvSpPr/>
            <p:nvPr/>
          </p:nvSpPr>
          <p:spPr>
            <a:xfrm flipH="1">
              <a:off x="52432" y="2511383"/>
              <a:ext cx="186532" cy="186532"/>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3"/>
            <p:cNvSpPr/>
            <p:nvPr/>
          </p:nvSpPr>
          <p:spPr>
            <a:xfrm flipH="1">
              <a:off x="80907" y="2536660"/>
              <a:ext cx="135944" cy="13598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0" name="Google Shape;1350;p23"/>
            <p:cNvGrpSpPr/>
            <p:nvPr/>
          </p:nvGrpSpPr>
          <p:grpSpPr>
            <a:xfrm>
              <a:off x="-407" y="-202"/>
              <a:ext cx="536412" cy="1149660"/>
              <a:chOff x="-407" y="-202"/>
              <a:chExt cx="536412" cy="1149660"/>
            </a:xfrm>
          </p:grpSpPr>
          <p:sp>
            <p:nvSpPr>
              <p:cNvPr id="1351" name="Google Shape;1351;p23"/>
              <p:cNvSpPr/>
              <p:nvPr/>
            </p:nvSpPr>
            <p:spPr>
              <a:xfrm flipH="1">
                <a:off x="-32" y="-202"/>
                <a:ext cx="536037" cy="114966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3"/>
              <p:cNvSpPr/>
              <p:nvPr/>
            </p:nvSpPr>
            <p:spPr>
              <a:xfrm flipH="1">
                <a:off x="-407" y="101502"/>
                <a:ext cx="382311" cy="984199"/>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3" name="Google Shape;1353;p23"/>
            <p:cNvSpPr/>
            <p:nvPr/>
          </p:nvSpPr>
          <p:spPr>
            <a:xfrm flipH="1">
              <a:off x="444435" y="2769999"/>
              <a:ext cx="245241" cy="600377"/>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 name="Google Shape;1354;p23"/>
            <p:cNvGrpSpPr/>
            <p:nvPr/>
          </p:nvGrpSpPr>
          <p:grpSpPr>
            <a:xfrm>
              <a:off x="16" y="2763410"/>
              <a:ext cx="388849" cy="443762"/>
              <a:chOff x="16" y="2763410"/>
              <a:chExt cx="388849" cy="443762"/>
            </a:xfrm>
          </p:grpSpPr>
          <p:sp>
            <p:nvSpPr>
              <p:cNvPr id="1355" name="Google Shape;1355;p23"/>
              <p:cNvSpPr/>
              <p:nvPr/>
            </p:nvSpPr>
            <p:spPr>
              <a:xfrm flipH="1">
                <a:off x="16" y="2763410"/>
                <a:ext cx="388849" cy="443762"/>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6" name="Google Shape;1356;p23"/>
              <p:cNvGrpSpPr/>
              <p:nvPr/>
            </p:nvGrpSpPr>
            <p:grpSpPr>
              <a:xfrm flipH="1">
                <a:off x="29265" y="2804014"/>
                <a:ext cx="332426" cy="352499"/>
                <a:chOff x="5598700" y="2786625"/>
                <a:chExt cx="236400" cy="250675"/>
              </a:xfrm>
            </p:grpSpPr>
            <p:sp>
              <p:nvSpPr>
                <p:cNvPr id="1357" name="Google Shape;1357;p23"/>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3"/>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3"/>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3"/>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3"/>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2" name="Google Shape;1362;p23"/>
            <p:cNvSpPr/>
            <p:nvPr/>
          </p:nvSpPr>
          <p:spPr>
            <a:xfrm flipH="1">
              <a:off x="16" y="3262083"/>
              <a:ext cx="728869" cy="757274"/>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3"/>
            <p:cNvSpPr/>
            <p:nvPr/>
          </p:nvSpPr>
          <p:spPr>
            <a:xfrm flipH="1">
              <a:off x="16" y="3345436"/>
              <a:ext cx="338472" cy="607654"/>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3"/>
            <p:cNvSpPr/>
            <p:nvPr/>
          </p:nvSpPr>
          <p:spPr>
            <a:xfrm flipH="1">
              <a:off x="424793" y="3466123"/>
              <a:ext cx="304091" cy="483838"/>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3"/>
            <p:cNvSpPr/>
            <p:nvPr/>
          </p:nvSpPr>
          <p:spPr>
            <a:xfrm flipH="1">
              <a:off x="89555" y="4091850"/>
              <a:ext cx="637040" cy="401329"/>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 name="Google Shape;1366;p23"/>
            <p:cNvGrpSpPr/>
            <p:nvPr/>
          </p:nvGrpSpPr>
          <p:grpSpPr>
            <a:xfrm flipH="1">
              <a:off x="145171" y="4091847"/>
              <a:ext cx="521630" cy="401329"/>
              <a:chOff x="5381725" y="3702450"/>
              <a:chExt cx="370950" cy="285400"/>
            </a:xfrm>
          </p:grpSpPr>
          <p:sp>
            <p:nvSpPr>
              <p:cNvPr id="1367" name="Google Shape;1367;p23"/>
              <p:cNvSpPr/>
              <p:nvPr/>
            </p:nvSpPr>
            <p:spPr>
              <a:xfrm>
                <a:off x="5468150" y="3702450"/>
                <a:ext cx="114425" cy="285400"/>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3"/>
              <p:cNvSpPr/>
              <p:nvPr/>
            </p:nvSpPr>
            <p:spPr>
              <a:xfrm>
                <a:off x="5648125" y="3702450"/>
                <a:ext cx="104550" cy="285400"/>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3"/>
              <p:cNvSpPr/>
              <p:nvPr/>
            </p:nvSpPr>
            <p:spPr>
              <a:xfrm>
                <a:off x="5565000" y="3805250"/>
                <a:ext cx="84800" cy="182600"/>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3"/>
              <p:cNvSpPr/>
              <p:nvPr/>
            </p:nvSpPr>
            <p:spPr>
              <a:xfrm>
                <a:off x="5381725" y="3702450"/>
                <a:ext cx="32100" cy="285400"/>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1371" name="Shape 1371"/>
        <p:cNvGrpSpPr/>
        <p:nvPr/>
      </p:nvGrpSpPr>
      <p:grpSpPr>
        <a:xfrm>
          <a:off x="0" y="0"/>
          <a:ext cx="0" cy="0"/>
          <a:chOff x="0" y="0"/>
          <a:chExt cx="0" cy="0"/>
        </a:xfrm>
      </p:grpSpPr>
      <p:grpSp>
        <p:nvGrpSpPr>
          <p:cNvPr id="1372" name="Google Shape;1372;p24"/>
          <p:cNvGrpSpPr/>
          <p:nvPr/>
        </p:nvGrpSpPr>
        <p:grpSpPr>
          <a:xfrm>
            <a:off x="0" y="4604000"/>
            <a:ext cx="9144049" cy="540843"/>
            <a:chOff x="0" y="4604000"/>
            <a:chExt cx="9144049" cy="540843"/>
          </a:xfrm>
        </p:grpSpPr>
        <p:sp>
          <p:nvSpPr>
            <p:cNvPr id="1373" name="Google Shape;1373;p24"/>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4"/>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5" name="Google Shape;1375;p24"/>
          <p:cNvSpPr txBox="1"/>
          <p:nvPr>
            <p:ph type="title"/>
          </p:nvPr>
        </p:nvSpPr>
        <p:spPr>
          <a:xfrm>
            <a:off x="720000" y="328503"/>
            <a:ext cx="6875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76" name="Google Shape;1376;p24"/>
          <p:cNvSpPr txBox="1"/>
          <p:nvPr>
            <p:ph idx="1" type="subTitle"/>
          </p:nvPr>
        </p:nvSpPr>
        <p:spPr>
          <a:xfrm>
            <a:off x="720000" y="2043429"/>
            <a:ext cx="19860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77" name="Google Shape;1377;p24"/>
          <p:cNvSpPr txBox="1"/>
          <p:nvPr>
            <p:ph idx="2" type="subTitle"/>
          </p:nvPr>
        </p:nvSpPr>
        <p:spPr>
          <a:xfrm>
            <a:off x="2937587" y="2043429"/>
            <a:ext cx="19860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78" name="Google Shape;1378;p24"/>
          <p:cNvSpPr txBox="1"/>
          <p:nvPr>
            <p:ph idx="3" type="subTitle"/>
          </p:nvPr>
        </p:nvSpPr>
        <p:spPr>
          <a:xfrm>
            <a:off x="720000" y="3481410"/>
            <a:ext cx="19860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79" name="Google Shape;1379;p24"/>
          <p:cNvSpPr txBox="1"/>
          <p:nvPr>
            <p:ph idx="4" type="subTitle"/>
          </p:nvPr>
        </p:nvSpPr>
        <p:spPr>
          <a:xfrm>
            <a:off x="2937587" y="3481410"/>
            <a:ext cx="19860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80" name="Google Shape;1380;p24"/>
          <p:cNvSpPr txBox="1"/>
          <p:nvPr>
            <p:ph idx="5" type="subTitle"/>
          </p:nvPr>
        </p:nvSpPr>
        <p:spPr>
          <a:xfrm>
            <a:off x="5155173" y="2043429"/>
            <a:ext cx="19860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81" name="Google Shape;1381;p24"/>
          <p:cNvSpPr txBox="1"/>
          <p:nvPr>
            <p:ph idx="6" type="subTitle"/>
          </p:nvPr>
        </p:nvSpPr>
        <p:spPr>
          <a:xfrm>
            <a:off x="5155173" y="3481410"/>
            <a:ext cx="19860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82" name="Google Shape;1382;p24"/>
          <p:cNvSpPr txBox="1"/>
          <p:nvPr>
            <p:ph idx="7" type="subTitle"/>
          </p:nvPr>
        </p:nvSpPr>
        <p:spPr>
          <a:xfrm>
            <a:off x="720000" y="1629875"/>
            <a:ext cx="19860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383" name="Google Shape;1383;p24"/>
          <p:cNvSpPr txBox="1"/>
          <p:nvPr>
            <p:ph idx="8" type="subTitle"/>
          </p:nvPr>
        </p:nvSpPr>
        <p:spPr>
          <a:xfrm>
            <a:off x="2937586" y="1629875"/>
            <a:ext cx="19860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384" name="Google Shape;1384;p24"/>
          <p:cNvSpPr txBox="1"/>
          <p:nvPr>
            <p:ph idx="9" type="subTitle"/>
          </p:nvPr>
        </p:nvSpPr>
        <p:spPr>
          <a:xfrm>
            <a:off x="720000" y="3063275"/>
            <a:ext cx="19860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385" name="Google Shape;1385;p24"/>
          <p:cNvSpPr txBox="1"/>
          <p:nvPr>
            <p:ph idx="13" type="subTitle"/>
          </p:nvPr>
        </p:nvSpPr>
        <p:spPr>
          <a:xfrm>
            <a:off x="2937586" y="3063275"/>
            <a:ext cx="19860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386" name="Google Shape;1386;p24"/>
          <p:cNvSpPr txBox="1"/>
          <p:nvPr>
            <p:ph idx="14" type="subTitle"/>
          </p:nvPr>
        </p:nvSpPr>
        <p:spPr>
          <a:xfrm>
            <a:off x="5155172" y="1629875"/>
            <a:ext cx="19860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387" name="Google Shape;1387;p24"/>
          <p:cNvSpPr txBox="1"/>
          <p:nvPr>
            <p:ph idx="15" type="subTitle"/>
          </p:nvPr>
        </p:nvSpPr>
        <p:spPr>
          <a:xfrm>
            <a:off x="5155172" y="3063275"/>
            <a:ext cx="19860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grpSp>
        <p:nvGrpSpPr>
          <p:cNvPr id="1388" name="Google Shape;1388;p24"/>
          <p:cNvGrpSpPr/>
          <p:nvPr/>
        </p:nvGrpSpPr>
        <p:grpSpPr>
          <a:xfrm>
            <a:off x="7595250" y="-5000"/>
            <a:ext cx="1551484" cy="4608826"/>
            <a:chOff x="7595250" y="-5000"/>
            <a:chExt cx="1551484" cy="4608826"/>
          </a:xfrm>
        </p:grpSpPr>
        <p:sp>
          <p:nvSpPr>
            <p:cNvPr id="1389" name="Google Shape;1389;p24"/>
            <p:cNvSpPr/>
            <p:nvPr/>
          </p:nvSpPr>
          <p:spPr>
            <a:xfrm rot="-5400000">
              <a:off x="8121997" y="2949844"/>
              <a:ext cx="496534" cy="1550028"/>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 name="Google Shape;1390;p24"/>
            <p:cNvGrpSpPr/>
            <p:nvPr/>
          </p:nvGrpSpPr>
          <p:grpSpPr>
            <a:xfrm>
              <a:off x="7639944" y="3626026"/>
              <a:ext cx="186532" cy="186532"/>
              <a:chOff x="4779650" y="2578525"/>
              <a:chExt cx="132650" cy="132650"/>
            </a:xfrm>
          </p:grpSpPr>
          <p:sp>
            <p:nvSpPr>
              <p:cNvPr id="1391" name="Google Shape;1391;p24"/>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4"/>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 name="Google Shape;1393;p24"/>
            <p:cNvGrpSpPr/>
            <p:nvPr/>
          </p:nvGrpSpPr>
          <p:grpSpPr>
            <a:xfrm>
              <a:off x="7894818" y="3626026"/>
              <a:ext cx="186532" cy="186532"/>
              <a:chOff x="4960900" y="2578525"/>
              <a:chExt cx="132650" cy="132650"/>
            </a:xfrm>
          </p:grpSpPr>
          <p:sp>
            <p:nvSpPr>
              <p:cNvPr id="1394" name="Google Shape;1394;p24"/>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4"/>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 name="Google Shape;1396;p24"/>
            <p:cNvGrpSpPr/>
            <p:nvPr/>
          </p:nvGrpSpPr>
          <p:grpSpPr>
            <a:xfrm>
              <a:off x="8149762" y="3626026"/>
              <a:ext cx="186532" cy="186532"/>
              <a:chOff x="5142200" y="2578525"/>
              <a:chExt cx="132650" cy="132650"/>
            </a:xfrm>
          </p:grpSpPr>
          <p:sp>
            <p:nvSpPr>
              <p:cNvPr id="1397" name="Google Shape;1397;p24"/>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4"/>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 name="Google Shape;1399;p24"/>
            <p:cNvGrpSpPr/>
            <p:nvPr/>
          </p:nvGrpSpPr>
          <p:grpSpPr>
            <a:xfrm>
              <a:off x="8404601" y="3626026"/>
              <a:ext cx="186568" cy="186532"/>
              <a:chOff x="5323425" y="2578525"/>
              <a:chExt cx="132675" cy="132650"/>
            </a:xfrm>
          </p:grpSpPr>
          <p:sp>
            <p:nvSpPr>
              <p:cNvPr id="1400" name="Google Shape;1400;p24"/>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4"/>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 name="Google Shape;1402;p24"/>
            <p:cNvGrpSpPr/>
            <p:nvPr/>
          </p:nvGrpSpPr>
          <p:grpSpPr>
            <a:xfrm>
              <a:off x="8659475" y="3626026"/>
              <a:ext cx="186532" cy="186532"/>
              <a:chOff x="5504675" y="2578525"/>
              <a:chExt cx="132650" cy="132650"/>
            </a:xfrm>
          </p:grpSpPr>
          <p:sp>
            <p:nvSpPr>
              <p:cNvPr id="1403" name="Google Shape;1403;p24"/>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4"/>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 name="Google Shape;1405;p24"/>
            <p:cNvGrpSpPr/>
            <p:nvPr/>
          </p:nvGrpSpPr>
          <p:grpSpPr>
            <a:xfrm>
              <a:off x="8914419" y="3626026"/>
              <a:ext cx="186532" cy="186532"/>
              <a:chOff x="5685975" y="2578525"/>
              <a:chExt cx="132650" cy="132650"/>
            </a:xfrm>
          </p:grpSpPr>
          <p:sp>
            <p:nvSpPr>
              <p:cNvPr id="1406" name="Google Shape;1406;p24"/>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4"/>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 name="Google Shape;1408;p24"/>
            <p:cNvSpPr/>
            <p:nvPr/>
          </p:nvSpPr>
          <p:spPr>
            <a:xfrm>
              <a:off x="7595250" y="-5000"/>
              <a:ext cx="1548667" cy="1205220"/>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4"/>
            <p:cNvSpPr/>
            <p:nvPr/>
          </p:nvSpPr>
          <p:spPr>
            <a:xfrm>
              <a:off x="7595250" y="3973025"/>
              <a:ext cx="1551484" cy="63080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4"/>
            <p:cNvSpPr/>
            <p:nvPr/>
          </p:nvSpPr>
          <p:spPr>
            <a:xfrm>
              <a:off x="7674120"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4"/>
            <p:cNvSpPr/>
            <p:nvPr/>
          </p:nvSpPr>
          <p:spPr>
            <a:xfrm>
              <a:off x="8164426"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4"/>
            <p:cNvSpPr/>
            <p:nvPr/>
          </p:nvSpPr>
          <p:spPr>
            <a:xfrm>
              <a:off x="8654732"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4"/>
            <p:cNvSpPr/>
            <p:nvPr/>
          </p:nvSpPr>
          <p:spPr>
            <a:xfrm>
              <a:off x="7595298" y="2234225"/>
              <a:ext cx="1548630" cy="60153"/>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4"/>
            <p:cNvSpPr/>
            <p:nvPr/>
          </p:nvSpPr>
          <p:spPr>
            <a:xfrm>
              <a:off x="7595252" y="1152456"/>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4"/>
            <p:cNvSpPr/>
            <p:nvPr/>
          </p:nvSpPr>
          <p:spPr>
            <a:xfrm>
              <a:off x="8180375" y="1159284"/>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6" name="Google Shape;1416;p24"/>
            <p:cNvGrpSpPr/>
            <p:nvPr/>
          </p:nvGrpSpPr>
          <p:grpSpPr>
            <a:xfrm>
              <a:off x="8142199" y="2880400"/>
              <a:ext cx="1001836" cy="587959"/>
              <a:chOff x="8168914" y="2889541"/>
              <a:chExt cx="981519" cy="576035"/>
            </a:xfrm>
          </p:grpSpPr>
          <p:sp>
            <p:nvSpPr>
              <p:cNvPr id="1417" name="Google Shape;1417;p24"/>
              <p:cNvSpPr/>
              <p:nvPr/>
            </p:nvSpPr>
            <p:spPr>
              <a:xfrm>
                <a:off x="8168914" y="2892333"/>
                <a:ext cx="981519" cy="573226"/>
              </a:xfrm>
              <a:custGeom>
                <a:rect b="b" l="l" r="r" t="t"/>
                <a:pathLst>
                  <a:path extrusionOk="0" h="11416" w="38457">
                    <a:moveTo>
                      <a:pt x="0" y="0"/>
                    </a:moveTo>
                    <a:lnTo>
                      <a:pt x="0" y="11416"/>
                    </a:lnTo>
                    <a:lnTo>
                      <a:pt x="38457" y="11416"/>
                    </a:lnTo>
                    <a:lnTo>
                      <a:pt x="384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 name="Google Shape;1418;p24"/>
              <p:cNvGrpSpPr/>
              <p:nvPr/>
            </p:nvGrpSpPr>
            <p:grpSpPr>
              <a:xfrm>
                <a:off x="8283885" y="2889541"/>
                <a:ext cx="745070" cy="576035"/>
                <a:chOff x="5381719" y="3702446"/>
                <a:chExt cx="370959" cy="286798"/>
              </a:xfrm>
            </p:grpSpPr>
            <p:sp>
              <p:nvSpPr>
                <p:cNvPr id="1419" name="Google Shape;1419;p24"/>
                <p:cNvSpPr/>
                <p:nvPr/>
              </p:nvSpPr>
              <p:spPr>
                <a:xfrm>
                  <a:off x="5468147" y="3702446"/>
                  <a:ext cx="114425" cy="286798"/>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4"/>
                <p:cNvSpPr/>
                <p:nvPr/>
              </p:nvSpPr>
              <p:spPr>
                <a:xfrm>
                  <a:off x="5648128" y="3702446"/>
                  <a:ext cx="104550" cy="286798"/>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4"/>
                <p:cNvSpPr/>
                <p:nvPr/>
              </p:nvSpPr>
              <p:spPr>
                <a:xfrm>
                  <a:off x="5565000" y="3805748"/>
                  <a:ext cx="84800" cy="183495"/>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4"/>
                <p:cNvSpPr/>
                <p:nvPr/>
              </p:nvSpPr>
              <p:spPr>
                <a:xfrm>
                  <a:off x="5381719" y="3702446"/>
                  <a:ext cx="32100" cy="286798"/>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3" name="Google Shape;1423;p24"/>
            <p:cNvGrpSpPr/>
            <p:nvPr/>
          </p:nvGrpSpPr>
          <p:grpSpPr>
            <a:xfrm>
              <a:off x="8011708" y="-4990"/>
              <a:ext cx="1132931" cy="1062830"/>
              <a:chOff x="8001958" y="-6790"/>
              <a:chExt cx="1132931" cy="1062830"/>
            </a:xfrm>
          </p:grpSpPr>
          <p:sp>
            <p:nvSpPr>
              <p:cNvPr id="1424" name="Google Shape;1424;p24"/>
              <p:cNvSpPr/>
              <p:nvPr/>
            </p:nvSpPr>
            <p:spPr>
              <a:xfrm>
                <a:off x="8001958" y="-6790"/>
                <a:ext cx="1132923" cy="1062830"/>
              </a:xfrm>
              <a:custGeom>
                <a:rect b="b" l="l" r="r" t="t"/>
                <a:pathLst>
                  <a:path extrusionOk="0" h="34117" w="36367">
                    <a:moveTo>
                      <a:pt x="1" y="1"/>
                    </a:moveTo>
                    <a:lnTo>
                      <a:pt x="1" y="34117"/>
                    </a:lnTo>
                    <a:lnTo>
                      <a:pt x="36367" y="34117"/>
                    </a:lnTo>
                    <a:lnTo>
                      <a:pt x="363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4"/>
              <p:cNvSpPr/>
              <p:nvPr/>
            </p:nvSpPr>
            <p:spPr>
              <a:xfrm>
                <a:off x="8001958" y="-6790"/>
                <a:ext cx="420870" cy="1062830"/>
              </a:xfrm>
              <a:custGeom>
                <a:rect b="b" l="l" r="r" t="t"/>
                <a:pathLst>
                  <a:path extrusionOk="0" h="34117" w="13510">
                    <a:moveTo>
                      <a:pt x="1" y="1"/>
                    </a:moveTo>
                    <a:lnTo>
                      <a:pt x="1" y="34117"/>
                    </a:lnTo>
                    <a:lnTo>
                      <a:pt x="3128" y="34117"/>
                    </a:lnTo>
                    <a:lnTo>
                      <a:pt x="3128" y="23387"/>
                    </a:lnTo>
                    <a:cubicBezTo>
                      <a:pt x="3128" y="23022"/>
                      <a:pt x="3160" y="22589"/>
                      <a:pt x="3294" y="22289"/>
                    </a:cubicBezTo>
                    <a:cubicBezTo>
                      <a:pt x="3660" y="21358"/>
                      <a:pt x="4492" y="20493"/>
                      <a:pt x="5823" y="20493"/>
                    </a:cubicBezTo>
                    <a:cubicBezTo>
                      <a:pt x="7718" y="20493"/>
                      <a:pt x="8452" y="21956"/>
                      <a:pt x="8452" y="24086"/>
                    </a:cubicBezTo>
                    <a:lnTo>
                      <a:pt x="8452" y="34117"/>
                    </a:lnTo>
                    <a:lnTo>
                      <a:pt x="13510" y="34117"/>
                    </a:lnTo>
                    <a:lnTo>
                      <a:pt x="13510" y="23554"/>
                    </a:lnTo>
                    <a:cubicBezTo>
                      <a:pt x="13510" y="18629"/>
                      <a:pt x="11047" y="16399"/>
                      <a:pt x="7820" y="16399"/>
                    </a:cubicBezTo>
                    <a:cubicBezTo>
                      <a:pt x="6887" y="16399"/>
                      <a:pt x="5956" y="16632"/>
                      <a:pt x="5191" y="17033"/>
                    </a:cubicBezTo>
                    <a:cubicBezTo>
                      <a:pt x="4392" y="17431"/>
                      <a:pt x="3726" y="17997"/>
                      <a:pt x="3194" y="18729"/>
                    </a:cubicBezTo>
                    <a:lnTo>
                      <a:pt x="3128" y="18729"/>
                    </a:lnTo>
                    <a:lnTo>
                      <a:pt x="31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6" name="Google Shape;1426;p24"/>
              <p:cNvGrpSpPr/>
              <p:nvPr/>
            </p:nvGrpSpPr>
            <p:grpSpPr>
              <a:xfrm>
                <a:off x="8813512" y="690216"/>
                <a:ext cx="294640" cy="312428"/>
                <a:chOff x="6804450" y="1351925"/>
                <a:chExt cx="236450" cy="250725"/>
              </a:xfrm>
            </p:grpSpPr>
            <p:sp>
              <p:nvSpPr>
                <p:cNvPr id="1427" name="Google Shape;1427;p24"/>
                <p:cNvSpPr/>
                <p:nvPr/>
              </p:nvSpPr>
              <p:spPr>
                <a:xfrm>
                  <a:off x="6864525" y="1355775"/>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4"/>
                <p:cNvSpPr/>
                <p:nvPr/>
              </p:nvSpPr>
              <p:spPr>
                <a:xfrm>
                  <a:off x="6982700" y="1359250"/>
                  <a:ext cx="54350" cy="169050"/>
                </a:xfrm>
                <a:custGeom>
                  <a:rect b="b" l="l" r="r" t="t"/>
                  <a:pathLst>
                    <a:path extrusionOk="0" h="6762" w="2174">
                      <a:moveTo>
                        <a:pt x="2174" y="1"/>
                      </a:moveTo>
                      <a:lnTo>
                        <a:pt x="0" y="2708"/>
                      </a:lnTo>
                      <a:lnTo>
                        <a:pt x="0" y="6761"/>
                      </a:lnTo>
                      <a:lnTo>
                        <a:pt x="2152" y="6761"/>
                      </a:lnTo>
                      <a:lnTo>
                        <a:pt x="2174" y="6734"/>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4"/>
                <p:cNvSpPr/>
                <p:nvPr/>
              </p:nvSpPr>
              <p:spPr>
                <a:xfrm>
                  <a:off x="6829375" y="1453775"/>
                  <a:ext cx="126850" cy="124875"/>
                </a:xfrm>
                <a:custGeom>
                  <a:rect b="b" l="l" r="r" t="t"/>
                  <a:pathLst>
                    <a:path extrusionOk="0" h="4995" w="5074">
                      <a:moveTo>
                        <a:pt x="0" y="0"/>
                      </a:moveTo>
                      <a:lnTo>
                        <a:pt x="0" y="4994"/>
                      </a:lnTo>
                      <a:lnTo>
                        <a:pt x="5074" y="4994"/>
                      </a:lnTo>
                      <a:lnTo>
                        <a:pt x="50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4"/>
                <p:cNvSpPr/>
                <p:nvPr/>
              </p:nvSpPr>
              <p:spPr>
                <a:xfrm>
                  <a:off x="6804450" y="1351925"/>
                  <a:ext cx="236450" cy="250725"/>
                </a:xfrm>
                <a:custGeom>
                  <a:rect b="b" l="l" r="r" t="t"/>
                  <a:pathLst>
                    <a:path extrusionOk="0" h="10029" w="9458">
                      <a:moveTo>
                        <a:pt x="9221" y="154"/>
                      </a:moveTo>
                      <a:lnTo>
                        <a:pt x="7017" y="2898"/>
                      </a:lnTo>
                      <a:lnTo>
                        <a:pt x="236" y="2898"/>
                      </a:lnTo>
                      <a:lnTo>
                        <a:pt x="2403" y="200"/>
                      </a:lnTo>
                      <a:lnTo>
                        <a:pt x="2439" y="154"/>
                      </a:lnTo>
                      <a:close/>
                      <a:moveTo>
                        <a:pt x="6437" y="3714"/>
                      </a:moveTo>
                      <a:lnTo>
                        <a:pt x="6437" y="9429"/>
                      </a:lnTo>
                      <a:lnTo>
                        <a:pt x="632" y="9429"/>
                      </a:lnTo>
                      <a:lnTo>
                        <a:pt x="632" y="3714"/>
                      </a:lnTo>
                      <a:close/>
                      <a:moveTo>
                        <a:pt x="9304" y="294"/>
                      </a:moveTo>
                      <a:lnTo>
                        <a:pt x="9304" y="7028"/>
                      </a:lnTo>
                      <a:lnTo>
                        <a:pt x="9282" y="7054"/>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88"/>
                        <a:pt x="9457" y="7071"/>
                        <a:pt x="9457" y="7054"/>
                      </a:cubicBezTo>
                      <a:lnTo>
                        <a:pt x="9457" y="77"/>
                      </a:lnTo>
                      <a:cubicBezTo>
                        <a:pt x="9457" y="65"/>
                        <a:pt x="9454" y="56"/>
                        <a:pt x="9449" y="45"/>
                      </a:cubicBezTo>
                      <a:lnTo>
                        <a:pt x="9449" y="44"/>
                      </a:lnTo>
                      <a:lnTo>
                        <a:pt x="9448" y="44"/>
                      </a:lnTo>
                      <a:cubicBezTo>
                        <a:pt x="9448" y="44"/>
                        <a:pt x="9446" y="42"/>
                        <a:pt x="9446" y="41"/>
                      </a:cubicBezTo>
                      <a:cubicBezTo>
                        <a:pt x="9440" y="31"/>
                        <a:pt x="9432" y="22"/>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4"/>
                <p:cNvSpPr/>
                <p:nvPr/>
              </p:nvSpPr>
              <p:spPr>
                <a:xfrm>
                  <a:off x="6820225" y="1444750"/>
                  <a:ext cx="145175" cy="142900"/>
                </a:xfrm>
                <a:custGeom>
                  <a:rect b="b" l="l" r="r" t="t"/>
                  <a:pathLst>
                    <a:path extrusionOk="0" h="5716" w="5807">
                      <a:moveTo>
                        <a:pt x="5440" y="361"/>
                      </a:moveTo>
                      <a:lnTo>
                        <a:pt x="5440" y="5355"/>
                      </a:lnTo>
                      <a:lnTo>
                        <a:pt x="366" y="5355"/>
                      </a:lnTo>
                      <a:lnTo>
                        <a:pt x="366" y="361"/>
                      </a:lnTo>
                      <a:close/>
                      <a:moveTo>
                        <a:pt x="1" y="1"/>
                      </a:moveTo>
                      <a:lnTo>
                        <a:pt x="1" y="5716"/>
                      </a:lnTo>
                      <a:lnTo>
                        <a:pt x="5806" y="5716"/>
                      </a:lnTo>
                      <a:lnTo>
                        <a:pt x="58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 name="Google Shape;1432;p24"/>
              <p:cNvGrpSpPr/>
              <p:nvPr/>
            </p:nvGrpSpPr>
            <p:grpSpPr>
              <a:xfrm>
                <a:off x="8813512" y="67508"/>
                <a:ext cx="294640" cy="312428"/>
                <a:chOff x="6804450" y="852200"/>
                <a:chExt cx="236450" cy="250725"/>
              </a:xfrm>
            </p:grpSpPr>
            <p:sp>
              <p:nvSpPr>
                <p:cNvPr id="1433" name="Google Shape;1433;p24"/>
                <p:cNvSpPr/>
                <p:nvPr/>
              </p:nvSpPr>
              <p:spPr>
                <a:xfrm>
                  <a:off x="6864525" y="856050"/>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4"/>
                <p:cNvSpPr/>
                <p:nvPr/>
              </p:nvSpPr>
              <p:spPr>
                <a:xfrm>
                  <a:off x="6982700" y="859525"/>
                  <a:ext cx="54350" cy="169050"/>
                </a:xfrm>
                <a:custGeom>
                  <a:rect b="b" l="l" r="r" t="t"/>
                  <a:pathLst>
                    <a:path extrusionOk="0" h="6762" w="2174">
                      <a:moveTo>
                        <a:pt x="2174" y="1"/>
                      </a:moveTo>
                      <a:lnTo>
                        <a:pt x="0" y="2709"/>
                      </a:lnTo>
                      <a:lnTo>
                        <a:pt x="0" y="6761"/>
                      </a:lnTo>
                      <a:lnTo>
                        <a:pt x="2152" y="6761"/>
                      </a:lnTo>
                      <a:lnTo>
                        <a:pt x="2174" y="6735"/>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4"/>
                <p:cNvSpPr/>
                <p:nvPr/>
              </p:nvSpPr>
              <p:spPr>
                <a:xfrm>
                  <a:off x="6829375" y="954075"/>
                  <a:ext cx="126850" cy="124850"/>
                </a:xfrm>
                <a:custGeom>
                  <a:rect b="b" l="l" r="r" t="t"/>
                  <a:pathLst>
                    <a:path extrusionOk="0" h="4994" w="5074">
                      <a:moveTo>
                        <a:pt x="0" y="1"/>
                      </a:moveTo>
                      <a:lnTo>
                        <a:pt x="0" y="4993"/>
                      </a:lnTo>
                      <a:lnTo>
                        <a:pt x="5074" y="4993"/>
                      </a:lnTo>
                      <a:lnTo>
                        <a:pt x="507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4"/>
                <p:cNvSpPr/>
                <p:nvPr/>
              </p:nvSpPr>
              <p:spPr>
                <a:xfrm>
                  <a:off x="6804450" y="852200"/>
                  <a:ext cx="236450" cy="250725"/>
                </a:xfrm>
                <a:custGeom>
                  <a:rect b="b" l="l" r="r" t="t"/>
                  <a:pathLst>
                    <a:path extrusionOk="0" h="10029" w="9458">
                      <a:moveTo>
                        <a:pt x="9221" y="154"/>
                      </a:moveTo>
                      <a:lnTo>
                        <a:pt x="7017" y="2899"/>
                      </a:lnTo>
                      <a:lnTo>
                        <a:pt x="236" y="2899"/>
                      </a:lnTo>
                      <a:lnTo>
                        <a:pt x="2403" y="200"/>
                      </a:lnTo>
                      <a:lnTo>
                        <a:pt x="2439" y="154"/>
                      </a:lnTo>
                      <a:close/>
                      <a:moveTo>
                        <a:pt x="6437" y="3715"/>
                      </a:moveTo>
                      <a:lnTo>
                        <a:pt x="6437" y="9428"/>
                      </a:lnTo>
                      <a:lnTo>
                        <a:pt x="632" y="9428"/>
                      </a:lnTo>
                      <a:lnTo>
                        <a:pt x="632" y="3715"/>
                      </a:lnTo>
                      <a:close/>
                      <a:moveTo>
                        <a:pt x="9304" y="294"/>
                      </a:moveTo>
                      <a:lnTo>
                        <a:pt x="9304" y="7028"/>
                      </a:lnTo>
                      <a:lnTo>
                        <a:pt x="9282" y="7056"/>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90"/>
                        <a:pt x="9457" y="7073"/>
                        <a:pt x="9457" y="7054"/>
                      </a:cubicBezTo>
                      <a:lnTo>
                        <a:pt x="9457" y="77"/>
                      </a:lnTo>
                      <a:cubicBezTo>
                        <a:pt x="9457" y="65"/>
                        <a:pt x="9454" y="56"/>
                        <a:pt x="9449" y="45"/>
                      </a:cubicBezTo>
                      <a:lnTo>
                        <a:pt x="9449" y="44"/>
                      </a:lnTo>
                      <a:lnTo>
                        <a:pt x="9448" y="44"/>
                      </a:lnTo>
                      <a:cubicBezTo>
                        <a:pt x="9448" y="44"/>
                        <a:pt x="9446" y="42"/>
                        <a:pt x="9446" y="41"/>
                      </a:cubicBezTo>
                      <a:cubicBezTo>
                        <a:pt x="9440" y="31"/>
                        <a:pt x="9432" y="24"/>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4"/>
                <p:cNvSpPr/>
                <p:nvPr/>
              </p:nvSpPr>
              <p:spPr>
                <a:xfrm>
                  <a:off x="6820225" y="945075"/>
                  <a:ext cx="145175" cy="142850"/>
                </a:xfrm>
                <a:custGeom>
                  <a:rect b="b" l="l" r="r" t="t"/>
                  <a:pathLst>
                    <a:path extrusionOk="0" h="5714" w="5807">
                      <a:moveTo>
                        <a:pt x="5440" y="359"/>
                      </a:moveTo>
                      <a:lnTo>
                        <a:pt x="5440" y="5353"/>
                      </a:lnTo>
                      <a:lnTo>
                        <a:pt x="366" y="5353"/>
                      </a:lnTo>
                      <a:lnTo>
                        <a:pt x="366" y="359"/>
                      </a:lnTo>
                      <a:close/>
                      <a:moveTo>
                        <a:pt x="1" y="0"/>
                      </a:moveTo>
                      <a:lnTo>
                        <a:pt x="1" y="5713"/>
                      </a:ln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 name="Google Shape;1438;p24"/>
              <p:cNvSpPr/>
              <p:nvPr/>
            </p:nvSpPr>
            <p:spPr>
              <a:xfrm>
                <a:off x="8576325" y="107950"/>
                <a:ext cx="558564" cy="903423"/>
              </a:xfrm>
              <a:custGeom>
                <a:rect b="b" l="l" r="r" t="t"/>
                <a:pathLst>
                  <a:path extrusionOk="0" h="29000" w="17930">
                    <a:moveTo>
                      <a:pt x="1" y="0"/>
                    </a:moveTo>
                    <a:lnTo>
                      <a:pt x="1" y="29000"/>
                    </a:lnTo>
                    <a:lnTo>
                      <a:pt x="6818" y="29000"/>
                    </a:lnTo>
                    <a:lnTo>
                      <a:pt x="6818" y="16135"/>
                    </a:lnTo>
                    <a:lnTo>
                      <a:pt x="17930" y="16135"/>
                    </a:lnTo>
                    <a:lnTo>
                      <a:pt x="17930" y="10046"/>
                    </a:lnTo>
                    <a:lnTo>
                      <a:pt x="6818" y="10046"/>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 name="Google Shape;1439;p24"/>
            <p:cNvGrpSpPr/>
            <p:nvPr/>
          </p:nvGrpSpPr>
          <p:grpSpPr>
            <a:xfrm>
              <a:off x="8180375" y="1069045"/>
              <a:ext cx="966300" cy="395700"/>
              <a:chOff x="8180375" y="1069045"/>
              <a:chExt cx="966300" cy="395700"/>
            </a:xfrm>
          </p:grpSpPr>
          <p:sp>
            <p:nvSpPr>
              <p:cNvPr id="1440" name="Google Shape;1440;p24"/>
              <p:cNvSpPr/>
              <p:nvPr/>
            </p:nvSpPr>
            <p:spPr>
              <a:xfrm>
                <a:off x="8180375" y="1069045"/>
                <a:ext cx="966300" cy="395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4"/>
              <p:cNvSpPr/>
              <p:nvPr/>
            </p:nvSpPr>
            <p:spPr>
              <a:xfrm>
                <a:off x="8277172" y="1159076"/>
                <a:ext cx="772707" cy="215638"/>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 name="Google Shape;1442;p24"/>
            <p:cNvGrpSpPr/>
            <p:nvPr/>
          </p:nvGrpSpPr>
          <p:grpSpPr>
            <a:xfrm>
              <a:off x="7674125" y="1153125"/>
              <a:ext cx="523421" cy="1100911"/>
              <a:chOff x="7010724" y="1717914"/>
              <a:chExt cx="420048" cy="883486"/>
            </a:xfrm>
          </p:grpSpPr>
          <p:sp>
            <p:nvSpPr>
              <p:cNvPr id="1443" name="Google Shape;1443;p24"/>
              <p:cNvSpPr/>
              <p:nvPr/>
            </p:nvSpPr>
            <p:spPr>
              <a:xfrm>
                <a:off x="7010775" y="1722850"/>
                <a:ext cx="406225" cy="878550"/>
              </a:xfrm>
              <a:custGeom>
                <a:rect b="b" l="l" r="r" t="t"/>
                <a:pathLst>
                  <a:path extrusionOk="0" h="35142" w="16249">
                    <a:moveTo>
                      <a:pt x="0" y="1"/>
                    </a:moveTo>
                    <a:lnTo>
                      <a:pt x="0" y="35142"/>
                    </a:lnTo>
                    <a:lnTo>
                      <a:pt x="16248" y="35142"/>
                    </a:lnTo>
                    <a:lnTo>
                      <a:pt x="162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4"/>
              <p:cNvSpPr/>
              <p:nvPr/>
            </p:nvSpPr>
            <p:spPr>
              <a:xfrm>
                <a:off x="7010724" y="1717914"/>
                <a:ext cx="420048" cy="489375"/>
              </a:xfrm>
              <a:custGeom>
                <a:rect b="b" l="l" r="r" t="t"/>
                <a:pathLst>
                  <a:path extrusionOk="0" h="19575" w="16251">
                    <a:moveTo>
                      <a:pt x="6401" y="1"/>
                    </a:moveTo>
                    <a:lnTo>
                      <a:pt x="2648" y="5702"/>
                    </a:lnTo>
                    <a:lnTo>
                      <a:pt x="2775" y="5872"/>
                    </a:lnTo>
                    <a:cubicBezTo>
                      <a:pt x="3085" y="5731"/>
                      <a:pt x="3514" y="5604"/>
                      <a:pt x="4065" y="5490"/>
                    </a:cubicBezTo>
                    <a:cubicBezTo>
                      <a:pt x="4614" y="5378"/>
                      <a:pt x="5171" y="5321"/>
                      <a:pt x="5735" y="5321"/>
                    </a:cubicBezTo>
                    <a:cubicBezTo>
                      <a:pt x="7229" y="5321"/>
                      <a:pt x="8462" y="5688"/>
                      <a:pt x="9434" y="6421"/>
                    </a:cubicBezTo>
                    <a:cubicBezTo>
                      <a:pt x="10408" y="7154"/>
                      <a:pt x="10895" y="8170"/>
                      <a:pt x="10895" y="9467"/>
                    </a:cubicBezTo>
                    <a:cubicBezTo>
                      <a:pt x="10895" y="10763"/>
                      <a:pt x="10520" y="11723"/>
                      <a:pt x="9773" y="12512"/>
                    </a:cubicBezTo>
                    <a:cubicBezTo>
                      <a:pt x="9026" y="13301"/>
                      <a:pt x="8033" y="13696"/>
                      <a:pt x="6792" y="13696"/>
                    </a:cubicBezTo>
                    <a:cubicBezTo>
                      <a:pt x="5918" y="13696"/>
                      <a:pt x="5043" y="13443"/>
                      <a:pt x="4171" y="12935"/>
                    </a:cubicBezTo>
                    <a:cubicBezTo>
                      <a:pt x="3296" y="12427"/>
                      <a:pt x="2619" y="11778"/>
                      <a:pt x="2140" y="10989"/>
                    </a:cubicBezTo>
                    <a:lnTo>
                      <a:pt x="1" y="13808"/>
                    </a:lnTo>
                    <a:lnTo>
                      <a:pt x="1" y="17409"/>
                    </a:lnTo>
                    <a:cubicBezTo>
                      <a:pt x="642" y="17872"/>
                      <a:pt x="1375" y="18271"/>
                      <a:pt x="2203" y="18602"/>
                    </a:cubicBezTo>
                    <a:cubicBezTo>
                      <a:pt x="3824" y="19251"/>
                      <a:pt x="5353" y="19574"/>
                      <a:pt x="6792" y="19574"/>
                    </a:cubicBezTo>
                    <a:cubicBezTo>
                      <a:pt x="9132" y="19574"/>
                      <a:pt x="11085" y="19082"/>
                      <a:pt x="12649" y="18094"/>
                    </a:cubicBezTo>
                    <a:cubicBezTo>
                      <a:pt x="14215" y="17108"/>
                      <a:pt x="15370" y="15824"/>
                      <a:pt x="16118" y="14246"/>
                    </a:cubicBezTo>
                    <a:cubicBezTo>
                      <a:pt x="16164" y="14147"/>
                      <a:pt x="16206" y="14044"/>
                      <a:pt x="16250" y="13944"/>
                    </a:cubicBezTo>
                    <a:lnTo>
                      <a:pt x="16250" y="5256"/>
                    </a:lnTo>
                    <a:cubicBezTo>
                      <a:pt x="16016" y="4848"/>
                      <a:pt x="15740" y="4460"/>
                      <a:pt x="15419" y="4094"/>
                    </a:cubicBezTo>
                    <a:cubicBezTo>
                      <a:pt x="14207" y="2714"/>
                      <a:pt x="12741" y="1840"/>
                      <a:pt x="11022" y="1473"/>
                    </a:cubicBezTo>
                    <a:lnTo>
                      <a:pt x="119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4"/>
              <p:cNvSpPr/>
              <p:nvPr/>
            </p:nvSpPr>
            <p:spPr>
              <a:xfrm>
                <a:off x="7050475" y="2289972"/>
                <a:ext cx="366525" cy="310950"/>
              </a:xfrm>
              <a:custGeom>
                <a:rect b="b" l="l" r="r" t="t"/>
                <a:pathLst>
                  <a:path extrusionOk="0" h="12438" w="14661">
                    <a:moveTo>
                      <a:pt x="719" y="1"/>
                    </a:moveTo>
                    <a:lnTo>
                      <a:pt x="1" y="5921"/>
                    </a:lnTo>
                    <a:lnTo>
                      <a:pt x="6682" y="5921"/>
                    </a:lnTo>
                    <a:lnTo>
                      <a:pt x="2392" y="12438"/>
                    </a:lnTo>
                    <a:lnTo>
                      <a:pt x="13435" y="12438"/>
                    </a:lnTo>
                    <a:cubicBezTo>
                      <a:pt x="12301" y="11300"/>
                      <a:pt x="10969" y="10563"/>
                      <a:pt x="9432" y="10235"/>
                    </a:cubicBezTo>
                    <a:lnTo>
                      <a:pt x="14660" y="2071"/>
                    </a:lnTo>
                    <a:lnTo>
                      <a:pt x="146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 name="Google Shape;1446;p24"/>
            <p:cNvGrpSpPr/>
            <p:nvPr/>
          </p:nvGrpSpPr>
          <p:grpSpPr>
            <a:xfrm>
              <a:off x="8254575" y="1458450"/>
              <a:ext cx="889949" cy="801830"/>
              <a:chOff x="7476538" y="1962939"/>
              <a:chExt cx="714187" cy="643471"/>
            </a:xfrm>
          </p:grpSpPr>
          <p:sp>
            <p:nvSpPr>
              <p:cNvPr id="1447" name="Google Shape;1447;p24"/>
              <p:cNvSpPr/>
              <p:nvPr/>
            </p:nvSpPr>
            <p:spPr>
              <a:xfrm>
                <a:off x="7481475" y="1967875"/>
                <a:ext cx="709250" cy="633525"/>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 name="Google Shape;1448;p24"/>
              <p:cNvGrpSpPr/>
              <p:nvPr/>
            </p:nvGrpSpPr>
            <p:grpSpPr>
              <a:xfrm>
                <a:off x="7476538" y="1962939"/>
                <a:ext cx="679562" cy="643471"/>
                <a:chOff x="7476538" y="1962939"/>
                <a:chExt cx="679562" cy="643471"/>
              </a:xfrm>
            </p:grpSpPr>
            <p:sp>
              <p:nvSpPr>
                <p:cNvPr id="1449" name="Google Shape;1449;p24"/>
                <p:cNvSpPr/>
                <p:nvPr/>
              </p:nvSpPr>
              <p:spPr>
                <a:xfrm>
                  <a:off x="7883800" y="2277775"/>
                  <a:ext cx="272300" cy="288925"/>
                </a:xfrm>
                <a:custGeom>
                  <a:rect b="b" l="l" r="r" t="t"/>
                  <a:pathLst>
                    <a:path extrusionOk="0" h="11557" w="10892">
                      <a:moveTo>
                        <a:pt x="9732" y="738"/>
                      </a:moveTo>
                      <a:lnTo>
                        <a:pt x="9732" y="738"/>
                      </a:lnTo>
                      <a:cubicBezTo>
                        <a:pt x="9778" y="1867"/>
                        <a:pt x="9738" y="5607"/>
                        <a:pt x="7411" y="8189"/>
                      </a:cubicBezTo>
                      <a:cubicBezTo>
                        <a:pt x="5875" y="9893"/>
                        <a:pt x="3625" y="10790"/>
                        <a:pt x="717" y="10859"/>
                      </a:cubicBezTo>
                      <a:cubicBezTo>
                        <a:pt x="844" y="9075"/>
                        <a:pt x="1847" y="1425"/>
                        <a:pt x="9732" y="738"/>
                      </a:cubicBezTo>
                      <a:close/>
                      <a:moveTo>
                        <a:pt x="10365" y="0"/>
                      </a:moveTo>
                      <a:lnTo>
                        <a:pt x="10036" y="20"/>
                      </a:lnTo>
                      <a:cubicBezTo>
                        <a:pt x="315" y="603"/>
                        <a:pt x="10" y="11098"/>
                        <a:pt x="7" y="11204"/>
                      </a:cubicBezTo>
                      <a:lnTo>
                        <a:pt x="0" y="11557"/>
                      </a:lnTo>
                      <a:lnTo>
                        <a:pt x="353" y="11557"/>
                      </a:lnTo>
                      <a:cubicBezTo>
                        <a:pt x="3643" y="11557"/>
                        <a:pt x="6192" y="10578"/>
                        <a:pt x="7930" y="8649"/>
                      </a:cubicBezTo>
                      <a:cubicBezTo>
                        <a:pt x="10891" y="5359"/>
                        <a:pt x="10422" y="534"/>
                        <a:pt x="10401" y="330"/>
                      </a:cubicBezTo>
                      <a:lnTo>
                        <a:pt x="103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4"/>
                <p:cNvSpPr/>
                <p:nvPr/>
              </p:nvSpPr>
              <p:spPr>
                <a:xfrm>
                  <a:off x="7883800" y="2009175"/>
                  <a:ext cx="272300" cy="288900"/>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4"/>
                <p:cNvSpPr/>
                <p:nvPr/>
              </p:nvSpPr>
              <p:spPr>
                <a:xfrm>
                  <a:off x="7476538" y="1962939"/>
                  <a:ext cx="354375" cy="643471"/>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2" name="Google Shape;1452;p24"/>
            <p:cNvGrpSpPr/>
            <p:nvPr/>
          </p:nvGrpSpPr>
          <p:grpSpPr>
            <a:xfrm>
              <a:off x="8083305" y="2254721"/>
              <a:ext cx="1061333" cy="634061"/>
              <a:chOff x="8099417" y="2254721"/>
              <a:chExt cx="1061333" cy="634061"/>
            </a:xfrm>
          </p:grpSpPr>
          <p:sp>
            <p:nvSpPr>
              <p:cNvPr id="1453" name="Google Shape;1453;p24"/>
              <p:cNvSpPr/>
              <p:nvPr/>
            </p:nvSpPr>
            <p:spPr>
              <a:xfrm>
                <a:off x="8099417" y="2254721"/>
                <a:ext cx="1061333" cy="63406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 name="Google Shape;1454;p24"/>
              <p:cNvGrpSpPr/>
              <p:nvPr/>
            </p:nvGrpSpPr>
            <p:grpSpPr>
              <a:xfrm>
                <a:off x="8153034" y="2328754"/>
                <a:ext cx="451322" cy="478553"/>
                <a:chOff x="469400" y="3610513"/>
                <a:chExt cx="304125" cy="322475"/>
              </a:xfrm>
            </p:grpSpPr>
            <p:sp>
              <p:nvSpPr>
                <p:cNvPr id="1455" name="Google Shape;1455;p24"/>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4"/>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4"/>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4"/>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 name="Google Shape;1459;p24"/>
              <p:cNvGrpSpPr/>
              <p:nvPr/>
            </p:nvGrpSpPr>
            <p:grpSpPr>
              <a:xfrm>
                <a:off x="8654626" y="2328754"/>
                <a:ext cx="451321" cy="478553"/>
                <a:chOff x="807400" y="3610513"/>
                <a:chExt cx="304125" cy="322475"/>
              </a:xfrm>
            </p:grpSpPr>
            <p:sp>
              <p:nvSpPr>
                <p:cNvPr id="1460" name="Google Shape;1460;p24"/>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4"/>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4"/>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4"/>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4" name="Google Shape;1464;p24"/>
            <p:cNvGrpSpPr/>
            <p:nvPr/>
          </p:nvGrpSpPr>
          <p:grpSpPr>
            <a:xfrm>
              <a:off x="7595306" y="2293626"/>
              <a:ext cx="511977" cy="1215163"/>
              <a:chOff x="6514300" y="2250525"/>
              <a:chExt cx="511977" cy="1215163"/>
            </a:xfrm>
          </p:grpSpPr>
          <p:sp>
            <p:nvSpPr>
              <p:cNvPr id="1465" name="Google Shape;1465;p24"/>
              <p:cNvSpPr/>
              <p:nvPr/>
            </p:nvSpPr>
            <p:spPr>
              <a:xfrm>
                <a:off x="6514300" y="2250525"/>
                <a:ext cx="511977" cy="121516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4"/>
              <p:cNvSpPr/>
              <p:nvPr/>
            </p:nvSpPr>
            <p:spPr>
              <a:xfrm>
                <a:off x="6595150" y="2262873"/>
                <a:ext cx="122761" cy="122761"/>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4"/>
              <p:cNvSpPr/>
              <p:nvPr/>
            </p:nvSpPr>
            <p:spPr>
              <a:xfrm>
                <a:off x="6790717" y="2262873"/>
                <a:ext cx="118859" cy="118929"/>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4"/>
              <p:cNvSpPr/>
              <p:nvPr/>
            </p:nvSpPr>
            <p:spPr>
              <a:xfrm>
                <a:off x="6582600" y="2423215"/>
                <a:ext cx="147862" cy="147897"/>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4"/>
              <p:cNvSpPr/>
              <p:nvPr/>
            </p:nvSpPr>
            <p:spPr>
              <a:xfrm>
                <a:off x="6790717" y="2435836"/>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4"/>
              <p:cNvSpPr/>
              <p:nvPr/>
            </p:nvSpPr>
            <p:spPr>
              <a:xfrm>
                <a:off x="6595150" y="2608763"/>
                <a:ext cx="122761" cy="122726"/>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4"/>
              <p:cNvSpPr/>
              <p:nvPr/>
            </p:nvSpPr>
            <p:spPr>
              <a:xfrm>
                <a:off x="6778167" y="2596178"/>
                <a:ext cx="144030" cy="144065"/>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4"/>
              <p:cNvSpPr/>
              <p:nvPr/>
            </p:nvSpPr>
            <p:spPr>
              <a:xfrm>
                <a:off x="6595150" y="2781656"/>
                <a:ext cx="122761" cy="122761"/>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4"/>
              <p:cNvSpPr/>
              <p:nvPr/>
            </p:nvSpPr>
            <p:spPr>
              <a:xfrm>
                <a:off x="6790717" y="2781656"/>
                <a:ext cx="118859" cy="118929"/>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4"/>
              <p:cNvSpPr/>
              <p:nvPr/>
            </p:nvSpPr>
            <p:spPr>
              <a:xfrm>
                <a:off x="6582600" y="2942033"/>
                <a:ext cx="147862" cy="147862"/>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4"/>
              <p:cNvSpPr/>
              <p:nvPr/>
            </p:nvSpPr>
            <p:spPr>
              <a:xfrm>
                <a:off x="6778167" y="2942033"/>
                <a:ext cx="144030" cy="144030"/>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4"/>
              <p:cNvSpPr/>
              <p:nvPr/>
            </p:nvSpPr>
            <p:spPr>
              <a:xfrm>
                <a:off x="6595150" y="3131975"/>
                <a:ext cx="122761" cy="122691"/>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4"/>
              <p:cNvSpPr/>
              <p:nvPr/>
            </p:nvSpPr>
            <p:spPr>
              <a:xfrm>
                <a:off x="6790717" y="3131975"/>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4"/>
              <p:cNvSpPr/>
              <p:nvPr/>
            </p:nvSpPr>
            <p:spPr>
              <a:xfrm>
                <a:off x="6582600" y="3292317"/>
                <a:ext cx="147862" cy="147897"/>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4"/>
              <p:cNvSpPr/>
              <p:nvPr/>
            </p:nvSpPr>
            <p:spPr>
              <a:xfrm>
                <a:off x="6790717" y="3304903"/>
                <a:ext cx="118859" cy="118859"/>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0" name="Google Shape;1480;p24"/>
            <p:cNvSpPr/>
            <p:nvPr/>
          </p:nvSpPr>
          <p:spPr>
            <a:xfrm rot="5400000">
              <a:off x="7369776" y="43920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1481" name="Shape 1481"/>
        <p:cNvGrpSpPr/>
        <p:nvPr/>
      </p:nvGrpSpPr>
      <p:grpSpPr>
        <a:xfrm>
          <a:off x="0" y="0"/>
          <a:ext cx="0" cy="0"/>
          <a:chOff x="0" y="0"/>
          <a:chExt cx="0" cy="0"/>
        </a:xfrm>
      </p:grpSpPr>
      <p:grpSp>
        <p:nvGrpSpPr>
          <p:cNvPr id="1482" name="Google Shape;1482;p25"/>
          <p:cNvGrpSpPr/>
          <p:nvPr/>
        </p:nvGrpSpPr>
        <p:grpSpPr>
          <a:xfrm>
            <a:off x="0" y="4604000"/>
            <a:ext cx="9144049" cy="540843"/>
            <a:chOff x="0" y="4604000"/>
            <a:chExt cx="9144049" cy="540843"/>
          </a:xfrm>
        </p:grpSpPr>
        <p:sp>
          <p:nvSpPr>
            <p:cNvPr id="1483" name="Google Shape;1483;p25"/>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5"/>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5" name="Google Shape;1485;p25"/>
          <p:cNvSpPr txBox="1"/>
          <p:nvPr>
            <p:ph hasCustomPrompt="1" type="title"/>
          </p:nvPr>
        </p:nvSpPr>
        <p:spPr>
          <a:xfrm>
            <a:off x="713225" y="664100"/>
            <a:ext cx="3388500" cy="644400"/>
          </a:xfrm>
          <a:prstGeom prst="rect">
            <a:avLst/>
          </a:prstGeom>
          <a:solidFill>
            <a:schemeClr val="dk2"/>
          </a:solid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4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486" name="Google Shape;1486;p25"/>
          <p:cNvSpPr txBox="1"/>
          <p:nvPr>
            <p:ph idx="1" type="subTitle"/>
          </p:nvPr>
        </p:nvSpPr>
        <p:spPr>
          <a:xfrm>
            <a:off x="713225" y="1316644"/>
            <a:ext cx="3388500" cy="324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487" name="Google Shape;1487;p25"/>
          <p:cNvSpPr txBox="1"/>
          <p:nvPr>
            <p:ph hasCustomPrompt="1" idx="2" type="title"/>
          </p:nvPr>
        </p:nvSpPr>
        <p:spPr>
          <a:xfrm>
            <a:off x="713225" y="2024279"/>
            <a:ext cx="3388500" cy="644400"/>
          </a:xfrm>
          <a:prstGeom prst="rect">
            <a:avLst/>
          </a:prstGeom>
          <a:solidFill>
            <a:schemeClr val="dk1"/>
          </a:solid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40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488" name="Google Shape;1488;p25"/>
          <p:cNvSpPr txBox="1"/>
          <p:nvPr>
            <p:ph idx="3" type="subTitle"/>
          </p:nvPr>
        </p:nvSpPr>
        <p:spPr>
          <a:xfrm>
            <a:off x="713225" y="2676881"/>
            <a:ext cx="3388500" cy="324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489" name="Google Shape;1489;p25"/>
          <p:cNvSpPr txBox="1"/>
          <p:nvPr>
            <p:ph hasCustomPrompt="1" idx="4" type="title"/>
          </p:nvPr>
        </p:nvSpPr>
        <p:spPr>
          <a:xfrm>
            <a:off x="5042275" y="2024278"/>
            <a:ext cx="3388500" cy="644400"/>
          </a:xfrm>
          <a:prstGeom prst="rect">
            <a:avLst/>
          </a:prstGeom>
          <a:solidFill>
            <a:schemeClr val="dk2"/>
          </a:solid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4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490" name="Google Shape;1490;p25"/>
          <p:cNvSpPr txBox="1"/>
          <p:nvPr>
            <p:ph idx="5" type="subTitle"/>
          </p:nvPr>
        </p:nvSpPr>
        <p:spPr>
          <a:xfrm>
            <a:off x="5042275" y="2676881"/>
            <a:ext cx="3388500" cy="324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491" name="Google Shape;1491;p25"/>
          <p:cNvSpPr txBox="1"/>
          <p:nvPr>
            <p:ph hasCustomPrompt="1" idx="6" type="title"/>
          </p:nvPr>
        </p:nvSpPr>
        <p:spPr>
          <a:xfrm>
            <a:off x="5042275" y="664104"/>
            <a:ext cx="3388500" cy="644400"/>
          </a:xfrm>
          <a:prstGeom prst="rect">
            <a:avLst/>
          </a:prstGeom>
          <a:solidFill>
            <a:schemeClr val="dk1"/>
          </a:solid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40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492" name="Google Shape;1492;p25"/>
          <p:cNvSpPr txBox="1"/>
          <p:nvPr>
            <p:ph idx="7" type="subTitle"/>
          </p:nvPr>
        </p:nvSpPr>
        <p:spPr>
          <a:xfrm>
            <a:off x="5042275" y="1316644"/>
            <a:ext cx="3388500" cy="324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grpSp>
        <p:nvGrpSpPr>
          <p:cNvPr id="1493" name="Google Shape;1493;p25"/>
          <p:cNvGrpSpPr/>
          <p:nvPr/>
        </p:nvGrpSpPr>
        <p:grpSpPr>
          <a:xfrm>
            <a:off x="193" y="3443525"/>
            <a:ext cx="9146587" cy="1242620"/>
            <a:chOff x="193" y="3443525"/>
            <a:chExt cx="9146587" cy="1242620"/>
          </a:xfrm>
        </p:grpSpPr>
        <p:grpSp>
          <p:nvGrpSpPr>
            <p:cNvPr id="1494" name="Google Shape;1494;p25"/>
            <p:cNvGrpSpPr/>
            <p:nvPr/>
          </p:nvGrpSpPr>
          <p:grpSpPr>
            <a:xfrm>
              <a:off x="2726465" y="3466575"/>
              <a:ext cx="952063" cy="1137394"/>
              <a:chOff x="436125" y="2854609"/>
              <a:chExt cx="683021" cy="692730"/>
            </a:xfrm>
          </p:grpSpPr>
          <p:sp>
            <p:nvSpPr>
              <p:cNvPr id="1495" name="Google Shape;1495;p25"/>
              <p:cNvSpPr/>
              <p:nvPr/>
            </p:nvSpPr>
            <p:spPr>
              <a:xfrm>
                <a:off x="436130" y="2854609"/>
                <a:ext cx="683016" cy="692730"/>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5"/>
              <p:cNvSpPr/>
              <p:nvPr/>
            </p:nvSpPr>
            <p:spPr>
              <a:xfrm>
                <a:off x="436125" y="2854613"/>
                <a:ext cx="653150" cy="684950"/>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7" name="Google Shape;1497;p25"/>
            <p:cNvSpPr/>
            <p:nvPr/>
          </p:nvSpPr>
          <p:spPr>
            <a:xfrm>
              <a:off x="2632697" y="3465550"/>
              <a:ext cx="93778"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5"/>
            <p:cNvSpPr/>
            <p:nvPr/>
          </p:nvSpPr>
          <p:spPr>
            <a:xfrm>
              <a:off x="8623324" y="3465550"/>
              <a:ext cx="523391"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5"/>
            <p:cNvSpPr/>
            <p:nvPr/>
          </p:nvSpPr>
          <p:spPr>
            <a:xfrm>
              <a:off x="3678549" y="3465550"/>
              <a:ext cx="3773745"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0" name="Google Shape;1500;p25"/>
            <p:cNvGrpSpPr/>
            <p:nvPr/>
          </p:nvGrpSpPr>
          <p:grpSpPr>
            <a:xfrm flipH="1">
              <a:off x="3729423" y="3710050"/>
              <a:ext cx="995100" cy="893794"/>
              <a:chOff x="4422451" y="3716625"/>
              <a:chExt cx="995100" cy="912035"/>
            </a:xfrm>
          </p:grpSpPr>
          <p:sp>
            <p:nvSpPr>
              <p:cNvPr id="1501" name="Google Shape;1501;p25"/>
              <p:cNvSpPr/>
              <p:nvPr/>
            </p:nvSpPr>
            <p:spPr>
              <a:xfrm>
                <a:off x="4443953" y="3825126"/>
                <a:ext cx="952059" cy="8020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5"/>
              <p:cNvSpPr/>
              <p:nvPr/>
            </p:nvSpPr>
            <p:spPr>
              <a:xfrm>
                <a:off x="4953885" y="3935488"/>
                <a:ext cx="450542" cy="693172"/>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5"/>
              <p:cNvSpPr/>
              <p:nvPr/>
            </p:nvSpPr>
            <p:spPr>
              <a:xfrm>
                <a:off x="4443953" y="4071671"/>
                <a:ext cx="397208" cy="5554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5"/>
              <p:cNvSpPr/>
              <p:nvPr/>
            </p:nvSpPr>
            <p:spPr>
              <a:xfrm>
                <a:off x="4422451" y="3716625"/>
                <a:ext cx="995100" cy="375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5" name="Google Shape;1505;p25"/>
            <p:cNvSpPr/>
            <p:nvPr/>
          </p:nvSpPr>
          <p:spPr>
            <a:xfrm flipH="1">
              <a:off x="2050145" y="3465150"/>
              <a:ext cx="582528" cy="1142697"/>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5"/>
            <p:cNvSpPr/>
            <p:nvPr/>
          </p:nvSpPr>
          <p:spPr>
            <a:xfrm flipH="1">
              <a:off x="193" y="3973025"/>
              <a:ext cx="1599430" cy="63080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5"/>
            <p:cNvSpPr/>
            <p:nvPr/>
          </p:nvSpPr>
          <p:spPr>
            <a:xfrm flipH="1">
              <a:off x="1599608" y="3480925"/>
              <a:ext cx="450540" cy="112697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5"/>
            <p:cNvSpPr/>
            <p:nvPr/>
          </p:nvSpPr>
          <p:spPr>
            <a:xfrm flipH="1">
              <a:off x="1063749"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5"/>
            <p:cNvSpPr/>
            <p:nvPr/>
          </p:nvSpPr>
          <p:spPr>
            <a:xfrm flipH="1">
              <a:off x="573443"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5"/>
            <p:cNvSpPr/>
            <p:nvPr/>
          </p:nvSpPr>
          <p:spPr>
            <a:xfrm flipH="1">
              <a:off x="83137"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1" name="Google Shape;1511;p25"/>
            <p:cNvGrpSpPr/>
            <p:nvPr/>
          </p:nvGrpSpPr>
          <p:grpSpPr>
            <a:xfrm flipH="1">
              <a:off x="2111076" y="3513428"/>
              <a:ext cx="464290" cy="1025776"/>
              <a:chOff x="6565541" y="3513428"/>
              <a:chExt cx="464290" cy="1025776"/>
            </a:xfrm>
          </p:grpSpPr>
          <p:grpSp>
            <p:nvGrpSpPr>
              <p:cNvPr id="1512" name="Google Shape;1512;p25"/>
              <p:cNvGrpSpPr/>
              <p:nvPr/>
            </p:nvGrpSpPr>
            <p:grpSpPr>
              <a:xfrm>
                <a:off x="6565541" y="4046828"/>
                <a:ext cx="464290" cy="492376"/>
                <a:chOff x="5598700" y="2786625"/>
                <a:chExt cx="236400" cy="250675"/>
              </a:xfrm>
            </p:grpSpPr>
            <p:sp>
              <p:nvSpPr>
                <p:cNvPr id="1513" name="Google Shape;1513;p25"/>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5"/>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5"/>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5"/>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5"/>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 name="Google Shape;1518;p25"/>
              <p:cNvGrpSpPr/>
              <p:nvPr/>
            </p:nvGrpSpPr>
            <p:grpSpPr>
              <a:xfrm>
                <a:off x="6565541" y="3513428"/>
                <a:ext cx="464290" cy="492376"/>
                <a:chOff x="5598700" y="2786625"/>
                <a:chExt cx="236400" cy="250675"/>
              </a:xfrm>
            </p:grpSpPr>
            <p:sp>
              <p:nvSpPr>
                <p:cNvPr id="1519" name="Google Shape;1519;p25"/>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5"/>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5"/>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5"/>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5"/>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4" name="Google Shape;1524;p25"/>
            <p:cNvGrpSpPr/>
            <p:nvPr/>
          </p:nvGrpSpPr>
          <p:grpSpPr>
            <a:xfrm rot="10800000">
              <a:off x="6314711" y="3462601"/>
              <a:ext cx="1032371" cy="1146506"/>
              <a:chOff x="1172372" y="3560661"/>
              <a:chExt cx="641503" cy="708419"/>
            </a:xfrm>
          </p:grpSpPr>
          <p:sp>
            <p:nvSpPr>
              <p:cNvPr id="1525" name="Google Shape;1525;p25"/>
              <p:cNvSpPr/>
              <p:nvPr/>
            </p:nvSpPr>
            <p:spPr>
              <a:xfrm>
                <a:off x="1172372" y="3560661"/>
                <a:ext cx="641467" cy="706075"/>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5"/>
              <p:cNvSpPr/>
              <p:nvPr/>
            </p:nvSpPr>
            <p:spPr>
              <a:xfrm>
                <a:off x="1336025" y="3563005"/>
                <a:ext cx="477850" cy="706075"/>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 name="Google Shape;1527;p25"/>
            <p:cNvGrpSpPr/>
            <p:nvPr/>
          </p:nvGrpSpPr>
          <p:grpSpPr>
            <a:xfrm>
              <a:off x="3693680" y="3465687"/>
              <a:ext cx="1061391" cy="637722"/>
              <a:chOff x="-2855" y="3919525"/>
              <a:chExt cx="715223" cy="427284"/>
            </a:xfrm>
          </p:grpSpPr>
          <p:sp>
            <p:nvSpPr>
              <p:cNvPr id="1528" name="Google Shape;1528;p25"/>
              <p:cNvSpPr/>
              <p:nvPr/>
            </p:nvSpPr>
            <p:spPr>
              <a:xfrm>
                <a:off x="-2855" y="3919525"/>
                <a:ext cx="715223" cy="42728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9" name="Google Shape;1529;p25"/>
              <p:cNvGrpSpPr/>
              <p:nvPr/>
            </p:nvGrpSpPr>
            <p:grpSpPr>
              <a:xfrm>
                <a:off x="33275" y="3969413"/>
                <a:ext cx="304125" cy="322475"/>
                <a:chOff x="469400" y="3610513"/>
                <a:chExt cx="304125" cy="322475"/>
              </a:xfrm>
            </p:grpSpPr>
            <p:sp>
              <p:nvSpPr>
                <p:cNvPr id="1530" name="Google Shape;1530;p25"/>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5"/>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5"/>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5"/>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 name="Google Shape;1534;p25"/>
              <p:cNvGrpSpPr/>
              <p:nvPr/>
            </p:nvGrpSpPr>
            <p:grpSpPr>
              <a:xfrm>
                <a:off x="371275" y="3969413"/>
                <a:ext cx="304125" cy="322475"/>
                <a:chOff x="807400" y="3610513"/>
                <a:chExt cx="304125" cy="322475"/>
              </a:xfrm>
            </p:grpSpPr>
            <p:sp>
              <p:nvSpPr>
                <p:cNvPr id="1535" name="Google Shape;1535;p25"/>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5"/>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5"/>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5"/>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9" name="Google Shape;1539;p25"/>
            <p:cNvGrpSpPr/>
            <p:nvPr/>
          </p:nvGrpSpPr>
          <p:grpSpPr>
            <a:xfrm>
              <a:off x="4800260" y="3502948"/>
              <a:ext cx="307623" cy="1072601"/>
              <a:chOff x="4780925" y="1670450"/>
              <a:chExt cx="241500" cy="837250"/>
            </a:xfrm>
          </p:grpSpPr>
          <p:sp>
            <p:nvSpPr>
              <p:cNvPr id="1540" name="Google Shape;1540;p25"/>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5"/>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5"/>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5"/>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5"/>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5"/>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5"/>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5"/>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5"/>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5"/>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5"/>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5"/>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5"/>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5"/>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4" name="Google Shape;1554;p25"/>
            <p:cNvSpPr/>
            <p:nvPr/>
          </p:nvSpPr>
          <p:spPr>
            <a:xfrm>
              <a:off x="8735025" y="3575678"/>
              <a:ext cx="411755" cy="1030953"/>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5" name="Google Shape;1555;p25"/>
            <p:cNvGrpSpPr/>
            <p:nvPr/>
          </p:nvGrpSpPr>
          <p:grpSpPr>
            <a:xfrm>
              <a:off x="7452325" y="3460175"/>
              <a:ext cx="1173813" cy="1142701"/>
              <a:chOff x="4736825" y="788632"/>
              <a:chExt cx="775050" cy="805343"/>
            </a:xfrm>
          </p:grpSpPr>
          <p:sp>
            <p:nvSpPr>
              <p:cNvPr id="1556" name="Google Shape;1556;p25"/>
              <p:cNvSpPr/>
              <p:nvPr/>
            </p:nvSpPr>
            <p:spPr>
              <a:xfrm>
                <a:off x="4736825" y="792575"/>
                <a:ext cx="775050" cy="801400"/>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5"/>
              <p:cNvSpPr/>
              <p:nvPr/>
            </p:nvSpPr>
            <p:spPr>
              <a:xfrm>
                <a:off x="4856797" y="788632"/>
                <a:ext cx="655075" cy="805327"/>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 name="Google Shape;1558;p25"/>
            <p:cNvGrpSpPr/>
            <p:nvPr/>
          </p:nvGrpSpPr>
          <p:grpSpPr>
            <a:xfrm>
              <a:off x="5204318" y="3443525"/>
              <a:ext cx="1032378" cy="1159271"/>
              <a:chOff x="5066925" y="1644820"/>
              <a:chExt cx="788978" cy="880905"/>
            </a:xfrm>
          </p:grpSpPr>
          <p:sp>
            <p:nvSpPr>
              <p:cNvPr id="1559" name="Google Shape;1559;p25"/>
              <p:cNvSpPr/>
              <p:nvPr/>
            </p:nvSpPr>
            <p:spPr>
              <a:xfrm>
                <a:off x="5066928" y="1644820"/>
                <a:ext cx="788975" cy="880899"/>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5"/>
              <p:cNvSpPr/>
              <p:nvPr/>
            </p:nvSpPr>
            <p:spPr>
              <a:xfrm>
                <a:off x="5096400" y="1661675"/>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5"/>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5"/>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5"/>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4" name="Google Shape;1564;p25"/>
            <p:cNvSpPr/>
            <p:nvPr/>
          </p:nvSpPr>
          <p:spPr>
            <a:xfrm flipH="1" rot="5400000">
              <a:off x="773756" y="2694408"/>
              <a:ext cx="507165" cy="2049769"/>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5"/>
            <p:cNvSpPr/>
            <p:nvPr/>
          </p:nvSpPr>
          <p:spPr>
            <a:xfrm flipH="1" rot="-5400000">
              <a:off x="1409619" y="395930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6" name="Google Shape;1566;p25"/>
            <p:cNvGrpSpPr/>
            <p:nvPr/>
          </p:nvGrpSpPr>
          <p:grpSpPr>
            <a:xfrm flipH="1">
              <a:off x="1320496" y="3626026"/>
              <a:ext cx="186532" cy="186532"/>
              <a:chOff x="4779650" y="2578525"/>
              <a:chExt cx="132650" cy="132650"/>
            </a:xfrm>
          </p:grpSpPr>
          <p:sp>
            <p:nvSpPr>
              <p:cNvPr id="1567" name="Google Shape;1567;p25"/>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5"/>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 name="Google Shape;1569;p25"/>
            <p:cNvGrpSpPr/>
            <p:nvPr/>
          </p:nvGrpSpPr>
          <p:grpSpPr>
            <a:xfrm flipH="1">
              <a:off x="1065622" y="3626026"/>
              <a:ext cx="186532" cy="186532"/>
              <a:chOff x="4960900" y="2578525"/>
              <a:chExt cx="132650" cy="132650"/>
            </a:xfrm>
          </p:grpSpPr>
          <p:sp>
            <p:nvSpPr>
              <p:cNvPr id="1570" name="Google Shape;1570;p25"/>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5"/>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 name="Google Shape;1572;p25"/>
            <p:cNvGrpSpPr/>
            <p:nvPr/>
          </p:nvGrpSpPr>
          <p:grpSpPr>
            <a:xfrm flipH="1">
              <a:off x="810678" y="3626026"/>
              <a:ext cx="186532" cy="186532"/>
              <a:chOff x="5142200" y="2578525"/>
              <a:chExt cx="132650" cy="132650"/>
            </a:xfrm>
          </p:grpSpPr>
          <p:sp>
            <p:nvSpPr>
              <p:cNvPr id="1573" name="Google Shape;1573;p25"/>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5"/>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 name="Google Shape;1575;p25"/>
            <p:cNvGrpSpPr/>
            <p:nvPr/>
          </p:nvGrpSpPr>
          <p:grpSpPr>
            <a:xfrm flipH="1">
              <a:off x="555804" y="3626026"/>
              <a:ext cx="186568" cy="186532"/>
              <a:chOff x="5323425" y="2578525"/>
              <a:chExt cx="132675" cy="132650"/>
            </a:xfrm>
          </p:grpSpPr>
          <p:sp>
            <p:nvSpPr>
              <p:cNvPr id="1576" name="Google Shape;1576;p25"/>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5"/>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 name="Google Shape;1578;p25"/>
            <p:cNvGrpSpPr/>
            <p:nvPr/>
          </p:nvGrpSpPr>
          <p:grpSpPr>
            <a:xfrm flipH="1">
              <a:off x="300966" y="3626026"/>
              <a:ext cx="186532" cy="186532"/>
              <a:chOff x="5504675" y="2578525"/>
              <a:chExt cx="132650" cy="132650"/>
            </a:xfrm>
          </p:grpSpPr>
          <p:sp>
            <p:nvSpPr>
              <p:cNvPr id="1579" name="Google Shape;1579;p25"/>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5"/>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 name="Google Shape;1581;p25"/>
            <p:cNvGrpSpPr/>
            <p:nvPr/>
          </p:nvGrpSpPr>
          <p:grpSpPr>
            <a:xfrm flipH="1">
              <a:off x="46022" y="3626026"/>
              <a:ext cx="186532" cy="186532"/>
              <a:chOff x="5685975" y="2578525"/>
              <a:chExt cx="132650" cy="132650"/>
            </a:xfrm>
          </p:grpSpPr>
          <p:sp>
            <p:nvSpPr>
              <p:cNvPr id="1582" name="Google Shape;1582;p25"/>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5"/>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1584" name="Shape 1584"/>
        <p:cNvGrpSpPr/>
        <p:nvPr/>
      </p:nvGrpSpPr>
      <p:grpSpPr>
        <a:xfrm>
          <a:off x="0" y="0"/>
          <a:ext cx="0" cy="0"/>
          <a:chOff x="0" y="0"/>
          <a:chExt cx="0" cy="0"/>
        </a:xfrm>
      </p:grpSpPr>
      <p:grpSp>
        <p:nvGrpSpPr>
          <p:cNvPr id="1585" name="Google Shape;1585;p26"/>
          <p:cNvGrpSpPr/>
          <p:nvPr/>
        </p:nvGrpSpPr>
        <p:grpSpPr>
          <a:xfrm>
            <a:off x="0" y="4604000"/>
            <a:ext cx="9144049" cy="540843"/>
            <a:chOff x="0" y="4604000"/>
            <a:chExt cx="9144049" cy="540843"/>
          </a:xfrm>
        </p:grpSpPr>
        <p:sp>
          <p:nvSpPr>
            <p:cNvPr id="1586" name="Google Shape;1586;p26"/>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6"/>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8" name="Google Shape;1588;p26"/>
          <p:cNvSpPr txBox="1"/>
          <p:nvPr>
            <p:ph hasCustomPrompt="1" type="title"/>
          </p:nvPr>
        </p:nvSpPr>
        <p:spPr>
          <a:xfrm>
            <a:off x="938500" y="2336450"/>
            <a:ext cx="1397700" cy="4068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3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589" name="Google Shape;1589;p26"/>
          <p:cNvSpPr txBox="1"/>
          <p:nvPr>
            <p:ph idx="1" type="subTitle"/>
          </p:nvPr>
        </p:nvSpPr>
        <p:spPr>
          <a:xfrm>
            <a:off x="938500" y="3300628"/>
            <a:ext cx="2173200" cy="759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1590" name="Google Shape;1590;p26"/>
          <p:cNvSpPr txBox="1"/>
          <p:nvPr>
            <p:ph idx="2" type="subTitle"/>
          </p:nvPr>
        </p:nvSpPr>
        <p:spPr>
          <a:xfrm>
            <a:off x="938500" y="2816100"/>
            <a:ext cx="2173200" cy="4848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591" name="Google Shape;1591;p26"/>
          <p:cNvSpPr txBox="1"/>
          <p:nvPr>
            <p:ph hasCustomPrompt="1" idx="3" type="title"/>
          </p:nvPr>
        </p:nvSpPr>
        <p:spPr>
          <a:xfrm>
            <a:off x="3485275" y="2336450"/>
            <a:ext cx="1397700" cy="4068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3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592" name="Google Shape;1592;p26"/>
          <p:cNvSpPr txBox="1"/>
          <p:nvPr>
            <p:ph idx="4" type="subTitle"/>
          </p:nvPr>
        </p:nvSpPr>
        <p:spPr>
          <a:xfrm>
            <a:off x="3485400" y="3300628"/>
            <a:ext cx="2173200" cy="759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1593" name="Google Shape;1593;p26"/>
          <p:cNvSpPr txBox="1"/>
          <p:nvPr>
            <p:ph idx="5" type="subTitle"/>
          </p:nvPr>
        </p:nvSpPr>
        <p:spPr>
          <a:xfrm>
            <a:off x="3485400" y="2816100"/>
            <a:ext cx="2173200" cy="4848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594" name="Google Shape;1594;p26"/>
          <p:cNvSpPr txBox="1"/>
          <p:nvPr>
            <p:ph hasCustomPrompt="1" idx="6" type="title"/>
          </p:nvPr>
        </p:nvSpPr>
        <p:spPr>
          <a:xfrm>
            <a:off x="6029850" y="2336450"/>
            <a:ext cx="1397700" cy="4068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3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595" name="Google Shape;1595;p26"/>
          <p:cNvSpPr txBox="1"/>
          <p:nvPr>
            <p:ph idx="7" type="subTitle"/>
          </p:nvPr>
        </p:nvSpPr>
        <p:spPr>
          <a:xfrm>
            <a:off x="6032300" y="3300628"/>
            <a:ext cx="2173200" cy="759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1596" name="Google Shape;1596;p26"/>
          <p:cNvSpPr txBox="1"/>
          <p:nvPr>
            <p:ph idx="8" type="subTitle"/>
          </p:nvPr>
        </p:nvSpPr>
        <p:spPr>
          <a:xfrm>
            <a:off x="6032300" y="2816100"/>
            <a:ext cx="2173200" cy="4848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597" name="Google Shape;1597;p26"/>
          <p:cNvSpPr txBox="1"/>
          <p:nvPr>
            <p:ph idx="9" type="title"/>
          </p:nvPr>
        </p:nvSpPr>
        <p:spPr>
          <a:xfrm>
            <a:off x="719950" y="330432"/>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598" name="Google Shape;1598;p26"/>
          <p:cNvGrpSpPr/>
          <p:nvPr/>
        </p:nvGrpSpPr>
        <p:grpSpPr>
          <a:xfrm>
            <a:off x="-1" y="-118"/>
            <a:ext cx="9144965" cy="4669252"/>
            <a:chOff x="-1" y="-118"/>
            <a:chExt cx="9144965" cy="4669252"/>
          </a:xfrm>
        </p:grpSpPr>
        <p:grpSp>
          <p:nvGrpSpPr>
            <p:cNvPr id="1599" name="Google Shape;1599;p26"/>
            <p:cNvGrpSpPr/>
            <p:nvPr/>
          </p:nvGrpSpPr>
          <p:grpSpPr>
            <a:xfrm>
              <a:off x="8431774" y="-118"/>
              <a:ext cx="713190" cy="1310676"/>
              <a:chOff x="-1123" y="2917538"/>
              <a:chExt cx="652627" cy="1199374"/>
            </a:xfrm>
          </p:grpSpPr>
          <p:sp>
            <p:nvSpPr>
              <p:cNvPr id="1600" name="Google Shape;1600;p26"/>
              <p:cNvSpPr/>
              <p:nvPr/>
            </p:nvSpPr>
            <p:spPr>
              <a:xfrm flipH="1">
                <a:off x="-1123" y="2917538"/>
                <a:ext cx="652627" cy="1199374"/>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1" name="Google Shape;1601;p26"/>
              <p:cNvGrpSpPr/>
              <p:nvPr/>
            </p:nvGrpSpPr>
            <p:grpSpPr>
              <a:xfrm flipH="1">
                <a:off x="86833" y="2967523"/>
                <a:ext cx="480354" cy="1061268"/>
                <a:chOff x="6565541" y="3513428"/>
                <a:chExt cx="464290" cy="1025776"/>
              </a:xfrm>
            </p:grpSpPr>
            <p:grpSp>
              <p:nvGrpSpPr>
                <p:cNvPr id="1602" name="Google Shape;1602;p26"/>
                <p:cNvGrpSpPr/>
                <p:nvPr/>
              </p:nvGrpSpPr>
              <p:grpSpPr>
                <a:xfrm>
                  <a:off x="6565541" y="4046828"/>
                  <a:ext cx="464290" cy="492376"/>
                  <a:chOff x="5598700" y="2786625"/>
                  <a:chExt cx="236400" cy="250675"/>
                </a:xfrm>
              </p:grpSpPr>
              <p:sp>
                <p:nvSpPr>
                  <p:cNvPr id="1603" name="Google Shape;1603;p26"/>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6"/>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26"/>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6"/>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6"/>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 name="Google Shape;1608;p26"/>
                <p:cNvGrpSpPr/>
                <p:nvPr/>
              </p:nvGrpSpPr>
              <p:grpSpPr>
                <a:xfrm>
                  <a:off x="6565541" y="3513428"/>
                  <a:ext cx="464290" cy="492376"/>
                  <a:chOff x="5598700" y="2786625"/>
                  <a:chExt cx="236400" cy="250675"/>
                </a:xfrm>
              </p:grpSpPr>
              <p:sp>
                <p:nvSpPr>
                  <p:cNvPr id="1609" name="Google Shape;1609;p26"/>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6"/>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6"/>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6"/>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6"/>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614" name="Google Shape;1614;p26"/>
            <p:cNvGrpSpPr/>
            <p:nvPr/>
          </p:nvGrpSpPr>
          <p:grpSpPr>
            <a:xfrm>
              <a:off x="-1" y="4057371"/>
              <a:ext cx="713210" cy="611763"/>
              <a:chOff x="5" y="4116925"/>
              <a:chExt cx="652645" cy="559812"/>
            </a:xfrm>
          </p:grpSpPr>
          <p:sp>
            <p:nvSpPr>
              <p:cNvPr id="1615" name="Google Shape;1615;p26"/>
              <p:cNvSpPr/>
              <p:nvPr/>
            </p:nvSpPr>
            <p:spPr>
              <a:xfrm flipH="1">
                <a:off x="5" y="4116925"/>
                <a:ext cx="652645" cy="559812"/>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6" name="Google Shape;1616;p26"/>
              <p:cNvGrpSpPr/>
              <p:nvPr/>
            </p:nvGrpSpPr>
            <p:grpSpPr>
              <a:xfrm flipH="1">
                <a:off x="363749" y="4287709"/>
                <a:ext cx="192992" cy="192992"/>
                <a:chOff x="5504675" y="2578525"/>
                <a:chExt cx="132650" cy="132650"/>
              </a:xfrm>
            </p:grpSpPr>
            <p:sp>
              <p:nvSpPr>
                <p:cNvPr id="1617" name="Google Shape;1617;p26"/>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6"/>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 name="Google Shape;1619;p26"/>
              <p:cNvGrpSpPr/>
              <p:nvPr/>
            </p:nvGrpSpPr>
            <p:grpSpPr>
              <a:xfrm flipH="1">
                <a:off x="99976" y="4287709"/>
                <a:ext cx="192992" cy="192992"/>
                <a:chOff x="5685975" y="2578525"/>
                <a:chExt cx="132650" cy="132650"/>
              </a:xfrm>
            </p:grpSpPr>
            <p:sp>
              <p:nvSpPr>
                <p:cNvPr id="1620" name="Google Shape;1620;p26"/>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6"/>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2 1">
  <p:cSld name="CUSTOM_6_2">
    <p:spTree>
      <p:nvGrpSpPr>
        <p:cNvPr id="1622" name="Shape 1622"/>
        <p:cNvGrpSpPr/>
        <p:nvPr/>
      </p:nvGrpSpPr>
      <p:grpSpPr>
        <a:xfrm>
          <a:off x="0" y="0"/>
          <a:ext cx="0" cy="0"/>
          <a:chOff x="0" y="0"/>
          <a:chExt cx="0" cy="0"/>
        </a:xfrm>
      </p:grpSpPr>
      <p:grpSp>
        <p:nvGrpSpPr>
          <p:cNvPr id="1623" name="Google Shape;1623;p27"/>
          <p:cNvGrpSpPr/>
          <p:nvPr/>
        </p:nvGrpSpPr>
        <p:grpSpPr>
          <a:xfrm>
            <a:off x="0" y="4604000"/>
            <a:ext cx="9144049" cy="540843"/>
            <a:chOff x="0" y="4604000"/>
            <a:chExt cx="9144049" cy="540843"/>
          </a:xfrm>
        </p:grpSpPr>
        <p:sp>
          <p:nvSpPr>
            <p:cNvPr id="1624" name="Google Shape;1624;p27"/>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7"/>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6" name="Google Shape;1626;p27"/>
          <p:cNvSpPr txBox="1"/>
          <p:nvPr>
            <p:ph type="title"/>
          </p:nvPr>
        </p:nvSpPr>
        <p:spPr>
          <a:xfrm>
            <a:off x="720000" y="326574"/>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627" name="Google Shape;1627;p27"/>
          <p:cNvSpPr txBox="1"/>
          <p:nvPr>
            <p:ph idx="1" type="subTitle"/>
          </p:nvPr>
        </p:nvSpPr>
        <p:spPr>
          <a:xfrm>
            <a:off x="713226" y="2134545"/>
            <a:ext cx="2175300" cy="869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8" name="Google Shape;1628;p27"/>
          <p:cNvSpPr txBox="1"/>
          <p:nvPr>
            <p:ph idx="2" type="subTitle"/>
          </p:nvPr>
        </p:nvSpPr>
        <p:spPr>
          <a:xfrm>
            <a:off x="3259947" y="2134545"/>
            <a:ext cx="2175300" cy="869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9" name="Google Shape;1629;p27"/>
          <p:cNvSpPr txBox="1"/>
          <p:nvPr>
            <p:ph idx="3" type="subTitle"/>
          </p:nvPr>
        </p:nvSpPr>
        <p:spPr>
          <a:xfrm>
            <a:off x="5806674" y="2134545"/>
            <a:ext cx="2175300" cy="869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30" name="Google Shape;1630;p27"/>
          <p:cNvSpPr txBox="1"/>
          <p:nvPr>
            <p:ph idx="4" type="subTitle"/>
          </p:nvPr>
        </p:nvSpPr>
        <p:spPr>
          <a:xfrm>
            <a:off x="713225" y="1649750"/>
            <a:ext cx="21753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631" name="Google Shape;1631;p27"/>
          <p:cNvSpPr txBox="1"/>
          <p:nvPr>
            <p:ph idx="5" type="subTitle"/>
          </p:nvPr>
        </p:nvSpPr>
        <p:spPr>
          <a:xfrm>
            <a:off x="3259947" y="1649750"/>
            <a:ext cx="21753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632" name="Google Shape;1632;p27"/>
          <p:cNvSpPr txBox="1"/>
          <p:nvPr>
            <p:ph idx="6" type="subTitle"/>
          </p:nvPr>
        </p:nvSpPr>
        <p:spPr>
          <a:xfrm>
            <a:off x="5806675" y="1649750"/>
            <a:ext cx="21753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400">
                <a:latin typeface="Bebas Neue"/>
                <a:ea typeface="Bebas Neue"/>
                <a:cs typeface="Bebas Neue"/>
                <a:sym typeface="Bebas Ne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grpSp>
        <p:nvGrpSpPr>
          <p:cNvPr id="1633" name="Google Shape;1633;p27"/>
          <p:cNvGrpSpPr/>
          <p:nvPr/>
        </p:nvGrpSpPr>
        <p:grpSpPr>
          <a:xfrm>
            <a:off x="180" y="3465550"/>
            <a:ext cx="9146600" cy="1220595"/>
            <a:chOff x="180" y="3465550"/>
            <a:chExt cx="9146600" cy="1220595"/>
          </a:xfrm>
        </p:grpSpPr>
        <p:sp>
          <p:nvSpPr>
            <p:cNvPr id="1634" name="Google Shape;1634;p27"/>
            <p:cNvSpPr/>
            <p:nvPr/>
          </p:nvSpPr>
          <p:spPr>
            <a:xfrm flipH="1">
              <a:off x="180" y="3973025"/>
              <a:ext cx="738116" cy="63080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7"/>
            <p:cNvSpPr/>
            <p:nvPr/>
          </p:nvSpPr>
          <p:spPr>
            <a:xfrm flipH="1" rot="5400000">
              <a:off x="117916" y="3350238"/>
              <a:ext cx="507165" cy="738109"/>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7"/>
            <p:cNvSpPr/>
            <p:nvPr/>
          </p:nvSpPr>
          <p:spPr>
            <a:xfrm flipH="1">
              <a:off x="83137"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7" name="Google Shape;1637;p27"/>
            <p:cNvGrpSpPr/>
            <p:nvPr/>
          </p:nvGrpSpPr>
          <p:grpSpPr>
            <a:xfrm>
              <a:off x="8623324" y="3465550"/>
              <a:ext cx="523456" cy="1220595"/>
              <a:chOff x="8623324" y="3465550"/>
              <a:chExt cx="523456" cy="1220595"/>
            </a:xfrm>
          </p:grpSpPr>
          <p:sp>
            <p:nvSpPr>
              <p:cNvPr id="1638" name="Google Shape;1638;p27"/>
              <p:cNvSpPr/>
              <p:nvPr/>
            </p:nvSpPr>
            <p:spPr>
              <a:xfrm>
                <a:off x="8623324" y="3465550"/>
                <a:ext cx="523391"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7"/>
              <p:cNvSpPr/>
              <p:nvPr/>
            </p:nvSpPr>
            <p:spPr>
              <a:xfrm>
                <a:off x="8735025" y="3575678"/>
                <a:ext cx="411755" cy="1030953"/>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 name="Google Shape;1640;p27"/>
            <p:cNvGrpSpPr/>
            <p:nvPr/>
          </p:nvGrpSpPr>
          <p:grpSpPr>
            <a:xfrm flipH="1">
              <a:off x="555804" y="3626026"/>
              <a:ext cx="186568" cy="186532"/>
              <a:chOff x="5323425" y="2578525"/>
              <a:chExt cx="132675" cy="132650"/>
            </a:xfrm>
          </p:grpSpPr>
          <p:sp>
            <p:nvSpPr>
              <p:cNvPr id="1641" name="Google Shape;1641;p27"/>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7"/>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 name="Google Shape;1643;p27"/>
            <p:cNvGrpSpPr/>
            <p:nvPr/>
          </p:nvGrpSpPr>
          <p:grpSpPr>
            <a:xfrm flipH="1">
              <a:off x="300966" y="3626026"/>
              <a:ext cx="186532" cy="186532"/>
              <a:chOff x="5504675" y="2578525"/>
              <a:chExt cx="132650" cy="132650"/>
            </a:xfrm>
          </p:grpSpPr>
          <p:sp>
            <p:nvSpPr>
              <p:cNvPr id="1644" name="Google Shape;1644;p27"/>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7"/>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 name="Google Shape;1646;p27"/>
            <p:cNvGrpSpPr/>
            <p:nvPr/>
          </p:nvGrpSpPr>
          <p:grpSpPr>
            <a:xfrm flipH="1">
              <a:off x="46022" y="3626026"/>
              <a:ext cx="186532" cy="186532"/>
              <a:chOff x="5685975" y="2578525"/>
              <a:chExt cx="132650" cy="132650"/>
            </a:xfrm>
          </p:grpSpPr>
          <p:sp>
            <p:nvSpPr>
              <p:cNvPr id="1647" name="Google Shape;1647;p27"/>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7"/>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49" name="Google Shape;1649;p27"/>
          <p:cNvSpPr txBox="1"/>
          <p:nvPr>
            <p:ph hasCustomPrompt="1" idx="7" type="title"/>
          </p:nvPr>
        </p:nvSpPr>
        <p:spPr>
          <a:xfrm>
            <a:off x="2041625" y="1649750"/>
            <a:ext cx="846900" cy="484800"/>
          </a:xfrm>
          <a:prstGeom prst="rect">
            <a:avLst/>
          </a:prstGeom>
          <a:solidFill>
            <a:schemeClr val="dk1"/>
          </a:solid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30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650" name="Google Shape;1650;p27"/>
          <p:cNvSpPr txBox="1"/>
          <p:nvPr>
            <p:ph hasCustomPrompt="1" idx="8" type="title"/>
          </p:nvPr>
        </p:nvSpPr>
        <p:spPr>
          <a:xfrm>
            <a:off x="4588350" y="1649750"/>
            <a:ext cx="846900" cy="484800"/>
          </a:xfrm>
          <a:prstGeom prst="rect">
            <a:avLst/>
          </a:prstGeom>
          <a:solidFill>
            <a:schemeClr val="dk1"/>
          </a:solid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30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651" name="Google Shape;1651;p27"/>
          <p:cNvSpPr txBox="1"/>
          <p:nvPr>
            <p:ph hasCustomPrompt="1" idx="9" type="title"/>
          </p:nvPr>
        </p:nvSpPr>
        <p:spPr>
          <a:xfrm>
            <a:off x="7135075" y="1649750"/>
            <a:ext cx="846900" cy="484800"/>
          </a:xfrm>
          <a:prstGeom prst="rect">
            <a:avLst/>
          </a:prstGeom>
          <a:solidFill>
            <a:schemeClr val="dk1"/>
          </a:solid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30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1652" name="Shape 1652"/>
        <p:cNvGrpSpPr/>
        <p:nvPr/>
      </p:nvGrpSpPr>
      <p:grpSpPr>
        <a:xfrm>
          <a:off x="0" y="0"/>
          <a:ext cx="0" cy="0"/>
          <a:chOff x="0" y="0"/>
          <a:chExt cx="0" cy="0"/>
        </a:xfrm>
      </p:grpSpPr>
      <p:grpSp>
        <p:nvGrpSpPr>
          <p:cNvPr id="1653" name="Google Shape;1653;p28"/>
          <p:cNvGrpSpPr/>
          <p:nvPr/>
        </p:nvGrpSpPr>
        <p:grpSpPr>
          <a:xfrm>
            <a:off x="0" y="4604000"/>
            <a:ext cx="9144049" cy="540843"/>
            <a:chOff x="0" y="4604000"/>
            <a:chExt cx="9144049" cy="540843"/>
          </a:xfrm>
        </p:grpSpPr>
        <p:sp>
          <p:nvSpPr>
            <p:cNvPr id="1654" name="Google Shape;1654;p28"/>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8"/>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6" name="Google Shape;1656;p28"/>
          <p:cNvSpPr txBox="1"/>
          <p:nvPr>
            <p:ph type="title"/>
          </p:nvPr>
        </p:nvSpPr>
        <p:spPr>
          <a:xfrm>
            <a:off x="713275" y="165011"/>
            <a:ext cx="4945800" cy="1127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8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657" name="Google Shape;1657;p28"/>
          <p:cNvSpPr txBox="1"/>
          <p:nvPr>
            <p:ph idx="1" type="subTitle"/>
          </p:nvPr>
        </p:nvSpPr>
        <p:spPr>
          <a:xfrm>
            <a:off x="713225" y="1492186"/>
            <a:ext cx="4945800" cy="105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658" name="Google Shape;1658;p28"/>
          <p:cNvGrpSpPr/>
          <p:nvPr/>
        </p:nvGrpSpPr>
        <p:grpSpPr>
          <a:xfrm>
            <a:off x="6513743" y="-13994"/>
            <a:ext cx="2630257" cy="4618004"/>
            <a:chOff x="-407" y="-13944"/>
            <a:chExt cx="2630257" cy="4618004"/>
          </a:xfrm>
        </p:grpSpPr>
        <p:sp>
          <p:nvSpPr>
            <p:cNvPr id="1659" name="Google Shape;1659;p28"/>
            <p:cNvSpPr/>
            <p:nvPr/>
          </p:nvSpPr>
          <p:spPr>
            <a:xfrm flipH="1">
              <a:off x="541" y="4490782"/>
              <a:ext cx="1573744" cy="113278"/>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0" name="Google Shape;1660;p28"/>
            <p:cNvGrpSpPr/>
            <p:nvPr/>
          </p:nvGrpSpPr>
          <p:grpSpPr>
            <a:xfrm>
              <a:off x="-407" y="-13944"/>
              <a:ext cx="2630257" cy="4618004"/>
              <a:chOff x="-407" y="-13944"/>
              <a:chExt cx="2630257" cy="4618004"/>
            </a:xfrm>
          </p:grpSpPr>
          <p:sp>
            <p:nvSpPr>
              <p:cNvPr id="1661" name="Google Shape;1661;p28"/>
              <p:cNvSpPr/>
              <p:nvPr/>
            </p:nvSpPr>
            <p:spPr>
              <a:xfrm flipH="1">
                <a:off x="493883" y="92500"/>
                <a:ext cx="1219792" cy="1084796"/>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8"/>
              <p:cNvSpPr/>
              <p:nvPr/>
            </p:nvSpPr>
            <p:spPr>
              <a:xfrm flipH="1">
                <a:off x="-32" y="-202"/>
                <a:ext cx="536037" cy="114966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8"/>
              <p:cNvSpPr/>
              <p:nvPr/>
            </p:nvSpPr>
            <p:spPr>
              <a:xfrm flipH="1">
                <a:off x="-30" y="1127973"/>
                <a:ext cx="1616280" cy="3387311"/>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4" name="Google Shape;1664;p28"/>
              <p:cNvGrpSpPr/>
              <p:nvPr/>
            </p:nvGrpSpPr>
            <p:grpSpPr>
              <a:xfrm flipH="1">
                <a:off x="1616237" y="1125450"/>
                <a:ext cx="1013596" cy="1047815"/>
                <a:chOff x="436131" y="2854614"/>
                <a:chExt cx="683016" cy="706075"/>
              </a:xfrm>
            </p:grpSpPr>
            <p:sp>
              <p:nvSpPr>
                <p:cNvPr id="1665" name="Google Shape;1665;p28"/>
                <p:cNvSpPr/>
                <p:nvPr/>
              </p:nvSpPr>
              <p:spPr>
                <a:xfrm>
                  <a:off x="436131" y="2854614"/>
                  <a:ext cx="683016" cy="706075"/>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8"/>
                <p:cNvSpPr/>
                <p:nvPr/>
              </p:nvSpPr>
              <p:spPr>
                <a:xfrm flipH="1">
                  <a:off x="520962" y="2914267"/>
                  <a:ext cx="596587" cy="625291"/>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 name="Google Shape;1667;p28"/>
              <p:cNvGrpSpPr/>
              <p:nvPr/>
            </p:nvGrpSpPr>
            <p:grpSpPr>
              <a:xfrm flipH="1">
                <a:off x="1568459" y="2173200"/>
                <a:ext cx="1061391" cy="590427"/>
                <a:chOff x="-2861" y="3919528"/>
                <a:chExt cx="715223" cy="397862"/>
              </a:xfrm>
            </p:grpSpPr>
            <p:sp>
              <p:nvSpPr>
                <p:cNvPr id="1668" name="Google Shape;1668;p28"/>
                <p:cNvSpPr/>
                <p:nvPr/>
              </p:nvSpPr>
              <p:spPr>
                <a:xfrm>
                  <a:off x="-2861" y="3919528"/>
                  <a:ext cx="715223" cy="397862"/>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9" name="Google Shape;1669;p28"/>
                <p:cNvGrpSpPr/>
                <p:nvPr/>
              </p:nvGrpSpPr>
              <p:grpSpPr>
                <a:xfrm>
                  <a:off x="33275" y="3969413"/>
                  <a:ext cx="304125" cy="322475"/>
                  <a:chOff x="469400" y="3610513"/>
                  <a:chExt cx="304125" cy="322475"/>
                </a:xfrm>
              </p:grpSpPr>
              <p:sp>
                <p:nvSpPr>
                  <p:cNvPr id="1670" name="Google Shape;1670;p28"/>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8"/>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8"/>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8"/>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 name="Google Shape;1674;p28"/>
                <p:cNvGrpSpPr/>
                <p:nvPr/>
              </p:nvGrpSpPr>
              <p:grpSpPr>
                <a:xfrm>
                  <a:off x="371275" y="3969413"/>
                  <a:ext cx="304125" cy="322475"/>
                  <a:chOff x="807400" y="3610513"/>
                  <a:chExt cx="304125" cy="322475"/>
                </a:xfrm>
              </p:grpSpPr>
              <p:sp>
                <p:nvSpPr>
                  <p:cNvPr id="1675" name="Google Shape;1675;p28"/>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8"/>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8"/>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8"/>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79" name="Google Shape;1679;p28"/>
              <p:cNvGrpSpPr/>
              <p:nvPr/>
            </p:nvGrpSpPr>
            <p:grpSpPr>
              <a:xfrm flipH="1">
                <a:off x="1572530" y="2754975"/>
                <a:ext cx="1057320" cy="724926"/>
                <a:chOff x="-6" y="4341279"/>
                <a:chExt cx="712479" cy="458582"/>
              </a:xfrm>
            </p:grpSpPr>
            <p:sp>
              <p:nvSpPr>
                <p:cNvPr id="1680" name="Google Shape;1680;p28"/>
                <p:cNvSpPr/>
                <p:nvPr/>
              </p:nvSpPr>
              <p:spPr>
                <a:xfrm>
                  <a:off x="0" y="4346738"/>
                  <a:ext cx="642650" cy="432050"/>
                </a:xfrm>
                <a:custGeom>
                  <a:rect b="b" l="l" r="r" t="t"/>
                  <a:pathLst>
                    <a:path extrusionOk="0" h="17282" w="25706">
                      <a:moveTo>
                        <a:pt x="0" y="1"/>
                      </a:moveTo>
                      <a:lnTo>
                        <a:pt x="0" y="17281"/>
                      </a:lnTo>
                      <a:lnTo>
                        <a:pt x="25705" y="17281"/>
                      </a:lnTo>
                      <a:lnTo>
                        <a:pt x="257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1" name="Google Shape;1681;p28"/>
                <p:cNvGrpSpPr/>
                <p:nvPr/>
              </p:nvGrpSpPr>
              <p:grpSpPr>
                <a:xfrm>
                  <a:off x="-6" y="4341279"/>
                  <a:ext cx="712479" cy="458582"/>
                  <a:chOff x="-6" y="4341279"/>
                  <a:chExt cx="712479" cy="458582"/>
                </a:xfrm>
              </p:grpSpPr>
              <p:grpSp>
                <p:nvGrpSpPr>
                  <p:cNvPr id="1682" name="Google Shape;1682;p28"/>
                  <p:cNvGrpSpPr/>
                  <p:nvPr/>
                </p:nvGrpSpPr>
                <p:grpSpPr>
                  <a:xfrm>
                    <a:off x="0" y="4346738"/>
                    <a:ext cx="642650" cy="401769"/>
                    <a:chOff x="436125" y="3987838"/>
                    <a:chExt cx="642650" cy="401769"/>
                  </a:xfrm>
                </p:grpSpPr>
                <p:sp>
                  <p:nvSpPr>
                    <p:cNvPr id="1683" name="Google Shape;1683;p28"/>
                    <p:cNvSpPr/>
                    <p:nvPr/>
                  </p:nvSpPr>
                  <p:spPr>
                    <a:xfrm>
                      <a:off x="436125" y="3987838"/>
                      <a:ext cx="380950" cy="399725"/>
                    </a:xfrm>
                    <a:custGeom>
                      <a:rect b="b" l="l" r="r" t="t"/>
                      <a:pathLst>
                        <a:path extrusionOk="0" h="15989" w="15238">
                          <a:moveTo>
                            <a:pt x="10163" y="1"/>
                          </a:moveTo>
                          <a:lnTo>
                            <a:pt x="0" y="12060"/>
                          </a:lnTo>
                          <a:lnTo>
                            <a:pt x="0" y="15988"/>
                          </a:lnTo>
                          <a:lnTo>
                            <a:pt x="13367" y="15988"/>
                          </a:lnTo>
                          <a:lnTo>
                            <a:pt x="14086" y="12269"/>
                          </a:lnTo>
                          <a:lnTo>
                            <a:pt x="5028" y="12269"/>
                          </a:lnTo>
                          <a:lnTo>
                            <a:pt x="5028" y="12179"/>
                          </a:lnTo>
                          <a:lnTo>
                            <a:pt x="15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8"/>
                    <p:cNvSpPr/>
                    <p:nvPr/>
                  </p:nvSpPr>
                  <p:spPr>
                    <a:xfrm>
                      <a:off x="808500" y="4022906"/>
                      <a:ext cx="270275" cy="366700"/>
                    </a:xfrm>
                    <a:custGeom>
                      <a:rect b="b" l="l" r="r" t="t"/>
                      <a:pathLst>
                        <a:path extrusionOk="0" h="14668" w="10811">
                          <a:moveTo>
                            <a:pt x="3271" y="0"/>
                          </a:moveTo>
                          <a:lnTo>
                            <a:pt x="2580" y="3509"/>
                          </a:lnTo>
                          <a:lnTo>
                            <a:pt x="8849" y="3509"/>
                          </a:lnTo>
                          <a:lnTo>
                            <a:pt x="8820" y="3569"/>
                          </a:lnTo>
                          <a:cubicBezTo>
                            <a:pt x="7410" y="4769"/>
                            <a:pt x="6479" y="5669"/>
                            <a:pt x="5249" y="6959"/>
                          </a:cubicBezTo>
                          <a:lnTo>
                            <a:pt x="481" y="12057"/>
                          </a:lnTo>
                          <a:lnTo>
                            <a:pt x="1" y="14667"/>
                          </a:lnTo>
                          <a:lnTo>
                            <a:pt x="10810" y="14667"/>
                          </a:lnTo>
                          <a:lnTo>
                            <a:pt x="10810" y="11157"/>
                          </a:lnTo>
                          <a:lnTo>
                            <a:pt x="5970" y="11157"/>
                          </a:lnTo>
                          <a:lnTo>
                            <a:pt x="5999" y="11098"/>
                          </a:lnTo>
                          <a:cubicBezTo>
                            <a:pt x="7320" y="10017"/>
                            <a:pt x="8249" y="9088"/>
                            <a:pt x="9570" y="7707"/>
                          </a:cubicBezTo>
                          <a:lnTo>
                            <a:pt x="9570" y="7709"/>
                          </a:lnTo>
                          <a:lnTo>
                            <a:pt x="10810" y="6379"/>
                          </a:lnTo>
                          <a:lnTo>
                            <a:pt x="10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 name="Google Shape;1685;p28"/>
                  <p:cNvGrpSpPr/>
                  <p:nvPr/>
                </p:nvGrpSpPr>
                <p:grpSpPr>
                  <a:xfrm>
                    <a:off x="-6" y="4341279"/>
                    <a:ext cx="712479" cy="458582"/>
                    <a:chOff x="-6" y="4341279"/>
                    <a:chExt cx="712479" cy="458582"/>
                  </a:xfrm>
                </p:grpSpPr>
                <p:sp>
                  <p:nvSpPr>
                    <p:cNvPr id="1686" name="Google Shape;1686;p28"/>
                    <p:cNvSpPr/>
                    <p:nvPr/>
                  </p:nvSpPr>
                  <p:spPr>
                    <a:xfrm>
                      <a:off x="641082" y="4341279"/>
                      <a:ext cx="71332" cy="40505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8"/>
                    <p:cNvSpPr/>
                    <p:nvPr/>
                  </p:nvSpPr>
                  <p:spPr>
                    <a:xfrm>
                      <a:off x="-6" y="4737418"/>
                      <a:ext cx="712479" cy="62442"/>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688" name="Google Shape;1688;p28"/>
              <p:cNvGrpSpPr/>
              <p:nvPr/>
            </p:nvGrpSpPr>
            <p:grpSpPr>
              <a:xfrm flipH="1">
                <a:off x="1616256" y="3476562"/>
                <a:ext cx="1013585" cy="951808"/>
                <a:chOff x="7481475" y="1965856"/>
                <a:chExt cx="674644" cy="633525"/>
              </a:xfrm>
            </p:grpSpPr>
            <p:sp>
              <p:nvSpPr>
                <p:cNvPr id="1689" name="Google Shape;1689;p28"/>
                <p:cNvSpPr/>
                <p:nvPr/>
              </p:nvSpPr>
              <p:spPr>
                <a:xfrm>
                  <a:off x="7481480" y="1967879"/>
                  <a:ext cx="674639" cy="439413"/>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0" name="Google Shape;1690;p28"/>
                <p:cNvGrpSpPr/>
                <p:nvPr/>
              </p:nvGrpSpPr>
              <p:grpSpPr>
                <a:xfrm>
                  <a:off x="7481475" y="1965856"/>
                  <a:ext cx="674625" cy="633525"/>
                  <a:chOff x="7481475" y="1965856"/>
                  <a:chExt cx="674625" cy="633525"/>
                </a:xfrm>
              </p:grpSpPr>
              <p:sp>
                <p:nvSpPr>
                  <p:cNvPr id="1691" name="Google Shape;1691;p28"/>
                  <p:cNvSpPr/>
                  <p:nvPr/>
                </p:nvSpPr>
                <p:spPr>
                  <a:xfrm>
                    <a:off x="7883800" y="2009175"/>
                    <a:ext cx="272300" cy="288900"/>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8"/>
                  <p:cNvSpPr/>
                  <p:nvPr/>
                </p:nvSpPr>
                <p:spPr>
                  <a:xfrm>
                    <a:off x="7481475" y="1965856"/>
                    <a:ext cx="354375" cy="633525"/>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93" name="Google Shape;1693;p28"/>
              <p:cNvSpPr/>
              <p:nvPr/>
            </p:nvSpPr>
            <p:spPr>
              <a:xfrm flipH="1" rot="5400000">
                <a:off x="1866954" y="3841173"/>
                <a:ext cx="464304" cy="106147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8"/>
              <p:cNvSpPr/>
              <p:nvPr/>
            </p:nvSpPr>
            <p:spPr>
              <a:xfrm flipH="1">
                <a:off x="1676942" y="425409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5" name="Google Shape;1695;p28"/>
              <p:cNvGrpSpPr/>
              <p:nvPr/>
            </p:nvGrpSpPr>
            <p:grpSpPr>
              <a:xfrm flipH="1">
                <a:off x="1326906" y="2511383"/>
                <a:ext cx="186532" cy="186532"/>
                <a:chOff x="4779650" y="2578525"/>
                <a:chExt cx="132650" cy="132650"/>
              </a:xfrm>
            </p:grpSpPr>
            <p:sp>
              <p:nvSpPr>
                <p:cNvPr id="1696" name="Google Shape;1696;p28"/>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8"/>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 name="Google Shape;1698;p28"/>
              <p:cNvGrpSpPr/>
              <p:nvPr/>
            </p:nvGrpSpPr>
            <p:grpSpPr>
              <a:xfrm flipH="1">
                <a:off x="1072032" y="2511383"/>
                <a:ext cx="186532" cy="186532"/>
                <a:chOff x="4960900" y="2578525"/>
                <a:chExt cx="132650" cy="132650"/>
              </a:xfrm>
            </p:grpSpPr>
            <p:sp>
              <p:nvSpPr>
                <p:cNvPr id="1699" name="Google Shape;1699;p28"/>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8"/>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 name="Google Shape;1701;p28"/>
              <p:cNvGrpSpPr/>
              <p:nvPr/>
            </p:nvGrpSpPr>
            <p:grpSpPr>
              <a:xfrm flipH="1">
                <a:off x="817088" y="2511383"/>
                <a:ext cx="186532" cy="186532"/>
                <a:chOff x="5142200" y="2578525"/>
                <a:chExt cx="132650" cy="132650"/>
              </a:xfrm>
            </p:grpSpPr>
            <p:sp>
              <p:nvSpPr>
                <p:cNvPr id="1702" name="Google Shape;1702;p28"/>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8"/>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 name="Google Shape;1704;p28"/>
              <p:cNvGrpSpPr/>
              <p:nvPr/>
            </p:nvGrpSpPr>
            <p:grpSpPr>
              <a:xfrm flipH="1">
                <a:off x="562214" y="2511383"/>
                <a:ext cx="186568" cy="186532"/>
                <a:chOff x="5323425" y="2578525"/>
                <a:chExt cx="132675" cy="132650"/>
              </a:xfrm>
            </p:grpSpPr>
            <p:sp>
              <p:nvSpPr>
                <p:cNvPr id="1705" name="Google Shape;1705;p28"/>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8"/>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 name="Google Shape;1707;p28"/>
              <p:cNvGrpSpPr/>
              <p:nvPr/>
            </p:nvGrpSpPr>
            <p:grpSpPr>
              <a:xfrm flipH="1">
                <a:off x="307376" y="2511383"/>
                <a:ext cx="186532" cy="186532"/>
                <a:chOff x="5504675" y="2578525"/>
                <a:chExt cx="132650" cy="132650"/>
              </a:xfrm>
            </p:grpSpPr>
            <p:sp>
              <p:nvSpPr>
                <p:cNvPr id="1708" name="Google Shape;1708;p28"/>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8"/>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 name="Google Shape;1710;p28"/>
              <p:cNvGrpSpPr/>
              <p:nvPr/>
            </p:nvGrpSpPr>
            <p:grpSpPr>
              <a:xfrm flipH="1">
                <a:off x="52432" y="2511383"/>
                <a:ext cx="186532" cy="186532"/>
                <a:chOff x="5685975" y="2578525"/>
                <a:chExt cx="132650" cy="132650"/>
              </a:xfrm>
            </p:grpSpPr>
            <p:sp>
              <p:nvSpPr>
                <p:cNvPr id="1711" name="Google Shape;1711;p28"/>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8"/>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28"/>
              <p:cNvGrpSpPr/>
              <p:nvPr/>
            </p:nvGrpSpPr>
            <p:grpSpPr>
              <a:xfrm flipH="1">
                <a:off x="1172048" y="1234448"/>
                <a:ext cx="339597" cy="1177341"/>
                <a:chOff x="4780925" y="1670450"/>
                <a:chExt cx="241500" cy="837250"/>
              </a:xfrm>
            </p:grpSpPr>
            <p:sp>
              <p:nvSpPr>
                <p:cNvPr id="1714" name="Google Shape;1714;p28"/>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8"/>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8"/>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8"/>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8"/>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28"/>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8"/>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8"/>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8"/>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8"/>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8"/>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8"/>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8"/>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8"/>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8" name="Google Shape;1728;p28"/>
              <p:cNvSpPr/>
              <p:nvPr/>
            </p:nvSpPr>
            <p:spPr>
              <a:xfrm flipH="1">
                <a:off x="-407" y="101502"/>
                <a:ext cx="382311" cy="984199"/>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9" name="Google Shape;1729;p28"/>
              <p:cNvGrpSpPr/>
              <p:nvPr/>
            </p:nvGrpSpPr>
            <p:grpSpPr>
              <a:xfrm flipH="1">
                <a:off x="536600" y="-13944"/>
                <a:ext cx="1089875" cy="1141917"/>
                <a:chOff x="4736831" y="781927"/>
                <a:chExt cx="775050" cy="812059"/>
              </a:xfrm>
            </p:grpSpPr>
            <p:sp>
              <p:nvSpPr>
                <p:cNvPr id="1730" name="Google Shape;1730;p28"/>
                <p:cNvSpPr/>
                <p:nvPr/>
              </p:nvSpPr>
              <p:spPr>
                <a:xfrm>
                  <a:off x="4736831" y="791701"/>
                  <a:ext cx="775050" cy="802282"/>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8"/>
                <p:cNvSpPr/>
                <p:nvPr/>
              </p:nvSpPr>
              <p:spPr>
                <a:xfrm>
                  <a:off x="4856800" y="781927"/>
                  <a:ext cx="655075" cy="812059"/>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2" name="Google Shape;1732;p28"/>
              <p:cNvSpPr/>
              <p:nvPr/>
            </p:nvSpPr>
            <p:spPr>
              <a:xfrm flipH="1">
                <a:off x="193" y="2299101"/>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8"/>
              <p:cNvSpPr/>
              <p:nvPr/>
            </p:nvSpPr>
            <p:spPr>
              <a:xfrm flipH="1">
                <a:off x="444435" y="2769999"/>
                <a:ext cx="245241" cy="600377"/>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4" name="Google Shape;1734;p28"/>
              <p:cNvGrpSpPr/>
              <p:nvPr/>
            </p:nvGrpSpPr>
            <p:grpSpPr>
              <a:xfrm flipH="1">
                <a:off x="756973" y="2760367"/>
                <a:ext cx="842327" cy="1275376"/>
                <a:chOff x="4718591" y="2755586"/>
                <a:chExt cx="599009" cy="906966"/>
              </a:xfrm>
            </p:grpSpPr>
            <p:sp>
              <p:nvSpPr>
                <p:cNvPr id="1735" name="Google Shape;1735;p28"/>
                <p:cNvSpPr/>
                <p:nvPr/>
              </p:nvSpPr>
              <p:spPr>
                <a:xfrm>
                  <a:off x="4736825" y="2757750"/>
                  <a:ext cx="580775" cy="896300"/>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8"/>
                <p:cNvSpPr/>
                <p:nvPr/>
              </p:nvSpPr>
              <p:spPr>
                <a:xfrm flipH="1">
                  <a:off x="4718591" y="2755586"/>
                  <a:ext cx="496463" cy="906966"/>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 name="Google Shape;1737;p28"/>
              <p:cNvGrpSpPr/>
              <p:nvPr/>
            </p:nvGrpSpPr>
            <p:grpSpPr>
              <a:xfrm flipH="1">
                <a:off x="16" y="2763410"/>
                <a:ext cx="388849" cy="443762"/>
                <a:chOff x="5579375" y="2757750"/>
                <a:chExt cx="276525" cy="315575"/>
              </a:xfrm>
            </p:grpSpPr>
            <p:sp>
              <p:nvSpPr>
                <p:cNvPr id="1738" name="Google Shape;1738;p28"/>
                <p:cNvSpPr/>
                <p:nvPr/>
              </p:nvSpPr>
              <p:spPr>
                <a:xfrm>
                  <a:off x="5579375" y="2757750"/>
                  <a:ext cx="276525" cy="315575"/>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9" name="Google Shape;1739;p28"/>
                <p:cNvGrpSpPr/>
                <p:nvPr/>
              </p:nvGrpSpPr>
              <p:grpSpPr>
                <a:xfrm>
                  <a:off x="5598700" y="2786625"/>
                  <a:ext cx="236400" cy="250675"/>
                  <a:chOff x="5598700" y="2786625"/>
                  <a:chExt cx="236400" cy="250675"/>
                </a:xfrm>
              </p:grpSpPr>
              <p:sp>
                <p:nvSpPr>
                  <p:cNvPr id="1740" name="Google Shape;1740;p28"/>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8"/>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8"/>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8"/>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8"/>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45" name="Google Shape;1745;p28"/>
              <p:cNvGrpSpPr/>
              <p:nvPr/>
            </p:nvGrpSpPr>
            <p:grpSpPr>
              <a:xfrm flipH="1">
                <a:off x="16" y="3262083"/>
                <a:ext cx="728869" cy="757274"/>
                <a:chOff x="5337575" y="3112375"/>
                <a:chExt cx="518325" cy="538525"/>
              </a:xfrm>
            </p:grpSpPr>
            <p:sp>
              <p:nvSpPr>
                <p:cNvPr id="1746" name="Google Shape;1746;p28"/>
                <p:cNvSpPr/>
                <p:nvPr/>
              </p:nvSpPr>
              <p:spPr>
                <a:xfrm>
                  <a:off x="5337575" y="3112375"/>
                  <a:ext cx="518325" cy="5385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8"/>
                <p:cNvSpPr/>
                <p:nvPr/>
              </p:nvSpPr>
              <p:spPr>
                <a:xfrm>
                  <a:off x="5615200" y="3171650"/>
                  <a:ext cx="240700" cy="432125"/>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8"/>
                <p:cNvSpPr/>
                <p:nvPr/>
              </p:nvSpPr>
              <p:spPr>
                <a:xfrm>
                  <a:off x="5337575" y="3257475"/>
                  <a:ext cx="216250" cy="3440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 name="Google Shape;1749;p28"/>
              <p:cNvGrpSpPr/>
              <p:nvPr/>
            </p:nvGrpSpPr>
            <p:grpSpPr>
              <a:xfrm flipH="1">
                <a:off x="89591" y="4091847"/>
                <a:ext cx="1351956" cy="401329"/>
                <a:chOff x="4830775" y="3702450"/>
                <a:chExt cx="961425" cy="285400"/>
              </a:xfrm>
            </p:grpSpPr>
            <p:sp>
              <p:nvSpPr>
                <p:cNvPr id="1750" name="Google Shape;1750;p28"/>
                <p:cNvSpPr/>
                <p:nvPr/>
              </p:nvSpPr>
              <p:spPr>
                <a:xfrm>
                  <a:off x="4830775" y="3702450"/>
                  <a:ext cx="961425" cy="285400"/>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1" name="Google Shape;1751;p28"/>
                <p:cNvGrpSpPr/>
                <p:nvPr/>
              </p:nvGrpSpPr>
              <p:grpSpPr>
                <a:xfrm>
                  <a:off x="4887125" y="3702450"/>
                  <a:ext cx="416975" cy="285400"/>
                  <a:chOff x="4887125" y="3702450"/>
                  <a:chExt cx="416975" cy="285400"/>
                </a:xfrm>
              </p:grpSpPr>
              <p:sp>
                <p:nvSpPr>
                  <p:cNvPr id="1752" name="Google Shape;1752;p28"/>
                  <p:cNvSpPr/>
                  <p:nvPr/>
                </p:nvSpPr>
                <p:spPr>
                  <a:xfrm>
                    <a:off x="4887125" y="3702450"/>
                    <a:ext cx="196550" cy="285400"/>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8"/>
                  <p:cNvSpPr/>
                  <p:nvPr/>
                </p:nvSpPr>
                <p:spPr>
                  <a:xfrm>
                    <a:off x="5106175" y="3702450"/>
                    <a:ext cx="197925" cy="285400"/>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 name="Google Shape;1754;p28"/>
                <p:cNvGrpSpPr/>
                <p:nvPr/>
              </p:nvGrpSpPr>
              <p:grpSpPr>
                <a:xfrm>
                  <a:off x="5381725" y="3702450"/>
                  <a:ext cx="370950" cy="285400"/>
                  <a:chOff x="5381725" y="3702450"/>
                  <a:chExt cx="370950" cy="285400"/>
                </a:xfrm>
              </p:grpSpPr>
              <p:sp>
                <p:nvSpPr>
                  <p:cNvPr id="1755" name="Google Shape;1755;p28"/>
                  <p:cNvSpPr/>
                  <p:nvPr/>
                </p:nvSpPr>
                <p:spPr>
                  <a:xfrm>
                    <a:off x="5468150" y="3702450"/>
                    <a:ext cx="114425" cy="285400"/>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8"/>
                  <p:cNvSpPr/>
                  <p:nvPr/>
                </p:nvSpPr>
                <p:spPr>
                  <a:xfrm>
                    <a:off x="5648125" y="3702450"/>
                    <a:ext cx="104550" cy="285400"/>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8"/>
                  <p:cNvSpPr/>
                  <p:nvPr/>
                </p:nvSpPr>
                <p:spPr>
                  <a:xfrm>
                    <a:off x="5565000" y="3805250"/>
                    <a:ext cx="84800" cy="182600"/>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8"/>
                  <p:cNvSpPr/>
                  <p:nvPr/>
                </p:nvSpPr>
                <p:spPr>
                  <a:xfrm>
                    <a:off x="5381725" y="3702450"/>
                    <a:ext cx="32100" cy="285400"/>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59" name="Google Shape;1759;p28"/>
              <p:cNvGrpSpPr/>
              <p:nvPr/>
            </p:nvGrpSpPr>
            <p:grpSpPr>
              <a:xfrm flipH="1">
                <a:off x="16" y="1213009"/>
                <a:ext cx="1109457" cy="1224127"/>
                <a:chOff x="5066925" y="1655204"/>
                <a:chExt cx="788975" cy="870521"/>
              </a:xfrm>
            </p:grpSpPr>
            <p:sp>
              <p:nvSpPr>
                <p:cNvPr id="1760" name="Google Shape;1760;p28"/>
                <p:cNvSpPr/>
                <p:nvPr/>
              </p:nvSpPr>
              <p:spPr>
                <a:xfrm>
                  <a:off x="5066925" y="1661675"/>
                  <a:ext cx="788975" cy="864050"/>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28"/>
                <p:cNvSpPr/>
                <p:nvPr/>
              </p:nvSpPr>
              <p:spPr>
                <a:xfrm>
                  <a:off x="5096791" y="1655204"/>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28"/>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28"/>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28"/>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5" name="Google Shape;1765;p28"/>
              <p:cNvSpPr/>
              <p:nvPr/>
            </p:nvSpPr>
            <p:spPr>
              <a:xfrm flipH="1">
                <a:off x="1252260" y="1127975"/>
                <a:ext cx="1377581" cy="94261"/>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6" name="Google Shape;1766;p28"/>
              <p:cNvGrpSpPr/>
              <p:nvPr/>
            </p:nvGrpSpPr>
            <p:grpSpPr>
              <a:xfrm flipH="1" rot="10800000">
                <a:off x="1604775" y="-202"/>
                <a:ext cx="1025031" cy="1149602"/>
                <a:chOff x="1172367" y="3547252"/>
                <a:chExt cx="641486" cy="719490"/>
              </a:xfrm>
            </p:grpSpPr>
            <p:sp>
              <p:nvSpPr>
                <p:cNvPr id="1767" name="Google Shape;1767;p28"/>
                <p:cNvSpPr/>
                <p:nvPr/>
              </p:nvSpPr>
              <p:spPr>
                <a:xfrm>
                  <a:off x="1172367" y="3547252"/>
                  <a:ext cx="641467" cy="719490"/>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8"/>
                <p:cNvSpPr/>
                <p:nvPr/>
              </p:nvSpPr>
              <p:spPr>
                <a:xfrm flipH="1" rot="10800000">
                  <a:off x="1336003" y="3560658"/>
                  <a:ext cx="477850" cy="706075"/>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769" name="Google Shape;1769;p28"/>
          <p:cNvSpPr txBox="1"/>
          <p:nvPr/>
        </p:nvSpPr>
        <p:spPr>
          <a:xfrm>
            <a:off x="713250" y="3687650"/>
            <a:ext cx="4945800" cy="5562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b="1" lang="en" sz="1200">
                <a:solidFill>
                  <a:schemeClr val="dk1"/>
                </a:solidFill>
                <a:latin typeface="Josefin Sans"/>
                <a:ea typeface="Josefin Sans"/>
                <a:cs typeface="Josefin Sans"/>
                <a:sym typeface="Josefin Sans"/>
              </a:rPr>
              <a:t>CREDITS:</a:t>
            </a:r>
            <a:r>
              <a:rPr lang="en" sz="1200">
                <a:solidFill>
                  <a:schemeClr val="dk1"/>
                </a:solidFill>
                <a:latin typeface="Josefin Sans"/>
                <a:ea typeface="Josefin Sans"/>
                <a:cs typeface="Josefin Sans"/>
                <a:sym typeface="Josefin Sans"/>
              </a:rPr>
              <a:t> This presentation template was created by </a:t>
            </a:r>
            <a:r>
              <a:rPr b="1" lang="en" sz="1200">
                <a:solidFill>
                  <a:schemeClr val="dk1"/>
                </a:solidFill>
                <a:uFill>
                  <a:noFill/>
                </a:uFill>
                <a:latin typeface="Josefin Sans"/>
                <a:ea typeface="Josefin Sans"/>
                <a:cs typeface="Josefin Sans"/>
                <a:sym typeface="Josefin Sans"/>
                <a:hlinkClick r:id="rId2">
                  <a:extLst>
                    <a:ext uri="{A12FA001-AC4F-418D-AE19-62706E023703}">
                      <ahyp:hlinkClr val="tx"/>
                    </a:ext>
                  </a:extLst>
                </a:hlinkClick>
              </a:rPr>
              <a:t>Slidesgo</a:t>
            </a:r>
            <a:r>
              <a:rPr lang="en" sz="1200">
                <a:solidFill>
                  <a:schemeClr val="dk1"/>
                </a:solidFill>
                <a:latin typeface="Josefin Sans"/>
                <a:ea typeface="Josefin Sans"/>
                <a:cs typeface="Josefin Sans"/>
                <a:sym typeface="Josefin Sans"/>
              </a:rPr>
              <a:t>, and includes icons by </a:t>
            </a:r>
            <a:r>
              <a:rPr b="1" lang="en" sz="1200">
                <a:solidFill>
                  <a:schemeClr val="dk1"/>
                </a:solidFill>
                <a:uFill>
                  <a:noFill/>
                </a:uFill>
                <a:latin typeface="Josefin Sans"/>
                <a:ea typeface="Josefin Sans"/>
                <a:cs typeface="Josefin Sans"/>
                <a:sym typeface="Josefin Sans"/>
                <a:hlinkClick r:id="rId3">
                  <a:extLst>
                    <a:ext uri="{A12FA001-AC4F-418D-AE19-62706E023703}">
                      <ahyp:hlinkClr val="tx"/>
                    </a:ext>
                  </a:extLst>
                </a:hlinkClick>
              </a:rPr>
              <a:t>Flaticon</a:t>
            </a:r>
            <a:r>
              <a:rPr lang="en" sz="1200">
                <a:solidFill>
                  <a:schemeClr val="dk1"/>
                </a:solidFill>
                <a:latin typeface="Josefin Sans"/>
                <a:ea typeface="Josefin Sans"/>
                <a:cs typeface="Josefin Sans"/>
                <a:sym typeface="Josefin Sans"/>
              </a:rPr>
              <a:t>, and infographics &amp; images by </a:t>
            </a:r>
            <a:r>
              <a:rPr b="1" lang="en" sz="1200">
                <a:solidFill>
                  <a:schemeClr val="dk1"/>
                </a:solidFill>
                <a:uFill>
                  <a:noFill/>
                </a:uFill>
                <a:latin typeface="Josefin Sans"/>
                <a:ea typeface="Josefin Sans"/>
                <a:cs typeface="Josefin Sans"/>
                <a:sym typeface="Josefin Sans"/>
                <a:hlinkClick r:id="rId4">
                  <a:extLst>
                    <a:ext uri="{A12FA001-AC4F-418D-AE19-62706E023703}">
                      <ahyp:hlinkClr val="tx"/>
                    </a:ext>
                  </a:extLst>
                </a:hlinkClick>
              </a:rPr>
              <a:t>Freepik</a:t>
            </a:r>
            <a:r>
              <a:rPr lang="en" sz="1200">
                <a:solidFill>
                  <a:schemeClr val="dk1"/>
                </a:solidFill>
                <a:latin typeface="Josefin Sans"/>
                <a:ea typeface="Josefin Sans"/>
                <a:cs typeface="Josefin Sans"/>
                <a:sym typeface="Josefin Sans"/>
              </a:rPr>
              <a:t> </a:t>
            </a:r>
            <a:endParaRPr b="1" sz="1200">
              <a:solidFill>
                <a:schemeClr val="dk1"/>
              </a:solidFill>
              <a:latin typeface="Josefin Sans"/>
              <a:ea typeface="Josefin Sans"/>
              <a:cs typeface="Josefin Sans"/>
              <a:sym typeface="Josefin San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1770" name="Shape 1770"/>
        <p:cNvGrpSpPr/>
        <p:nvPr/>
      </p:nvGrpSpPr>
      <p:grpSpPr>
        <a:xfrm>
          <a:off x="0" y="0"/>
          <a:ext cx="0" cy="0"/>
          <a:chOff x="0" y="0"/>
          <a:chExt cx="0" cy="0"/>
        </a:xfrm>
      </p:grpSpPr>
      <p:grpSp>
        <p:nvGrpSpPr>
          <p:cNvPr id="1771" name="Google Shape;1771;p29"/>
          <p:cNvGrpSpPr/>
          <p:nvPr/>
        </p:nvGrpSpPr>
        <p:grpSpPr>
          <a:xfrm>
            <a:off x="-1293" y="0"/>
            <a:ext cx="9146587" cy="5250495"/>
            <a:chOff x="-1293" y="0"/>
            <a:chExt cx="9146587" cy="5250495"/>
          </a:xfrm>
        </p:grpSpPr>
        <p:grpSp>
          <p:nvGrpSpPr>
            <p:cNvPr id="1772" name="Google Shape;1772;p29"/>
            <p:cNvGrpSpPr/>
            <p:nvPr/>
          </p:nvGrpSpPr>
          <p:grpSpPr>
            <a:xfrm flipH="1" rot="10800000">
              <a:off x="0" y="0"/>
              <a:ext cx="9144049" cy="540843"/>
              <a:chOff x="0" y="4604000"/>
              <a:chExt cx="9144049" cy="540843"/>
            </a:xfrm>
          </p:grpSpPr>
          <p:sp>
            <p:nvSpPr>
              <p:cNvPr id="1773" name="Google Shape;1773;p29"/>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9"/>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 name="Google Shape;1775;p29"/>
            <p:cNvGrpSpPr/>
            <p:nvPr/>
          </p:nvGrpSpPr>
          <p:grpSpPr>
            <a:xfrm>
              <a:off x="-1293" y="4007875"/>
              <a:ext cx="9146587" cy="1242620"/>
              <a:chOff x="193" y="3443525"/>
              <a:chExt cx="9146587" cy="1242620"/>
            </a:xfrm>
          </p:grpSpPr>
          <p:grpSp>
            <p:nvGrpSpPr>
              <p:cNvPr id="1776" name="Google Shape;1776;p29"/>
              <p:cNvGrpSpPr/>
              <p:nvPr/>
            </p:nvGrpSpPr>
            <p:grpSpPr>
              <a:xfrm>
                <a:off x="2726465" y="3466575"/>
                <a:ext cx="952063" cy="1137394"/>
                <a:chOff x="436125" y="2854609"/>
                <a:chExt cx="683021" cy="692730"/>
              </a:xfrm>
            </p:grpSpPr>
            <p:sp>
              <p:nvSpPr>
                <p:cNvPr id="1777" name="Google Shape;1777;p29"/>
                <p:cNvSpPr/>
                <p:nvPr/>
              </p:nvSpPr>
              <p:spPr>
                <a:xfrm>
                  <a:off x="436130" y="2854609"/>
                  <a:ext cx="683016" cy="692730"/>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9"/>
                <p:cNvSpPr/>
                <p:nvPr/>
              </p:nvSpPr>
              <p:spPr>
                <a:xfrm>
                  <a:off x="436125" y="2854613"/>
                  <a:ext cx="653150" cy="684950"/>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9" name="Google Shape;1779;p29"/>
              <p:cNvSpPr/>
              <p:nvPr/>
            </p:nvSpPr>
            <p:spPr>
              <a:xfrm>
                <a:off x="2632697" y="3465550"/>
                <a:ext cx="93778"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9"/>
              <p:cNvSpPr/>
              <p:nvPr/>
            </p:nvSpPr>
            <p:spPr>
              <a:xfrm>
                <a:off x="8623324" y="3465550"/>
                <a:ext cx="523391"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9"/>
              <p:cNvSpPr/>
              <p:nvPr/>
            </p:nvSpPr>
            <p:spPr>
              <a:xfrm>
                <a:off x="3678549" y="3465550"/>
                <a:ext cx="3773745"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2" name="Google Shape;1782;p29"/>
              <p:cNvGrpSpPr/>
              <p:nvPr/>
            </p:nvGrpSpPr>
            <p:grpSpPr>
              <a:xfrm flipH="1">
                <a:off x="3729423" y="3710050"/>
                <a:ext cx="995100" cy="893794"/>
                <a:chOff x="4422451" y="3716625"/>
                <a:chExt cx="995100" cy="912035"/>
              </a:xfrm>
            </p:grpSpPr>
            <p:sp>
              <p:nvSpPr>
                <p:cNvPr id="1783" name="Google Shape;1783;p29"/>
                <p:cNvSpPr/>
                <p:nvPr/>
              </p:nvSpPr>
              <p:spPr>
                <a:xfrm>
                  <a:off x="4443953" y="3825126"/>
                  <a:ext cx="952059" cy="8020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9"/>
                <p:cNvSpPr/>
                <p:nvPr/>
              </p:nvSpPr>
              <p:spPr>
                <a:xfrm>
                  <a:off x="4953885" y="3935488"/>
                  <a:ext cx="450542" cy="693172"/>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9"/>
                <p:cNvSpPr/>
                <p:nvPr/>
              </p:nvSpPr>
              <p:spPr>
                <a:xfrm>
                  <a:off x="4443953" y="4071671"/>
                  <a:ext cx="397208" cy="5554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9"/>
                <p:cNvSpPr/>
                <p:nvPr/>
              </p:nvSpPr>
              <p:spPr>
                <a:xfrm>
                  <a:off x="4422451" y="3716625"/>
                  <a:ext cx="995100" cy="375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7" name="Google Shape;1787;p29"/>
              <p:cNvSpPr/>
              <p:nvPr/>
            </p:nvSpPr>
            <p:spPr>
              <a:xfrm flipH="1">
                <a:off x="2050145" y="3465150"/>
                <a:ext cx="582528" cy="1142697"/>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9"/>
              <p:cNvSpPr/>
              <p:nvPr/>
            </p:nvSpPr>
            <p:spPr>
              <a:xfrm flipH="1">
                <a:off x="193" y="3973025"/>
                <a:ext cx="1599430" cy="63080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9"/>
              <p:cNvSpPr/>
              <p:nvPr/>
            </p:nvSpPr>
            <p:spPr>
              <a:xfrm flipH="1">
                <a:off x="1599608" y="3480925"/>
                <a:ext cx="450540" cy="112697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9"/>
              <p:cNvSpPr/>
              <p:nvPr/>
            </p:nvSpPr>
            <p:spPr>
              <a:xfrm flipH="1">
                <a:off x="1063749"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9"/>
              <p:cNvSpPr/>
              <p:nvPr/>
            </p:nvSpPr>
            <p:spPr>
              <a:xfrm flipH="1">
                <a:off x="573443"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9"/>
              <p:cNvSpPr/>
              <p:nvPr/>
            </p:nvSpPr>
            <p:spPr>
              <a:xfrm flipH="1">
                <a:off x="83137"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3" name="Google Shape;1793;p29"/>
              <p:cNvGrpSpPr/>
              <p:nvPr/>
            </p:nvGrpSpPr>
            <p:grpSpPr>
              <a:xfrm flipH="1">
                <a:off x="2111076" y="3513428"/>
                <a:ext cx="464290" cy="1025776"/>
                <a:chOff x="6565541" y="3513428"/>
                <a:chExt cx="464290" cy="1025776"/>
              </a:xfrm>
            </p:grpSpPr>
            <p:grpSp>
              <p:nvGrpSpPr>
                <p:cNvPr id="1794" name="Google Shape;1794;p29"/>
                <p:cNvGrpSpPr/>
                <p:nvPr/>
              </p:nvGrpSpPr>
              <p:grpSpPr>
                <a:xfrm>
                  <a:off x="6565541" y="4046828"/>
                  <a:ext cx="464290" cy="492376"/>
                  <a:chOff x="5598700" y="2786625"/>
                  <a:chExt cx="236400" cy="250675"/>
                </a:xfrm>
              </p:grpSpPr>
              <p:sp>
                <p:nvSpPr>
                  <p:cNvPr id="1795" name="Google Shape;1795;p29"/>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9"/>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9"/>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9"/>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9"/>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 name="Google Shape;1800;p29"/>
                <p:cNvGrpSpPr/>
                <p:nvPr/>
              </p:nvGrpSpPr>
              <p:grpSpPr>
                <a:xfrm>
                  <a:off x="6565541" y="3513428"/>
                  <a:ext cx="464290" cy="492376"/>
                  <a:chOff x="5598700" y="2786625"/>
                  <a:chExt cx="236400" cy="250675"/>
                </a:xfrm>
              </p:grpSpPr>
              <p:sp>
                <p:nvSpPr>
                  <p:cNvPr id="1801" name="Google Shape;1801;p29"/>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9"/>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9"/>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9"/>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9"/>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06" name="Google Shape;1806;p29"/>
              <p:cNvGrpSpPr/>
              <p:nvPr/>
            </p:nvGrpSpPr>
            <p:grpSpPr>
              <a:xfrm rot="10800000">
                <a:off x="6314711" y="3462601"/>
                <a:ext cx="1032371" cy="1146506"/>
                <a:chOff x="1172372" y="3560661"/>
                <a:chExt cx="641503" cy="708419"/>
              </a:xfrm>
            </p:grpSpPr>
            <p:sp>
              <p:nvSpPr>
                <p:cNvPr id="1807" name="Google Shape;1807;p29"/>
                <p:cNvSpPr/>
                <p:nvPr/>
              </p:nvSpPr>
              <p:spPr>
                <a:xfrm>
                  <a:off x="1172372" y="3560661"/>
                  <a:ext cx="641467" cy="706075"/>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9"/>
                <p:cNvSpPr/>
                <p:nvPr/>
              </p:nvSpPr>
              <p:spPr>
                <a:xfrm>
                  <a:off x="1336025" y="3563005"/>
                  <a:ext cx="477850" cy="706075"/>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 name="Google Shape;1809;p29"/>
              <p:cNvGrpSpPr/>
              <p:nvPr/>
            </p:nvGrpSpPr>
            <p:grpSpPr>
              <a:xfrm>
                <a:off x="3693680" y="3465687"/>
                <a:ext cx="1061391" cy="637722"/>
                <a:chOff x="-2855" y="3919525"/>
                <a:chExt cx="715223" cy="427284"/>
              </a:xfrm>
            </p:grpSpPr>
            <p:sp>
              <p:nvSpPr>
                <p:cNvPr id="1810" name="Google Shape;1810;p29"/>
                <p:cNvSpPr/>
                <p:nvPr/>
              </p:nvSpPr>
              <p:spPr>
                <a:xfrm>
                  <a:off x="-2855" y="3919525"/>
                  <a:ext cx="715223" cy="42728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1" name="Google Shape;1811;p29"/>
                <p:cNvGrpSpPr/>
                <p:nvPr/>
              </p:nvGrpSpPr>
              <p:grpSpPr>
                <a:xfrm>
                  <a:off x="33275" y="3969413"/>
                  <a:ext cx="304125" cy="322475"/>
                  <a:chOff x="469400" y="3610513"/>
                  <a:chExt cx="304125" cy="322475"/>
                </a:xfrm>
              </p:grpSpPr>
              <p:sp>
                <p:nvSpPr>
                  <p:cNvPr id="1812" name="Google Shape;1812;p29"/>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9"/>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9"/>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9"/>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 name="Google Shape;1816;p29"/>
                <p:cNvGrpSpPr/>
                <p:nvPr/>
              </p:nvGrpSpPr>
              <p:grpSpPr>
                <a:xfrm>
                  <a:off x="371275" y="3969413"/>
                  <a:ext cx="304125" cy="322475"/>
                  <a:chOff x="807400" y="3610513"/>
                  <a:chExt cx="304125" cy="322475"/>
                </a:xfrm>
              </p:grpSpPr>
              <p:sp>
                <p:nvSpPr>
                  <p:cNvPr id="1817" name="Google Shape;1817;p29"/>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9"/>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9"/>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9"/>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21" name="Google Shape;1821;p29"/>
              <p:cNvGrpSpPr/>
              <p:nvPr/>
            </p:nvGrpSpPr>
            <p:grpSpPr>
              <a:xfrm>
                <a:off x="4800260" y="3502948"/>
                <a:ext cx="307623" cy="1072601"/>
                <a:chOff x="4780925" y="1670450"/>
                <a:chExt cx="241500" cy="837250"/>
              </a:xfrm>
            </p:grpSpPr>
            <p:sp>
              <p:nvSpPr>
                <p:cNvPr id="1822" name="Google Shape;1822;p29"/>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9"/>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9"/>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9"/>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9"/>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9"/>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9"/>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9"/>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9"/>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9"/>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9"/>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9"/>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9"/>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9"/>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6" name="Google Shape;1836;p29"/>
              <p:cNvSpPr/>
              <p:nvPr/>
            </p:nvSpPr>
            <p:spPr>
              <a:xfrm>
                <a:off x="8735025" y="3575678"/>
                <a:ext cx="411755" cy="1030953"/>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7" name="Google Shape;1837;p29"/>
              <p:cNvGrpSpPr/>
              <p:nvPr/>
            </p:nvGrpSpPr>
            <p:grpSpPr>
              <a:xfrm>
                <a:off x="7452325" y="3460175"/>
                <a:ext cx="1173813" cy="1142701"/>
                <a:chOff x="4736825" y="788632"/>
                <a:chExt cx="775050" cy="805343"/>
              </a:xfrm>
            </p:grpSpPr>
            <p:sp>
              <p:nvSpPr>
                <p:cNvPr id="1838" name="Google Shape;1838;p29"/>
                <p:cNvSpPr/>
                <p:nvPr/>
              </p:nvSpPr>
              <p:spPr>
                <a:xfrm>
                  <a:off x="4736825" y="792575"/>
                  <a:ext cx="775050" cy="801400"/>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29"/>
                <p:cNvSpPr/>
                <p:nvPr/>
              </p:nvSpPr>
              <p:spPr>
                <a:xfrm>
                  <a:off x="4856797" y="788632"/>
                  <a:ext cx="655075" cy="805327"/>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 name="Google Shape;1840;p29"/>
              <p:cNvGrpSpPr/>
              <p:nvPr/>
            </p:nvGrpSpPr>
            <p:grpSpPr>
              <a:xfrm>
                <a:off x="5204318" y="3443525"/>
                <a:ext cx="1032378" cy="1159271"/>
                <a:chOff x="5066925" y="1644820"/>
                <a:chExt cx="788978" cy="880905"/>
              </a:xfrm>
            </p:grpSpPr>
            <p:sp>
              <p:nvSpPr>
                <p:cNvPr id="1841" name="Google Shape;1841;p29"/>
                <p:cNvSpPr/>
                <p:nvPr/>
              </p:nvSpPr>
              <p:spPr>
                <a:xfrm>
                  <a:off x="5066928" y="1644820"/>
                  <a:ext cx="788975" cy="880899"/>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9"/>
                <p:cNvSpPr/>
                <p:nvPr/>
              </p:nvSpPr>
              <p:spPr>
                <a:xfrm>
                  <a:off x="5096400" y="1661675"/>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9"/>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9"/>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9"/>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6" name="Google Shape;1846;p29"/>
              <p:cNvSpPr/>
              <p:nvPr/>
            </p:nvSpPr>
            <p:spPr>
              <a:xfrm flipH="1" rot="5400000">
                <a:off x="773756" y="2694408"/>
                <a:ext cx="507165" cy="2049769"/>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9"/>
              <p:cNvSpPr/>
              <p:nvPr/>
            </p:nvSpPr>
            <p:spPr>
              <a:xfrm flipH="1" rot="-5400000">
                <a:off x="1409619" y="395930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8" name="Google Shape;1848;p29"/>
              <p:cNvGrpSpPr/>
              <p:nvPr/>
            </p:nvGrpSpPr>
            <p:grpSpPr>
              <a:xfrm flipH="1">
                <a:off x="1320496" y="3626026"/>
                <a:ext cx="186532" cy="186532"/>
                <a:chOff x="4779650" y="2578525"/>
                <a:chExt cx="132650" cy="132650"/>
              </a:xfrm>
            </p:grpSpPr>
            <p:sp>
              <p:nvSpPr>
                <p:cNvPr id="1849" name="Google Shape;1849;p29"/>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9"/>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 name="Google Shape;1851;p29"/>
              <p:cNvGrpSpPr/>
              <p:nvPr/>
            </p:nvGrpSpPr>
            <p:grpSpPr>
              <a:xfrm flipH="1">
                <a:off x="1065622" y="3626026"/>
                <a:ext cx="186532" cy="186532"/>
                <a:chOff x="4960900" y="2578525"/>
                <a:chExt cx="132650" cy="132650"/>
              </a:xfrm>
            </p:grpSpPr>
            <p:sp>
              <p:nvSpPr>
                <p:cNvPr id="1852" name="Google Shape;1852;p29"/>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9"/>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 name="Google Shape;1854;p29"/>
              <p:cNvGrpSpPr/>
              <p:nvPr/>
            </p:nvGrpSpPr>
            <p:grpSpPr>
              <a:xfrm flipH="1">
                <a:off x="810678" y="3626026"/>
                <a:ext cx="186532" cy="186532"/>
                <a:chOff x="5142200" y="2578525"/>
                <a:chExt cx="132650" cy="132650"/>
              </a:xfrm>
            </p:grpSpPr>
            <p:sp>
              <p:nvSpPr>
                <p:cNvPr id="1855" name="Google Shape;1855;p29"/>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9"/>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 name="Google Shape;1857;p29"/>
              <p:cNvGrpSpPr/>
              <p:nvPr/>
            </p:nvGrpSpPr>
            <p:grpSpPr>
              <a:xfrm flipH="1">
                <a:off x="555804" y="3626026"/>
                <a:ext cx="186568" cy="186532"/>
                <a:chOff x="5323425" y="2578525"/>
                <a:chExt cx="132675" cy="132650"/>
              </a:xfrm>
            </p:grpSpPr>
            <p:sp>
              <p:nvSpPr>
                <p:cNvPr id="1858" name="Google Shape;1858;p29"/>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9"/>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 name="Google Shape;1860;p29"/>
              <p:cNvGrpSpPr/>
              <p:nvPr/>
            </p:nvGrpSpPr>
            <p:grpSpPr>
              <a:xfrm flipH="1">
                <a:off x="300966" y="3626026"/>
                <a:ext cx="186532" cy="186532"/>
                <a:chOff x="5504675" y="2578525"/>
                <a:chExt cx="132650" cy="132650"/>
              </a:xfrm>
            </p:grpSpPr>
            <p:sp>
              <p:nvSpPr>
                <p:cNvPr id="1861" name="Google Shape;1861;p29"/>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9"/>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 name="Google Shape;1863;p29"/>
              <p:cNvGrpSpPr/>
              <p:nvPr/>
            </p:nvGrpSpPr>
            <p:grpSpPr>
              <a:xfrm flipH="1">
                <a:off x="46022" y="3626026"/>
                <a:ext cx="186532" cy="186532"/>
                <a:chOff x="5685975" y="2578525"/>
                <a:chExt cx="132650" cy="132650"/>
              </a:xfrm>
            </p:grpSpPr>
            <p:sp>
              <p:nvSpPr>
                <p:cNvPr id="1864" name="Google Shape;1864;p29"/>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9"/>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1866" name="Shape 1866"/>
        <p:cNvGrpSpPr/>
        <p:nvPr/>
      </p:nvGrpSpPr>
      <p:grpSpPr>
        <a:xfrm>
          <a:off x="0" y="0"/>
          <a:ext cx="0" cy="0"/>
          <a:chOff x="0" y="0"/>
          <a:chExt cx="0" cy="0"/>
        </a:xfrm>
      </p:grpSpPr>
      <p:grpSp>
        <p:nvGrpSpPr>
          <p:cNvPr id="1867" name="Google Shape;1867;p30"/>
          <p:cNvGrpSpPr/>
          <p:nvPr/>
        </p:nvGrpSpPr>
        <p:grpSpPr>
          <a:xfrm>
            <a:off x="-1133" y="-20343"/>
            <a:ext cx="9145183" cy="5184230"/>
            <a:chOff x="-1133" y="-20343"/>
            <a:chExt cx="9145183" cy="5184230"/>
          </a:xfrm>
        </p:grpSpPr>
        <p:grpSp>
          <p:nvGrpSpPr>
            <p:cNvPr id="1868" name="Google Shape;1868;p30"/>
            <p:cNvGrpSpPr/>
            <p:nvPr/>
          </p:nvGrpSpPr>
          <p:grpSpPr>
            <a:xfrm rot="10800000">
              <a:off x="8491342" y="2954663"/>
              <a:ext cx="652657" cy="1654751"/>
              <a:chOff x="-1133" y="0"/>
              <a:chExt cx="652657" cy="1654751"/>
            </a:xfrm>
          </p:grpSpPr>
          <p:sp>
            <p:nvSpPr>
              <p:cNvPr id="1869" name="Google Shape;1869;p30"/>
              <p:cNvSpPr/>
              <p:nvPr/>
            </p:nvSpPr>
            <p:spPr>
              <a:xfrm flipH="1" rot="5400000">
                <a:off x="-502180" y="501047"/>
                <a:ext cx="1654751" cy="652657"/>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30"/>
              <p:cNvSpPr/>
              <p:nvPr/>
            </p:nvSpPr>
            <p:spPr>
              <a:xfrm flipH="1" rot="5400000">
                <a:off x="113590" y="1087460"/>
                <a:ext cx="423236" cy="449037"/>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30"/>
              <p:cNvSpPr/>
              <p:nvPr/>
            </p:nvSpPr>
            <p:spPr>
              <a:xfrm flipH="1" rot="5400000">
                <a:off x="113590" y="580197"/>
                <a:ext cx="423236" cy="449037"/>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30"/>
              <p:cNvSpPr/>
              <p:nvPr/>
            </p:nvSpPr>
            <p:spPr>
              <a:xfrm flipH="1" rot="5400000">
                <a:off x="113590" y="72933"/>
                <a:ext cx="423236" cy="449037"/>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 name="Google Shape;1873;p30"/>
            <p:cNvGrpSpPr/>
            <p:nvPr/>
          </p:nvGrpSpPr>
          <p:grpSpPr>
            <a:xfrm rot="10800000">
              <a:off x="8491373" y="492501"/>
              <a:ext cx="652627" cy="1199374"/>
              <a:chOff x="-1123" y="2917538"/>
              <a:chExt cx="652627" cy="1199374"/>
            </a:xfrm>
          </p:grpSpPr>
          <p:sp>
            <p:nvSpPr>
              <p:cNvPr id="1874" name="Google Shape;1874;p30"/>
              <p:cNvSpPr/>
              <p:nvPr/>
            </p:nvSpPr>
            <p:spPr>
              <a:xfrm flipH="1">
                <a:off x="-1123" y="2917538"/>
                <a:ext cx="652627" cy="1199374"/>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5" name="Google Shape;1875;p30"/>
              <p:cNvGrpSpPr/>
              <p:nvPr/>
            </p:nvGrpSpPr>
            <p:grpSpPr>
              <a:xfrm flipH="1">
                <a:off x="86833" y="2967523"/>
                <a:ext cx="480354" cy="1061268"/>
                <a:chOff x="6565541" y="3513428"/>
                <a:chExt cx="464290" cy="1025776"/>
              </a:xfrm>
            </p:grpSpPr>
            <p:grpSp>
              <p:nvGrpSpPr>
                <p:cNvPr id="1876" name="Google Shape;1876;p30"/>
                <p:cNvGrpSpPr/>
                <p:nvPr/>
              </p:nvGrpSpPr>
              <p:grpSpPr>
                <a:xfrm>
                  <a:off x="6565541" y="4046828"/>
                  <a:ext cx="464290" cy="492376"/>
                  <a:chOff x="5598700" y="2786625"/>
                  <a:chExt cx="236400" cy="250675"/>
                </a:xfrm>
              </p:grpSpPr>
              <p:sp>
                <p:nvSpPr>
                  <p:cNvPr id="1877" name="Google Shape;1877;p30"/>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0"/>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0"/>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0"/>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0"/>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 name="Google Shape;1882;p30"/>
                <p:cNvGrpSpPr/>
                <p:nvPr/>
              </p:nvGrpSpPr>
              <p:grpSpPr>
                <a:xfrm>
                  <a:off x="6565541" y="3513428"/>
                  <a:ext cx="464290" cy="492376"/>
                  <a:chOff x="5598700" y="2786625"/>
                  <a:chExt cx="236400" cy="250675"/>
                </a:xfrm>
              </p:grpSpPr>
              <p:sp>
                <p:nvSpPr>
                  <p:cNvPr id="1883" name="Google Shape;1883;p30"/>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0"/>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0"/>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0"/>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0"/>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888" name="Google Shape;1888;p30"/>
            <p:cNvGrpSpPr/>
            <p:nvPr/>
          </p:nvGrpSpPr>
          <p:grpSpPr>
            <a:xfrm rot="10800000">
              <a:off x="8491355" y="1691893"/>
              <a:ext cx="652645" cy="1262773"/>
              <a:chOff x="-1117" y="1654748"/>
              <a:chExt cx="652645" cy="1262773"/>
            </a:xfrm>
          </p:grpSpPr>
          <p:sp>
            <p:nvSpPr>
              <p:cNvPr id="1889" name="Google Shape;1889;p30"/>
              <p:cNvSpPr/>
              <p:nvPr/>
            </p:nvSpPr>
            <p:spPr>
              <a:xfrm>
                <a:off x="-1117" y="1654748"/>
                <a:ext cx="652645" cy="126277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30"/>
              <p:cNvSpPr/>
              <p:nvPr/>
            </p:nvSpPr>
            <p:spPr>
              <a:xfrm flipH="1" rot="-5400000">
                <a:off x="-111567" y="2164263"/>
                <a:ext cx="873535" cy="243776"/>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 name="Google Shape;1891;p30"/>
            <p:cNvGrpSpPr/>
            <p:nvPr/>
          </p:nvGrpSpPr>
          <p:grpSpPr>
            <a:xfrm rot="10800000">
              <a:off x="8491350" y="-20343"/>
              <a:ext cx="652645" cy="512842"/>
              <a:chOff x="10" y="4116915"/>
              <a:chExt cx="652645" cy="512842"/>
            </a:xfrm>
          </p:grpSpPr>
          <p:sp>
            <p:nvSpPr>
              <p:cNvPr id="1892" name="Google Shape;1892;p30"/>
              <p:cNvSpPr/>
              <p:nvPr/>
            </p:nvSpPr>
            <p:spPr>
              <a:xfrm flipH="1">
                <a:off x="10" y="4116915"/>
                <a:ext cx="652645" cy="512842"/>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3" name="Google Shape;1893;p30"/>
              <p:cNvGrpSpPr/>
              <p:nvPr/>
            </p:nvGrpSpPr>
            <p:grpSpPr>
              <a:xfrm flipH="1">
                <a:off x="363749" y="4287709"/>
                <a:ext cx="192992" cy="192992"/>
                <a:chOff x="5504675" y="2578525"/>
                <a:chExt cx="132650" cy="132650"/>
              </a:xfrm>
            </p:grpSpPr>
            <p:sp>
              <p:nvSpPr>
                <p:cNvPr id="1894" name="Google Shape;1894;p30"/>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0"/>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 name="Google Shape;1896;p30"/>
              <p:cNvGrpSpPr/>
              <p:nvPr/>
            </p:nvGrpSpPr>
            <p:grpSpPr>
              <a:xfrm flipH="1">
                <a:off x="99976" y="4287709"/>
                <a:ext cx="192992" cy="192992"/>
                <a:chOff x="5685975" y="2578525"/>
                <a:chExt cx="132650" cy="132650"/>
              </a:xfrm>
            </p:grpSpPr>
            <p:sp>
              <p:nvSpPr>
                <p:cNvPr id="1897" name="Google Shape;1897;p30"/>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0"/>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99" name="Google Shape;1899;p30"/>
            <p:cNvGrpSpPr/>
            <p:nvPr/>
          </p:nvGrpSpPr>
          <p:grpSpPr>
            <a:xfrm>
              <a:off x="0" y="4604000"/>
              <a:ext cx="9144049" cy="559888"/>
              <a:chOff x="0" y="4604000"/>
              <a:chExt cx="9144049" cy="559888"/>
            </a:xfrm>
          </p:grpSpPr>
          <p:sp>
            <p:nvSpPr>
              <p:cNvPr id="1900" name="Google Shape;1900;p30"/>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30"/>
              <p:cNvSpPr/>
              <p:nvPr/>
            </p:nvSpPr>
            <p:spPr>
              <a:xfrm>
                <a:off x="0" y="4816734"/>
                <a:ext cx="9144049" cy="134418"/>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30"/>
              <p:cNvSpPr/>
              <p:nvPr/>
            </p:nvSpPr>
            <p:spPr>
              <a:xfrm>
                <a:off x="0" y="5029470"/>
                <a:ext cx="9144049" cy="134418"/>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 name="Google Shape;1903;p30"/>
            <p:cNvGrpSpPr/>
            <p:nvPr/>
          </p:nvGrpSpPr>
          <p:grpSpPr>
            <a:xfrm>
              <a:off x="-1133" y="0"/>
              <a:ext cx="652657" cy="1654751"/>
              <a:chOff x="-1133" y="0"/>
              <a:chExt cx="652657" cy="1654751"/>
            </a:xfrm>
          </p:grpSpPr>
          <p:sp>
            <p:nvSpPr>
              <p:cNvPr id="1904" name="Google Shape;1904;p30"/>
              <p:cNvSpPr/>
              <p:nvPr/>
            </p:nvSpPr>
            <p:spPr>
              <a:xfrm flipH="1" rot="5400000">
                <a:off x="-502180" y="501047"/>
                <a:ext cx="1654751" cy="652657"/>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30"/>
              <p:cNvSpPr/>
              <p:nvPr/>
            </p:nvSpPr>
            <p:spPr>
              <a:xfrm flipH="1" rot="5400000">
                <a:off x="113590" y="1087460"/>
                <a:ext cx="423236" cy="449037"/>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30"/>
              <p:cNvSpPr/>
              <p:nvPr/>
            </p:nvSpPr>
            <p:spPr>
              <a:xfrm flipH="1" rot="5400000">
                <a:off x="113590" y="580197"/>
                <a:ext cx="423236" cy="449037"/>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0"/>
              <p:cNvSpPr/>
              <p:nvPr/>
            </p:nvSpPr>
            <p:spPr>
              <a:xfrm flipH="1" rot="5400000">
                <a:off x="113590" y="72933"/>
                <a:ext cx="423236" cy="449037"/>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 name="Google Shape;1908;p30"/>
            <p:cNvGrpSpPr/>
            <p:nvPr/>
          </p:nvGrpSpPr>
          <p:grpSpPr>
            <a:xfrm>
              <a:off x="-1133" y="2917538"/>
              <a:ext cx="652627" cy="1199374"/>
              <a:chOff x="-1123" y="2917538"/>
              <a:chExt cx="652627" cy="1199374"/>
            </a:xfrm>
          </p:grpSpPr>
          <p:sp>
            <p:nvSpPr>
              <p:cNvPr id="1909" name="Google Shape;1909;p30"/>
              <p:cNvSpPr/>
              <p:nvPr/>
            </p:nvSpPr>
            <p:spPr>
              <a:xfrm flipH="1">
                <a:off x="-1123" y="2917538"/>
                <a:ext cx="652627" cy="1199374"/>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0" name="Google Shape;1910;p30"/>
              <p:cNvGrpSpPr/>
              <p:nvPr/>
            </p:nvGrpSpPr>
            <p:grpSpPr>
              <a:xfrm flipH="1">
                <a:off x="86833" y="2967523"/>
                <a:ext cx="480354" cy="1061268"/>
                <a:chOff x="6565541" y="3513428"/>
                <a:chExt cx="464290" cy="1025776"/>
              </a:xfrm>
            </p:grpSpPr>
            <p:grpSp>
              <p:nvGrpSpPr>
                <p:cNvPr id="1911" name="Google Shape;1911;p30"/>
                <p:cNvGrpSpPr/>
                <p:nvPr/>
              </p:nvGrpSpPr>
              <p:grpSpPr>
                <a:xfrm>
                  <a:off x="6565541" y="4046828"/>
                  <a:ext cx="464290" cy="492376"/>
                  <a:chOff x="5598700" y="2786625"/>
                  <a:chExt cx="236400" cy="250675"/>
                </a:xfrm>
              </p:grpSpPr>
              <p:sp>
                <p:nvSpPr>
                  <p:cNvPr id="1912" name="Google Shape;1912;p30"/>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30"/>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30"/>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30"/>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30"/>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 name="Google Shape;1917;p30"/>
                <p:cNvGrpSpPr/>
                <p:nvPr/>
              </p:nvGrpSpPr>
              <p:grpSpPr>
                <a:xfrm>
                  <a:off x="6565541" y="3513428"/>
                  <a:ext cx="464290" cy="492376"/>
                  <a:chOff x="5598700" y="2786625"/>
                  <a:chExt cx="236400" cy="250675"/>
                </a:xfrm>
              </p:grpSpPr>
              <p:sp>
                <p:nvSpPr>
                  <p:cNvPr id="1918" name="Google Shape;1918;p30"/>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30"/>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30"/>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0"/>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30"/>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23" name="Google Shape;1923;p30"/>
            <p:cNvGrpSpPr/>
            <p:nvPr/>
          </p:nvGrpSpPr>
          <p:grpSpPr>
            <a:xfrm>
              <a:off x="-1133" y="1654748"/>
              <a:ext cx="652645" cy="1262773"/>
              <a:chOff x="-1117" y="1654748"/>
              <a:chExt cx="652645" cy="1262773"/>
            </a:xfrm>
          </p:grpSpPr>
          <p:sp>
            <p:nvSpPr>
              <p:cNvPr id="1924" name="Google Shape;1924;p30"/>
              <p:cNvSpPr/>
              <p:nvPr/>
            </p:nvSpPr>
            <p:spPr>
              <a:xfrm>
                <a:off x="-1117" y="1654748"/>
                <a:ext cx="652645" cy="126277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30"/>
              <p:cNvSpPr/>
              <p:nvPr/>
            </p:nvSpPr>
            <p:spPr>
              <a:xfrm flipH="1" rot="-5400000">
                <a:off x="-111567" y="2164263"/>
                <a:ext cx="873535" cy="243776"/>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 name="Google Shape;1926;p30"/>
            <p:cNvGrpSpPr/>
            <p:nvPr/>
          </p:nvGrpSpPr>
          <p:grpSpPr>
            <a:xfrm>
              <a:off x="-1133" y="4116925"/>
              <a:ext cx="652645" cy="559812"/>
              <a:chOff x="5" y="4116925"/>
              <a:chExt cx="652645" cy="559812"/>
            </a:xfrm>
          </p:grpSpPr>
          <p:sp>
            <p:nvSpPr>
              <p:cNvPr id="1927" name="Google Shape;1927;p30"/>
              <p:cNvSpPr/>
              <p:nvPr/>
            </p:nvSpPr>
            <p:spPr>
              <a:xfrm flipH="1">
                <a:off x="5" y="4116925"/>
                <a:ext cx="652645" cy="559812"/>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8" name="Google Shape;1928;p30"/>
              <p:cNvGrpSpPr/>
              <p:nvPr/>
            </p:nvGrpSpPr>
            <p:grpSpPr>
              <a:xfrm flipH="1">
                <a:off x="363749" y="4287709"/>
                <a:ext cx="192992" cy="192992"/>
                <a:chOff x="5504675" y="2578525"/>
                <a:chExt cx="132650" cy="132650"/>
              </a:xfrm>
            </p:grpSpPr>
            <p:sp>
              <p:nvSpPr>
                <p:cNvPr id="1929" name="Google Shape;1929;p30"/>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30"/>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 name="Google Shape;1931;p30"/>
              <p:cNvGrpSpPr/>
              <p:nvPr/>
            </p:nvGrpSpPr>
            <p:grpSpPr>
              <a:xfrm flipH="1">
                <a:off x="99976" y="4287709"/>
                <a:ext cx="192992" cy="192992"/>
                <a:chOff x="5685975" y="2578525"/>
                <a:chExt cx="132650" cy="132650"/>
              </a:xfrm>
            </p:grpSpPr>
            <p:sp>
              <p:nvSpPr>
                <p:cNvPr id="1932" name="Google Shape;1932;p30"/>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30"/>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7" name="Shape 167"/>
        <p:cNvGrpSpPr/>
        <p:nvPr/>
      </p:nvGrpSpPr>
      <p:grpSpPr>
        <a:xfrm>
          <a:off x="0" y="0"/>
          <a:ext cx="0" cy="0"/>
          <a:chOff x="0" y="0"/>
          <a:chExt cx="0" cy="0"/>
        </a:xfrm>
      </p:grpSpPr>
      <p:sp>
        <p:nvSpPr>
          <p:cNvPr id="168" name="Google Shape;168;p4"/>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69" name="Google Shape;169;p4"/>
          <p:cNvSpPr txBox="1"/>
          <p:nvPr>
            <p:ph idx="1" type="body"/>
          </p:nvPr>
        </p:nvSpPr>
        <p:spPr>
          <a:xfrm>
            <a:off x="720000" y="1006682"/>
            <a:ext cx="5960100" cy="19746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SzPts val="1200"/>
              <a:buFont typeface="Josefin Sans Light"/>
              <a:buChar char="●"/>
              <a:defRPr sz="1200"/>
            </a:lvl1pPr>
            <a:lvl2pPr indent="-304800" lvl="1" marL="914400" rtl="0">
              <a:lnSpc>
                <a:spcPct val="115000"/>
              </a:lnSpc>
              <a:spcBef>
                <a:spcPts val="1000"/>
              </a:spcBef>
              <a:spcAft>
                <a:spcPts val="0"/>
              </a:spcAft>
              <a:buSzPts val="1200"/>
              <a:buFont typeface="Nunito Light"/>
              <a:buChar char="○"/>
              <a:defRPr sz="1200"/>
            </a:lvl2pPr>
            <a:lvl3pPr indent="-304800" lvl="2" marL="1371600" rtl="0">
              <a:lnSpc>
                <a:spcPct val="115000"/>
              </a:lnSpc>
              <a:spcBef>
                <a:spcPts val="1600"/>
              </a:spcBef>
              <a:spcAft>
                <a:spcPts val="0"/>
              </a:spcAft>
              <a:buSzPts val="1200"/>
              <a:buFont typeface="Nunito Light"/>
              <a:buChar char="■"/>
              <a:defRPr sz="1200"/>
            </a:lvl3pPr>
            <a:lvl4pPr indent="-304800" lvl="3" marL="1828800" rtl="0">
              <a:lnSpc>
                <a:spcPct val="115000"/>
              </a:lnSpc>
              <a:spcBef>
                <a:spcPts val="1600"/>
              </a:spcBef>
              <a:spcAft>
                <a:spcPts val="0"/>
              </a:spcAft>
              <a:buSzPts val="1200"/>
              <a:buFont typeface="Nunito Light"/>
              <a:buChar char="●"/>
              <a:defRPr sz="1200"/>
            </a:lvl4pPr>
            <a:lvl5pPr indent="-304800" lvl="4" marL="2286000" rtl="0">
              <a:lnSpc>
                <a:spcPct val="115000"/>
              </a:lnSpc>
              <a:spcBef>
                <a:spcPts val="1600"/>
              </a:spcBef>
              <a:spcAft>
                <a:spcPts val="0"/>
              </a:spcAft>
              <a:buSzPts val="1200"/>
              <a:buFont typeface="Nunito Light"/>
              <a:buChar char="○"/>
              <a:defRPr sz="1200"/>
            </a:lvl5pPr>
            <a:lvl6pPr indent="-304800" lvl="5" marL="2743200" rtl="0">
              <a:lnSpc>
                <a:spcPct val="115000"/>
              </a:lnSpc>
              <a:spcBef>
                <a:spcPts val="1600"/>
              </a:spcBef>
              <a:spcAft>
                <a:spcPts val="0"/>
              </a:spcAft>
              <a:buSzPts val="1200"/>
              <a:buFont typeface="Nunito Light"/>
              <a:buChar char="■"/>
              <a:defRPr sz="1200"/>
            </a:lvl6pPr>
            <a:lvl7pPr indent="-304800" lvl="6" marL="3200400" rtl="0">
              <a:lnSpc>
                <a:spcPct val="115000"/>
              </a:lnSpc>
              <a:spcBef>
                <a:spcPts val="1600"/>
              </a:spcBef>
              <a:spcAft>
                <a:spcPts val="0"/>
              </a:spcAft>
              <a:buSzPts val="1200"/>
              <a:buFont typeface="Nunito Light"/>
              <a:buChar char="●"/>
              <a:defRPr sz="1200"/>
            </a:lvl7pPr>
            <a:lvl8pPr indent="-304800" lvl="7" marL="3657600" rtl="0">
              <a:lnSpc>
                <a:spcPct val="115000"/>
              </a:lnSpc>
              <a:spcBef>
                <a:spcPts val="1600"/>
              </a:spcBef>
              <a:spcAft>
                <a:spcPts val="0"/>
              </a:spcAft>
              <a:buSzPts val="1200"/>
              <a:buFont typeface="Nunito Light"/>
              <a:buChar char="○"/>
              <a:defRPr sz="1200"/>
            </a:lvl8pPr>
            <a:lvl9pPr indent="-304800" lvl="8" marL="4114800" rtl="0">
              <a:lnSpc>
                <a:spcPct val="115000"/>
              </a:lnSpc>
              <a:spcBef>
                <a:spcPts val="1600"/>
              </a:spcBef>
              <a:spcAft>
                <a:spcPts val="1600"/>
              </a:spcAft>
              <a:buSzPts val="1200"/>
              <a:buFont typeface="Nunito Light"/>
              <a:buChar char="■"/>
              <a:defRPr sz="1200"/>
            </a:lvl9pPr>
          </a:lstStyle>
          <a:p/>
        </p:txBody>
      </p:sp>
      <p:grpSp>
        <p:nvGrpSpPr>
          <p:cNvPr id="170" name="Google Shape;170;p4"/>
          <p:cNvGrpSpPr/>
          <p:nvPr/>
        </p:nvGrpSpPr>
        <p:grpSpPr>
          <a:xfrm>
            <a:off x="0" y="4604000"/>
            <a:ext cx="9144049" cy="540843"/>
            <a:chOff x="0" y="4604000"/>
            <a:chExt cx="9144049" cy="540843"/>
          </a:xfrm>
        </p:grpSpPr>
        <p:sp>
          <p:nvSpPr>
            <p:cNvPr id="171" name="Google Shape;171;p4"/>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4"/>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937" name="Shape 1937"/>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938" name="Shape 1938"/>
        <p:cNvGrpSpPr/>
        <p:nvPr/>
      </p:nvGrpSpPr>
      <p:grpSpPr>
        <a:xfrm>
          <a:off x="0" y="0"/>
          <a:ext cx="0" cy="0"/>
          <a:chOff x="0" y="0"/>
          <a:chExt cx="0" cy="0"/>
        </a:xfrm>
      </p:grpSpPr>
      <p:sp>
        <p:nvSpPr>
          <p:cNvPr id="1939" name="Google Shape;1939;p33"/>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3" name="Shape 173"/>
        <p:cNvGrpSpPr/>
        <p:nvPr/>
      </p:nvGrpSpPr>
      <p:grpSpPr>
        <a:xfrm>
          <a:off x="0" y="0"/>
          <a:ext cx="0" cy="0"/>
          <a:chOff x="0" y="0"/>
          <a:chExt cx="0" cy="0"/>
        </a:xfrm>
      </p:grpSpPr>
      <p:grpSp>
        <p:nvGrpSpPr>
          <p:cNvPr id="174" name="Google Shape;174;p5"/>
          <p:cNvGrpSpPr/>
          <p:nvPr/>
        </p:nvGrpSpPr>
        <p:grpSpPr>
          <a:xfrm>
            <a:off x="0" y="4604000"/>
            <a:ext cx="9144049" cy="540843"/>
            <a:chOff x="0" y="4604000"/>
            <a:chExt cx="9144049" cy="540843"/>
          </a:xfrm>
        </p:grpSpPr>
        <p:sp>
          <p:nvSpPr>
            <p:cNvPr id="175" name="Google Shape;175;p5"/>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5"/>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 name="Google Shape;177;p5"/>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8" name="Google Shape;178;p5"/>
          <p:cNvSpPr txBox="1"/>
          <p:nvPr>
            <p:ph idx="1" type="subTitle"/>
          </p:nvPr>
        </p:nvSpPr>
        <p:spPr>
          <a:xfrm>
            <a:off x="6402290" y="2310150"/>
            <a:ext cx="20043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79" name="Google Shape;179;p5"/>
          <p:cNvSpPr txBox="1"/>
          <p:nvPr>
            <p:ph idx="2" type="subTitle"/>
          </p:nvPr>
        </p:nvSpPr>
        <p:spPr>
          <a:xfrm>
            <a:off x="2555900" y="2310150"/>
            <a:ext cx="20043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80" name="Google Shape;180;p5"/>
          <p:cNvSpPr txBox="1"/>
          <p:nvPr>
            <p:ph idx="3" type="subTitle"/>
          </p:nvPr>
        </p:nvSpPr>
        <p:spPr>
          <a:xfrm>
            <a:off x="6402279" y="1899250"/>
            <a:ext cx="20043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400"/>
              <a:buFont typeface="Bebas Neue"/>
              <a:buNone/>
              <a:defRPr sz="2400">
                <a:solidFill>
                  <a:schemeClr val="dk1"/>
                </a:solidFill>
                <a:latin typeface="Bebas Neue"/>
                <a:ea typeface="Bebas Neue"/>
                <a:cs typeface="Bebas Neue"/>
                <a:sym typeface="Bebas Neu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81" name="Google Shape;181;p5"/>
          <p:cNvSpPr txBox="1"/>
          <p:nvPr>
            <p:ph idx="4" type="subTitle"/>
          </p:nvPr>
        </p:nvSpPr>
        <p:spPr>
          <a:xfrm>
            <a:off x="2555900" y="1899250"/>
            <a:ext cx="2004300" cy="484800"/>
          </a:xfrm>
          <a:prstGeom prst="rect">
            <a:avLst/>
          </a:prstGeom>
          <a:solidFill>
            <a:schemeClr val="dk2"/>
          </a:solidFill>
        </p:spPr>
        <p:txBody>
          <a:bodyPr anchorCtr="0" anchor="ctr" bIns="91425" lIns="91425" spcFirstLastPara="1" rIns="91425" wrap="square" tIns="91425">
            <a:noAutofit/>
          </a:bodyPr>
          <a:lstStyle>
            <a:lvl1pPr lvl="0" rtl="0">
              <a:lnSpc>
                <a:spcPct val="100000"/>
              </a:lnSpc>
              <a:spcBef>
                <a:spcPts val="0"/>
              </a:spcBef>
              <a:spcAft>
                <a:spcPts val="0"/>
              </a:spcAft>
              <a:buSzPts val="2400"/>
              <a:buFont typeface="Bebas Neue"/>
              <a:buNone/>
              <a:defRPr sz="2400">
                <a:solidFill>
                  <a:schemeClr val="dk1"/>
                </a:solidFill>
                <a:latin typeface="Bebas Neue"/>
                <a:ea typeface="Bebas Neue"/>
                <a:cs typeface="Bebas Neue"/>
                <a:sym typeface="Bebas Neu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82" name="Google Shape;182;p5"/>
          <p:cNvGrpSpPr/>
          <p:nvPr/>
        </p:nvGrpSpPr>
        <p:grpSpPr>
          <a:xfrm>
            <a:off x="180" y="3465550"/>
            <a:ext cx="9146600" cy="1220595"/>
            <a:chOff x="180" y="3465550"/>
            <a:chExt cx="9146600" cy="1220595"/>
          </a:xfrm>
        </p:grpSpPr>
        <p:sp>
          <p:nvSpPr>
            <p:cNvPr id="183" name="Google Shape;183;p5"/>
            <p:cNvSpPr/>
            <p:nvPr/>
          </p:nvSpPr>
          <p:spPr>
            <a:xfrm flipH="1">
              <a:off x="180" y="3973025"/>
              <a:ext cx="738116" cy="63080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5"/>
            <p:cNvSpPr/>
            <p:nvPr/>
          </p:nvSpPr>
          <p:spPr>
            <a:xfrm flipH="1" rot="5400000">
              <a:off x="117916" y="3350238"/>
              <a:ext cx="507165" cy="738109"/>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5"/>
            <p:cNvSpPr/>
            <p:nvPr/>
          </p:nvSpPr>
          <p:spPr>
            <a:xfrm flipH="1">
              <a:off x="83137"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 name="Google Shape;186;p5"/>
            <p:cNvGrpSpPr/>
            <p:nvPr/>
          </p:nvGrpSpPr>
          <p:grpSpPr>
            <a:xfrm>
              <a:off x="8623324" y="3465550"/>
              <a:ext cx="523456" cy="1220595"/>
              <a:chOff x="8623324" y="3465550"/>
              <a:chExt cx="523456" cy="1220595"/>
            </a:xfrm>
          </p:grpSpPr>
          <p:sp>
            <p:nvSpPr>
              <p:cNvPr id="187" name="Google Shape;187;p5"/>
              <p:cNvSpPr/>
              <p:nvPr/>
            </p:nvSpPr>
            <p:spPr>
              <a:xfrm>
                <a:off x="8623324" y="3465550"/>
                <a:ext cx="523391"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5"/>
              <p:cNvSpPr/>
              <p:nvPr/>
            </p:nvSpPr>
            <p:spPr>
              <a:xfrm>
                <a:off x="8735025" y="3575678"/>
                <a:ext cx="411755" cy="1030953"/>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 name="Google Shape;189;p5"/>
            <p:cNvGrpSpPr/>
            <p:nvPr/>
          </p:nvGrpSpPr>
          <p:grpSpPr>
            <a:xfrm flipH="1">
              <a:off x="555804" y="3626026"/>
              <a:ext cx="186568" cy="186532"/>
              <a:chOff x="5323425" y="2578525"/>
              <a:chExt cx="132675" cy="132650"/>
            </a:xfrm>
          </p:grpSpPr>
          <p:sp>
            <p:nvSpPr>
              <p:cNvPr id="190" name="Google Shape;190;p5"/>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 name="Google Shape;192;p5"/>
            <p:cNvGrpSpPr/>
            <p:nvPr/>
          </p:nvGrpSpPr>
          <p:grpSpPr>
            <a:xfrm flipH="1">
              <a:off x="300966" y="3626026"/>
              <a:ext cx="186532" cy="186532"/>
              <a:chOff x="5504675" y="2578525"/>
              <a:chExt cx="132650" cy="132650"/>
            </a:xfrm>
          </p:grpSpPr>
          <p:sp>
            <p:nvSpPr>
              <p:cNvPr id="193" name="Google Shape;193;p5"/>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 name="Google Shape;195;p5"/>
            <p:cNvGrpSpPr/>
            <p:nvPr/>
          </p:nvGrpSpPr>
          <p:grpSpPr>
            <a:xfrm flipH="1">
              <a:off x="46022" y="3626026"/>
              <a:ext cx="186532" cy="186532"/>
              <a:chOff x="5685975" y="2578525"/>
              <a:chExt cx="132650" cy="132650"/>
            </a:xfrm>
          </p:grpSpPr>
          <p:sp>
            <p:nvSpPr>
              <p:cNvPr id="196" name="Google Shape;196;p5"/>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5"/>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98" name="Shape 198"/>
        <p:cNvGrpSpPr/>
        <p:nvPr/>
      </p:nvGrpSpPr>
      <p:grpSpPr>
        <a:xfrm>
          <a:off x="0" y="0"/>
          <a:ext cx="0" cy="0"/>
          <a:chOff x="0" y="0"/>
          <a:chExt cx="0" cy="0"/>
        </a:xfrm>
      </p:grpSpPr>
      <p:grpSp>
        <p:nvGrpSpPr>
          <p:cNvPr id="199" name="Google Shape;199;p6"/>
          <p:cNvGrpSpPr/>
          <p:nvPr/>
        </p:nvGrpSpPr>
        <p:grpSpPr>
          <a:xfrm>
            <a:off x="0" y="4604000"/>
            <a:ext cx="9144049" cy="540843"/>
            <a:chOff x="0" y="4604000"/>
            <a:chExt cx="9144049" cy="540843"/>
          </a:xfrm>
        </p:grpSpPr>
        <p:sp>
          <p:nvSpPr>
            <p:cNvPr id="200" name="Google Shape;200;p6"/>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6"/>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 name="Google Shape;202;p6"/>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203" name="Google Shape;203;p6"/>
          <p:cNvGrpSpPr/>
          <p:nvPr/>
        </p:nvGrpSpPr>
        <p:grpSpPr>
          <a:xfrm>
            <a:off x="-9983" y="-13285"/>
            <a:ext cx="9154036" cy="4618049"/>
            <a:chOff x="-9983" y="-13285"/>
            <a:chExt cx="9154036" cy="4618049"/>
          </a:xfrm>
        </p:grpSpPr>
        <p:grpSp>
          <p:nvGrpSpPr>
            <p:cNvPr id="204" name="Google Shape;204;p6"/>
            <p:cNvGrpSpPr/>
            <p:nvPr/>
          </p:nvGrpSpPr>
          <p:grpSpPr>
            <a:xfrm>
              <a:off x="391" y="387109"/>
              <a:ext cx="713153" cy="527554"/>
              <a:chOff x="7113950" y="1148970"/>
              <a:chExt cx="577125" cy="508094"/>
            </a:xfrm>
          </p:grpSpPr>
          <p:sp>
            <p:nvSpPr>
              <p:cNvPr id="205" name="Google Shape;205;p6"/>
              <p:cNvSpPr/>
              <p:nvPr/>
            </p:nvSpPr>
            <p:spPr>
              <a:xfrm>
                <a:off x="7113950" y="1148975"/>
                <a:ext cx="577125" cy="496525"/>
              </a:xfrm>
              <a:custGeom>
                <a:rect b="b" l="l" r="r" t="t"/>
                <a:pathLst>
                  <a:path extrusionOk="0" h="19861" w="23085">
                    <a:moveTo>
                      <a:pt x="0" y="1"/>
                    </a:moveTo>
                    <a:lnTo>
                      <a:pt x="0" y="19861"/>
                    </a:lnTo>
                    <a:lnTo>
                      <a:pt x="23084" y="19861"/>
                    </a:lnTo>
                    <a:lnTo>
                      <a:pt x="230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6"/>
              <p:cNvSpPr/>
              <p:nvPr/>
            </p:nvSpPr>
            <p:spPr>
              <a:xfrm>
                <a:off x="7391209" y="1148970"/>
                <a:ext cx="87066" cy="508094"/>
              </a:xfrm>
              <a:custGeom>
                <a:rect b="b" l="l" r="r" t="t"/>
                <a:pathLst>
                  <a:path extrusionOk="0" h="19861" w="3483">
                    <a:moveTo>
                      <a:pt x="1" y="1"/>
                    </a:moveTo>
                    <a:lnTo>
                      <a:pt x="1" y="19861"/>
                    </a:lnTo>
                    <a:lnTo>
                      <a:pt x="3482" y="19861"/>
                    </a:lnTo>
                    <a:lnTo>
                      <a:pt x="3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6"/>
              <p:cNvSpPr/>
              <p:nvPr/>
            </p:nvSpPr>
            <p:spPr>
              <a:xfrm>
                <a:off x="7507276" y="1148970"/>
                <a:ext cx="51595" cy="508094"/>
              </a:xfrm>
              <a:custGeom>
                <a:rect b="b" l="l" r="r" t="t"/>
                <a:pathLst>
                  <a:path extrusionOk="0" h="19861" w="2064">
                    <a:moveTo>
                      <a:pt x="0" y="1"/>
                    </a:moveTo>
                    <a:lnTo>
                      <a:pt x="0" y="19861"/>
                    </a:lnTo>
                    <a:lnTo>
                      <a:pt x="2063" y="19861"/>
                    </a:lnTo>
                    <a:lnTo>
                      <a:pt x="20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6"/>
              <p:cNvSpPr/>
              <p:nvPr/>
            </p:nvSpPr>
            <p:spPr>
              <a:xfrm>
                <a:off x="7594296" y="1148970"/>
                <a:ext cx="25822" cy="508094"/>
              </a:xfrm>
              <a:custGeom>
                <a:rect b="b" l="l" r="r" t="t"/>
                <a:pathLst>
                  <a:path extrusionOk="0" h="19861" w="1033">
                    <a:moveTo>
                      <a:pt x="1" y="1"/>
                    </a:moveTo>
                    <a:lnTo>
                      <a:pt x="1" y="19861"/>
                    </a:lnTo>
                    <a:lnTo>
                      <a:pt x="1033" y="19861"/>
                    </a:lnTo>
                    <a:lnTo>
                      <a:pt x="10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6"/>
              <p:cNvSpPr/>
              <p:nvPr/>
            </p:nvSpPr>
            <p:spPr>
              <a:xfrm>
                <a:off x="7653167" y="1148970"/>
                <a:ext cx="20998" cy="508094"/>
              </a:xfrm>
              <a:custGeom>
                <a:rect b="b" l="l" r="r" t="t"/>
                <a:pathLst>
                  <a:path extrusionOk="0" h="19861" w="840">
                    <a:moveTo>
                      <a:pt x="0" y="1"/>
                    </a:moveTo>
                    <a:lnTo>
                      <a:pt x="0" y="19861"/>
                    </a:lnTo>
                    <a:lnTo>
                      <a:pt x="839" y="19861"/>
                    </a:lnTo>
                    <a:lnTo>
                      <a:pt x="8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 name="Google Shape;210;p6"/>
              <p:cNvGrpSpPr/>
              <p:nvPr/>
            </p:nvGrpSpPr>
            <p:grpSpPr>
              <a:xfrm>
                <a:off x="7139700" y="1185675"/>
                <a:ext cx="233000" cy="421825"/>
                <a:chOff x="7139700" y="1185675"/>
                <a:chExt cx="233000" cy="421825"/>
              </a:xfrm>
            </p:grpSpPr>
            <p:sp>
              <p:nvSpPr>
                <p:cNvPr id="211" name="Google Shape;211;p6"/>
                <p:cNvSpPr/>
                <p:nvPr/>
              </p:nvSpPr>
              <p:spPr>
                <a:xfrm>
                  <a:off x="7261725" y="1185675"/>
                  <a:ext cx="110975" cy="109100"/>
                </a:xfrm>
                <a:custGeom>
                  <a:rect b="b" l="l" r="r" t="t"/>
                  <a:pathLst>
                    <a:path extrusionOk="0" h="4364" w="4439">
                      <a:moveTo>
                        <a:pt x="4128" y="0"/>
                      </a:moveTo>
                      <a:cubicBezTo>
                        <a:pt x="117" y="0"/>
                        <a:pt x="0" y="4364"/>
                        <a:pt x="0" y="4364"/>
                      </a:cubicBezTo>
                      <a:cubicBezTo>
                        <a:pt x="4439" y="3951"/>
                        <a:pt x="4128" y="0"/>
                        <a:pt x="4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6"/>
                <p:cNvSpPr/>
                <p:nvPr/>
              </p:nvSpPr>
              <p:spPr>
                <a:xfrm>
                  <a:off x="7139700" y="1185675"/>
                  <a:ext cx="111000" cy="109100"/>
                </a:xfrm>
                <a:custGeom>
                  <a:rect b="b" l="l" r="r" t="t"/>
                  <a:pathLst>
                    <a:path extrusionOk="0" h="4364" w="4440">
                      <a:moveTo>
                        <a:pt x="4128" y="0"/>
                      </a:moveTo>
                      <a:cubicBezTo>
                        <a:pt x="118" y="0"/>
                        <a:pt x="1" y="4364"/>
                        <a:pt x="1" y="4364"/>
                      </a:cubicBezTo>
                      <a:cubicBezTo>
                        <a:pt x="4440" y="3951"/>
                        <a:pt x="4128" y="0"/>
                        <a:pt x="4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6"/>
                <p:cNvSpPr/>
                <p:nvPr/>
              </p:nvSpPr>
              <p:spPr>
                <a:xfrm>
                  <a:off x="7261725" y="1333975"/>
                  <a:ext cx="110975" cy="109075"/>
                </a:xfrm>
                <a:custGeom>
                  <a:rect b="b" l="l" r="r" t="t"/>
                  <a:pathLst>
                    <a:path extrusionOk="0" h="4363" w="4439">
                      <a:moveTo>
                        <a:pt x="4128" y="1"/>
                      </a:moveTo>
                      <a:cubicBezTo>
                        <a:pt x="117" y="1"/>
                        <a:pt x="0" y="4363"/>
                        <a:pt x="0" y="4363"/>
                      </a:cubicBezTo>
                      <a:cubicBezTo>
                        <a:pt x="4439" y="3952"/>
                        <a:pt x="4128"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6"/>
                <p:cNvSpPr/>
                <p:nvPr/>
              </p:nvSpPr>
              <p:spPr>
                <a:xfrm>
                  <a:off x="7139700" y="1333975"/>
                  <a:ext cx="111000" cy="109075"/>
                </a:xfrm>
                <a:custGeom>
                  <a:rect b="b" l="l" r="r" t="t"/>
                  <a:pathLst>
                    <a:path extrusionOk="0" h="4363" w="4440">
                      <a:moveTo>
                        <a:pt x="1" y="4363"/>
                      </a:moveTo>
                      <a:cubicBezTo>
                        <a:pt x="4440" y="3952"/>
                        <a:pt x="4128" y="1"/>
                        <a:pt x="4128" y="1"/>
                      </a:cubicBezTo>
                      <a:cubicBezTo>
                        <a:pt x="118" y="1"/>
                        <a:pt x="1" y="4363"/>
                        <a:pt x="1" y="43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6"/>
                <p:cNvSpPr/>
                <p:nvPr/>
              </p:nvSpPr>
              <p:spPr>
                <a:xfrm>
                  <a:off x="7261725" y="1498400"/>
                  <a:ext cx="110975" cy="109100"/>
                </a:xfrm>
                <a:custGeom>
                  <a:rect b="b" l="l" r="r" t="t"/>
                  <a:pathLst>
                    <a:path extrusionOk="0" h="4364" w="4439">
                      <a:moveTo>
                        <a:pt x="0" y="4364"/>
                      </a:moveTo>
                      <a:cubicBezTo>
                        <a:pt x="4439" y="3951"/>
                        <a:pt x="4128" y="1"/>
                        <a:pt x="4128" y="1"/>
                      </a:cubicBezTo>
                      <a:cubicBezTo>
                        <a:pt x="117" y="1"/>
                        <a:pt x="0" y="4364"/>
                        <a:pt x="0" y="43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6"/>
                <p:cNvSpPr/>
                <p:nvPr/>
              </p:nvSpPr>
              <p:spPr>
                <a:xfrm>
                  <a:off x="7139700" y="1498400"/>
                  <a:ext cx="111000" cy="109100"/>
                </a:xfrm>
                <a:custGeom>
                  <a:rect b="b" l="l" r="r" t="t"/>
                  <a:pathLst>
                    <a:path extrusionOk="0" h="4364" w="4440">
                      <a:moveTo>
                        <a:pt x="4128" y="1"/>
                      </a:moveTo>
                      <a:cubicBezTo>
                        <a:pt x="118" y="1"/>
                        <a:pt x="1" y="4364"/>
                        <a:pt x="1" y="4364"/>
                      </a:cubicBezTo>
                      <a:cubicBezTo>
                        <a:pt x="4440" y="3951"/>
                        <a:pt x="4128"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7" name="Google Shape;217;p6"/>
            <p:cNvSpPr/>
            <p:nvPr/>
          </p:nvSpPr>
          <p:spPr>
            <a:xfrm>
              <a:off x="0" y="891925"/>
              <a:ext cx="713161" cy="1334657"/>
            </a:xfrm>
            <a:custGeom>
              <a:rect b="b" l="l" r="r" t="t"/>
              <a:pathLst>
                <a:path extrusionOk="0" h="34117" w="18312">
                  <a:moveTo>
                    <a:pt x="0" y="1"/>
                  </a:moveTo>
                  <a:lnTo>
                    <a:pt x="0" y="34117"/>
                  </a:lnTo>
                  <a:lnTo>
                    <a:pt x="18311" y="34117"/>
                  </a:lnTo>
                  <a:lnTo>
                    <a:pt x="183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6"/>
            <p:cNvSpPr/>
            <p:nvPr/>
          </p:nvSpPr>
          <p:spPr>
            <a:xfrm>
              <a:off x="0" y="891929"/>
              <a:ext cx="713161" cy="1328601"/>
            </a:xfrm>
            <a:custGeom>
              <a:rect b="b" l="l" r="r" t="t"/>
              <a:pathLst>
                <a:path extrusionOk="0" h="34117" w="18312">
                  <a:moveTo>
                    <a:pt x="5598" y="1"/>
                  </a:moveTo>
                  <a:lnTo>
                    <a:pt x="0" y="14244"/>
                  </a:lnTo>
                  <a:lnTo>
                    <a:pt x="0" y="18441"/>
                  </a:lnTo>
                  <a:cubicBezTo>
                    <a:pt x="557" y="17013"/>
                    <a:pt x="1097" y="15652"/>
                    <a:pt x="1615" y="14370"/>
                  </a:cubicBezTo>
                  <a:cubicBezTo>
                    <a:pt x="2207" y="12905"/>
                    <a:pt x="2870" y="11335"/>
                    <a:pt x="3603" y="9657"/>
                  </a:cubicBezTo>
                  <a:cubicBezTo>
                    <a:pt x="4333" y="7978"/>
                    <a:pt x="4922" y="6705"/>
                    <a:pt x="5367" y="5832"/>
                  </a:cubicBezTo>
                  <a:cubicBezTo>
                    <a:pt x="6600" y="8102"/>
                    <a:pt x="7965" y="10951"/>
                    <a:pt x="9463" y="14382"/>
                  </a:cubicBezTo>
                  <a:cubicBezTo>
                    <a:pt x="10960" y="17812"/>
                    <a:pt x="12020" y="20456"/>
                    <a:pt x="12646" y="22315"/>
                  </a:cubicBezTo>
                  <a:cubicBezTo>
                    <a:pt x="10804" y="22546"/>
                    <a:pt x="8442" y="22661"/>
                    <a:pt x="5563" y="22661"/>
                  </a:cubicBezTo>
                  <a:cubicBezTo>
                    <a:pt x="4396" y="22661"/>
                    <a:pt x="3166" y="22635"/>
                    <a:pt x="1874" y="22586"/>
                  </a:cubicBezTo>
                  <a:cubicBezTo>
                    <a:pt x="1206" y="22562"/>
                    <a:pt x="583" y="22525"/>
                    <a:pt x="0" y="22477"/>
                  </a:cubicBezTo>
                  <a:lnTo>
                    <a:pt x="0" y="23968"/>
                  </a:lnTo>
                  <a:lnTo>
                    <a:pt x="13311" y="23968"/>
                  </a:lnTo>
                  <a:cubicBezTo>
                    <a:pt x="14117" y="25384"/>
                    <a:pt x="14854" y="27049"/>
                    <a:pt x="15520" y="28965"/>
                  </a:cubicBezTo>
                  <a:cubicBezTo>
                    <a:pt x="16164" y="30818"/>
                    <a:pt x="16607" y="32534"/>
                    <a:pt x="16860" y="34117"/>
                  </a:cubicBezTo>
                  <a:lnTo>
                    <a:pt x="18311" y="34117"/>
                  </a:lnTo>
                  <a:lnTo>
                    <a:pt x="18311" y="33816"/>
                  </a:lnTo>
                  <a:lnTo>
                    <a:pt x="5761" y="3758"/>
                  </a:lnTo>
                  <a:lnTo>
                    <a:pt x="6575" y="1686"/>
                  </a:lnTo>
                  <a:lnTo>
                    <a:pt x="18311" y="29847"/>
                  </a:lnTo>
                  <a:lnTo>
                    <a:pt x="18311" y="23539"/>
                  </a:lnTo>
                  <a:lnTo>
                    <a:pt x="84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6"/>
            <p:cNvSpPr/>
            <p:nvPr/>
          </p:nvSpPr>
          <p:spPr>
            <a:xfrm>
              <a:off x="0" y="2153225"/>
              <a:ext cx="713186" cy="772298"/>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 name="Google Shape;220;p6"/>
            <p:cNvGrpSpPr/>
            <p:nvPr/>
          </p:nvGrpSpPr>
          <p:grpSpPr>
            <a:xfrm>
              <a:off x="-9983" y="3479280"/>
              <a:ext cx="729279" cy="1125484"/>
              <a:chOff x="4736825" y="2757750"/>
              <a:chExt cx="580775" cy="896300"/>
            </a:xfrm>
          </p:grpSpPr>
          <p:sp>
            <p:nvSpPr>
              <p:cNvPr id="221" name="Google Shape;221;p6"/>
              <p:cNvSpPr/>
              <p:nvPr/>
            </p:nvSpPr>
            <p:spPr>
              <a:xfrm>
                <a:off x="4736825" y="2757750"/>
                <a:ext cx="580775" cy="896300"/>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6"/>
              <p:cNvSpPr/>
              <p:nvPr/>
            </p:nvSpPr>
            <p:spPr>
              <a:xfrm>
                <a:off x="4826975" y="2757750"/>
                <a:ext cx="490625" cy="896300"/>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 name="Google Shape;223;p6"/>
            <p:cNvSpPr/>
            <p:nvPr/>
          </p:nvSpPr>
          <p:spPr>
            <a:xfrm>
              <a:off x="30210" y="2228528"/>
              <a:ext cx="245381" cy="600676"/>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 name="Google Shape;224;p6"/>
            <p:cNvGrpSpPr/>
            <p:nvPr/>
          </p:nvGrpSpPr>
          <p:grpSpPr>
            <a:xfrm>
              <a:off x="330923" y="2221621"/>
              <a:ext cx="389071" cy="443982"/>
              <a:chOff x="5579375" y="2757750"/>
              <a:chExt cx="276525" cy="315575"/>
            </a:xfrm>
          </p:grpSpPr>
          <p:sp>
            <p:nvSpPr>
              <p:cNvPr id="225" name="Google Shape;225;p6"/>
              <p:cNvSpPr/>
              <p:nvPr/>
            </p:nvSpPr>
            <p:spPr>
              <a:xfrm>
                <a:off x="5579375" y="2757750"/>
                <a:ext cx="276525" cy="315575"/>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 name="Google Shape;226;p6"/>
              <p:cNvGrpSpPr/>
              <p:nvPr/>
            </p:nvGrpSpPr>
            <p:grpSpPr>
              <a:xfrm>
                <a:off x="5598700" y="2786625"/>
                <a:ext cx="236400" cy="250675"/>
                <a:chOff x="5598700" y="2786625"/>
                <a:chExt cx="236400" cy="250675"/>
              </a:xfrm>
            </p:grpSpPr>
            <p:sp>
              <p:nvSpPr>
                <p:cNvPr id="227" name="Google Shape;227;p6"/>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6"/>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6"/>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6"/>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6"/>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2" name="Google Shape;232;p6"/>
            <p:cNvGrpSpPr/>
            <p:nvPr/>
          </p:nvGrpSpPr>
          <p:grpSpPr>
            <a:xfrm>
              <a:off x="-9290" y="2721301"/>
              <a:ext cx="729283" cy="757651"/>
              <a:chOff x="5337575" y="3112375"/>
              <a:chExt cx="518325" cy="538525"/>
            </a:xfrm>
          </p:grpSpPr>
          <p:sp>
            <p:nvSpPr>
              <p:cNvPr id="233" name="Google Shape;233;p6"/>
              <p:cNvSpPr/>
              <p:nvPr/>
            </p:nvSpPr>
            <p:spPr>
              <a:xfrm>
                <a:off x="5337575" y="3112375"/>
                <a:ext cx="518325" cy="5385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6"/>
              <p:cNvSpPr/>
              <p:nvPr/>
            </p:nvSpPr>
            <p:spPr>
              <a:xfrm>
                <a:off x="5615200" y="3171650"/>
                <a:ext cx="240700" cy="432125"/>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6"/>
              <p:cNvSpPr/>
              <p:nvPr/>
            </p:nvSpPr>
            <p:spPr>
              <a:xfrm>
                <a:off x="5337575" y="3257475"/>
                <a:ext cx="216250" cy="3440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 name="Google Shape;236;p6"/>
            <p:cNvGrpSpPr/>
            <p:nvPr/>
          </p:nvGrpSpPr>
          <p:grpSpPr>
            <a:xfrm>
              <a:off x="7322056" y="-4"/>
              <a:ext cx="1821997" cy="540862"/>
              <a:chOff x="4830775" y="3702450"/>
              <a:chExt cx="961425" cy="285400"/>
            </a:xfrm>
          </p:grpSpPr>
          <p:sp>
            <p:nvSpPr>
              <p:cNvPr id="237" name="Google Shape;237;p6"/>
              <p:cNvSpPr/>
              <p:nvPr/>
            </p:nvSpPr>
            <p:spPr>
              <a:xfrm>
                <a:off x="4830775" y="3702450"/>
                <a:ext cx="961425" cy="285400"/>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 name="Google Shape;238;p6"/>
              <p:cNvGrpSpPr/>
              <p:nvPr/>
            </p:nvGrpSpPr>
            <p:grpSpPr>
              <a:xfrm>
                <a:off x="4887125" y="3702450"/>
                <a:ext cx="416975" cy="285400"/>
                <a:chOff x="4887125" y="3702450"/>
                <a:chExt cx="416975" cy="285400"/>
              </a:xfrm>
            </p:grpSpPr>
            <p:sp>
              <p:nvSpPr>
                <p:cNvPr id="239" name="Google Shape;239;p6"/>
                <p:cNvSpPr/>
                <p:nvPr/>
              </p:nvSpPr>
              <p:spPr>
                <a:xfrm>
                  <a:off x="4887125" y="3702450"/>
                  <a:ext cx="196550" cy="285400"/>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6"/>
                <p:cNvSpPr/>
                <p:nvPr/>
              </p:nvSpPr>
              <p:spPr>
                <a:xfrm>
                  <a:off x="5106175" y="3702450"/>
                  <a:ext cx="197925" cy="285400"/>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 name="Google Shape;241;p6"/>
              <p:cNvGrpSpPr/>
              <p:nvPr/>
            </p:nvGrpSpPr>
            <p:grpSpPr>
              <a:xfrm>
                <a:off x="5381725" y="3702450"/>
                <a:ext cx="370950" cy="285400"/>
                <a:chOff x="5381725" y="3702450"/>
                <a:chExt cx="370950" cy="285400"/>
              </a:xfrm>
            </p:grpSpPr>
            <p:sp>
              <p:nvSpPr>
                <p:cNvPr id="242" name="Google Shape;242;p6"/>
                <p:cNvSpPr/>
                <p:nvPr/>
              </p:nvSpPr>
              <p:spPr>
                <a:xfrm>
                  <a:off x="5468150" y="3702450"/>
                  <a:ext cx="114425" cy="285400"/>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6"/>
                <p:cNvSpPr/>
                <p:nvPr/>
              </p:nvSpPr>
              <p:spPr>
                <a:xfrm>
                  <a:off x="5648125" y="3702450"/>
                  <a:ext cx="104550" cy="285400"/>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6"/>
                <p:cNvSpPr/>
                <p:nvPr/>
              </p:nvSpPr>
              <p:spPr>
                <a:xfrm>
                  <a:off x="5565000" y="3805250"/>
                  <a:ext cx="84800" cy="182600"/>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6"/>
                <p:cNvSpPr/>
                <p:nvPr/>
              </p:nvSpPr>
              <p:spPr>
                <a:xfrm>
                  <a:off x="5381725" y="3702450"/>
                  <a:ext cx="32100" cy="285400"/>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6" name="Google Shape;246;p6"/>
            <p:cNvSpPr/>
            <p:nvPr/>
          </p:nvSpPr>
          <p:spPr>
            <a:xfrm>
              <a:off x="400" y="-13285"/>
              <a:ext cx="713130" cy="401921"/>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 name="Google Shape;247;p6"/>
            <p:cNvGrpSpPr/>
            <p:nvPr/>
          </p:nvGrpSpPr>
          <p:grpSpPr>
            <a:xfrm>
              <a:off x="39471" y="50148"/>
              <a:ext cx="649878" cy="266830"/>
              <a:chOff x="7102375" y="839425"/>
              <a:chExt cx="588125" cy="241475"/>
            </a:xfrm>
          </p:grpSpPr>
          <p:sp>
            <p:nvSpPr>
              <p:cNvPr id="248" name="Google Shape;248;p6"/>
              <p:cNvSpPr/>
              <p:nvPr/>
            </p:nvSpPr>
            <p:spPr>
              <a:xfrm>
                <a:off x="7603200" y="848375"/>
                <a:ext cx="87300" cy="87250"/>
              </a:xfrm>
              <a:custGeom>
                <a:rect b="b" l="l" r="r" t="t"/>
                <a:pathLst>
                  <a:path extrusionOk="0" h="3490" w="3492">
                    <a:moveTo>
                      <a:pt x="1746" y="0"/>
                    </a:moveTo>
                    <a:cubicBezTo>
                      <a:pt x="783" y="0"/>
                      <a:pt x="1" y="782"/>
                      <a:pt x="1" y="1746"/>
                    </a:cubicBezTo>
                    <a:cubicBezTo>
                      <a:pt x="1" y="2707"/>
                      <a:pt x="783" y="3489"/>
                      <a:pt x="1746" y="3489"/>
                    </a:cubicBezTo>
                    <a:cubicBezTo>
                      <a:pt x="2709" y="3489"/>
                      <a:pt x="3491" y="2709"/>
                      <a:pt x="3491" y="1746"/>
                    </a:cubicBezTo>
                    <a:cubicBezTo>
                      <a:pt x="3491" y="781"/>
                      <a:pt x="2709"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6"/>
              <p:cNvSpPr/>
              <p:nvPr/>
            </p:nvSpPr>
            <p:spPr>
              <a:xfrm>
                <a:off x="7605925" y="987450"/>
                <a:ext cx="84575" cy="84525"/>
              </a:xfrm>
              <a:custGeom>
                <a:rect b="b" l="l" r="r" t="t"/>
                <a:pathLst>
                  <a:path extrusionOk="0" h="3381" w="3383">
                    <a:moveTo>
                      <a:pt x="1691" y="0"/>
                    </a:moveTo>
                    <a:cubicBezTo>
                      <a:pt x="758" y="0"/>
                      <a:pt x="1" y="756"/>
                      <a:pt x="1" y="1690"/>
                    </a:cubicBezTo>
                    <a:cubicBezTo>
                      <a:pt x="1" y="2624"/>
                      <a:pt x="758" y="3380"/>
                      <a:pt x="1691" y="3380"/>
                    </a:cubicBezTo>
                    <a:cubicBezTo>
                      <a:pt x="2625" y="3380"/>
                      <a:pt x="3382" y="2623"/>
                      <a:pt x="3382" y="1690"/>
                    </a:cubicBezTo>
                    <a:cubicBezTo>
                      <a:pt x="3382" y="756"/>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6"/>
              <p:cNvSpPr/>
              <p:nvPr/>
            </p:nvSpPr>
            <p:spPr>
              <a:xfrm>
                <a:off x="7471275" y="839425"/>
                <a:ext cx="105200" cy="105175"/>
              </a:xfrm>
              <a:custGeom>
                <a:rect b="b" l="l" r="r" t="t"/>
                <a:pathLst>
                  <a:path extrusionOk="0" h="4207" w="4208">
                    <a:moveTo>
                      <a:pt x="2103" y="716"/>
                    </a:moveTo>
                    <a:cubicBezTo>
                      <a:pt x="2868" y="716"/>
                      <a:pt x="3491" y="1338"/>
                      <a:pt x="3491" y="2104"/>
                    </a:cubicBezTo>
                    <a:cubicBezTo>
                      <a:pt x="3491" y="2867"/>
                      <a:pt x="2868" y="3490"/>
                      <a:pt x="2103" y="3490"/>
                    </a:cubicBezTo>
                    <a:cubicBezTo>
                      <a:pt x="1339" y="3490"/>
                      <a:pt x="716" y="2867"/>
                      <a:pt x="716" y="2104"/>
                    </a:cubicBezTo>
                    <a:cubicBezTo>
                      <a:pt x="716" y="1338"/>
                      <a:pt x="1339" y="716"/>
                      <a:pt x="2103" y="716"/>
                    </a:cubicBezTo>
                    <a:close/>
                    <a:moveTo>
                      <a:pt x="2103" y="1"/>
                    </a:moveTo>
                    <a:cubicBezTo>
                      <a:pt x="943" y="1"/>
                      <a:pt x="0" y="943"/>
                      <a:pt x="0" y="2104"/>
                    </a:cubicBezTo>
                    <a:cubicBezTo>
                      <a:pt x="0" y="3262"/>
                      <a:pt x="943" y="4206"/>
                      <a:pt x="2103" y="4206"/>
                    </a:cubicBezTo>
                    <a:cubicBezTo>
                      <a:pt x="3264" y="4206"/>
                      <a:pt x="4207" y="3263"/>
                      <a:pt x="4207" y="2104"/>
                    </a:cubicBezTo>
                    <a:cubicBezTo>
                      <a:pt x="4207" y="943"/>
                      <a:pt x="3264"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6"/>
              <p:cNvSpPr/>
              <p:nvPr/>
            </p:nvSpPr>
            <p:spPr>
              <a:xfrm>
                <a:off x="7482950" y="987450"/>
                <a:ext cx="84550" cy="84525"/>
              </a:xfrm>
              <a:custGeom>
                <a:rect b="b" l="l" r="r" t="t"/>
                <a:pathLst>
                  <a:path extrusionOk="0" h="3381" w="3382">
                    <a:moveTo>
                      <a:pt x="1691" y="0"/>
                    </a:moveTo>
                    <a:cubicBezTo>
                      <a:pt x="757" y="0"/>
                      <a:pt x="1" y="756"/>
                      <a:pt x="1" y="1690"/>
                    </a:cubicBezTo>
                    <a:cubicBezTo>
                      <a:pt x="1" y="2624"/>
                      <a:pt x="757" y="3380"/>
                      <a:pt x="1691" y="3380"/>
                    </a:cubicBezTo>
                    <a:cubicBezTo>
                      <a:pt x="2625" y="3380"/>
                      <a:pt x="3381" y="2623"/>
                      <a:pt x="3381" y="1690"/>
                    </a:cubicBezTo>
                    <a:cubicBezTo>
                      <a:pt x="3381" y="756"/>
                      <a:pt x="2624"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6"/>
              <p:cNvSpPr/>
              <p:nvPr/>
            </p:nvSpPr>
            <p:spPr>
              <a:xfrm>
                <a:off x="7357275" y="848375"/>
                <a:ext cx="87250" cy="87250"/>
              </a:xfrm>
              <a:custGeom>
                <a:rect b="b" l="l" r="r" t="t"/>
                <a:pathLst>
                  <a:path extrusionOk="0" h="3490" w="3490">
                    <a:moveTo>
                      <a:pt x="1744" y="0"/>
                    </a:moveTo>
                    <a:cubicBezTo>
                      <a:pt x="781" y="0"/>
                      <a:pt x="0" y="782"/>
                      <a:pt x="0" y="1746"/>
                    </a:cubicBezTo>
                    <a:cubicBezTo>
                      <a:pt x="0" y="2707"/>
                      <a:pt x="781" y="3489"/>
                      <a:pt x="1744" y="3489"/>
                    </a:cubicBezTo>
                    <a:cubicBezTo>
                      <a:pt x="2709" y="3489"/>
                      <a:pt x="3490" y="2709"/>
                      <a:pt x="3490" y="1746"/>
                    </a:cubicBezTo>
                    <a:cubicBezTo>
                      <a:pt x="3490" y="781"/>
                      <a:pt x="2707" y="0"/>
                      <a:pt x="1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6"/>
              <p:cNvSpPr/>
              <p:nvPr/>
            </p:nvSpPr>
            <p:spPr>
              <a:xfrm>
                <a:off x="7351050" y="978475"/>
                <a:ext cx="102400" cy="102425"/>
              </a:xfrm>
              <a:custGeom>
                <a:rect b="b" l="l" r="r" t="t"/>
                <a:pathLst>
                  <a:path extrusionOk="0" h="4097" w="4096">
                    <a:moveTo>
                      <a:pt x="2048" y="716"/>
                    </a:moveTo>
                    <a:cubicBezTo>
                      <a:pt x="2783" y="716"/>
                      <a:pt x="3381" y="1315"/>
                      <a:pt x="3381" y="2049"/>
                    </a:cubicBezTo>
                    <a:cubicBezTo>
                      <a:pt x="3381" y="2784"/>
                      <a:pt x="2785" y="3382"/>
                      <a:pt x="2048" y="3382"/>
                    </a:cubicBezTo>
                    <a:cubicBezTo>
                      <a:pt x="1314" y="3382"/>
                      <a:pt x="716" y="2782"/>
                      <a:pt x="716" y="2049"/>
                    </a:cubicBezTo>
                    <a:cubicBezTo>
                      <a:pt x="716" y="1315"/>
                      <a:pt x="1314" y="716"/>
                      <a:pt x="2048" y="716"/>
                    </a:cubicBezTo>
                    <a:close/>
                    <a:moveTo>
                      <a:pt x="2048" y="0"/>
                    </a:moveTo>
                    <a:cubicBezTo>
                      <a:pt x="920" y="0"/>
                      <a:pt x="1" y="919"/>
                      <a:pt x="1" y="2049"/>
                    </a:cubicBezTo>
                    <a:cubicBezTo>
                      <a:pt x="1" y="3178"/>
                      <a:pt x="920" y="4097"/>
                      <a:pt x="2048" y="4097"/>
                    </a:cubicBezTo>
                    <a:cubicBezTo>
                      <a:pt x="3177" y="4097"/>
                      <a:pt x="4096" y="3178"/>
                      <a:pt x="4096" y="2049"/>
                    </a:cubicBezTo>
                    <a:cubicBezTo>
                      <a:pt x="4096" y="919"/>
                      <a:pt x="317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6"/>
              <p:cNvSpPr/>
              <p:nvPr/>
            </p:nvSpPr>
            <p:spPr>
              <a:xfrm>
                <a:off x="7234275" y="848375"/>
                <a:ext cx="87275" cy="87250"/>
              </a:xfrm>
              <a:custGeom>
                <a:rect b="b" l="l" r="r" t="t"/>
                <a:pathLst>
                  <a:path extrusionOk="0" h="3490" w="3491">
                    <a:moveTo>
                      <a:pt x="1746" y="0"/>
                    </a:moveTo>
                    <a:cubicBezTo>
                      <a:pt x="782" y="0"/>
                      <a:pt x="0" y="782"/>
                      <a:pt x="0" y="1746"/>
                    </a:cubicBezTo>
                    <a:cubicBezTo>
                      <a:pt x="0" y="2707"/>
                      <a:pt x="782" y="3489"/>
                      <a:pt x="1746" y="3489"/>
                    </a:cubicBezTo>
                    <a:cubicBezTo>
                      <a:pt x="2710" y="3489"/>
                      <a:pt x="3491" y="2709"/>
                      <a:pt x="3491" y="1746"/>
                    </a:cubicBezTo>
                    <a:cubicBezTo>
                      <a:pt x="3491" y="781"/>
                      <a:pt x="2709"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6"/>
              <p:cNvSpPr/>
              <p:nvPr/>
            </p:nvSpPr>
            <p:spPr>
              <a:xfrm>
                <a:off x="7237000" y="987450"/>
                <a:ext cx="84550" cy="84525"/>
              </a:xfrm>
              <a:custGeom>
                <a:rect b="b" l="l" r="r" t="t"/>
                <a:pathLst>
                  <a:path extrusionOk="0" h="3381" w="3382">
                    <a:moveTo>
                      <a:pt x="1690" y="0"/>
                    </a:moveTo>
                    <a:cubicBezTo>
                      <a:pt x="756" y="0"/>
                      <a:pt x="0" y="756"/>
                      <a:pt x="0" y="1690"/>
                    </a:cubicBezTo>
                    <a:cubicBezTo>
                      <a:pt x="0" y="2624"/>
                      <a:pt x="756" y="3380"/>
                      <a:pt x="1690" y="3380"/>
                    </a:cubicBezTo>
                    <a:cubicBezTo>
                      <a:pt x="2624" y="3380"/>
                      <a:pt x="3382" y="2623"/>
                      <a:pt x="3382" y="1690"/>
                    </a:cubicBezTo>
                    <a:cubicBezTo>
                      <a:pt x="3382" y="756"/>
                      <a:pt x="2624" y="0"/>
                      <a:pt x="1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6"/>
              <p:cNvSpPr/>
              <p:nvPr/>
            </p:nvSpPr>
            <p:spPr>
              <a:xfrm>
                <a:off x="7102375" y="839425"/>
                <a:ext cx="105150" cy="105175"/>
              </a:xfrm>
              <a:custGeom>
                <a:rect b="b" l="l" r="r" t="t"/>
                <a:pathLst>
                  <a:path extrusionOk="0" h="4207" w="4206">
                    <a:moveTo>
                      <a:pt x="2103" y="716"/>
                    </a:moveTo>
                    <a:cubicBezTo>
                      <a:pt x="2868" y="716"/>
                      <a:pt x="3489" y="1338"/>
                      <a:pt x="3489" y="2104"/>
                    </a:cubicBezTo>
                    <a:cubicBezTo>
                      <a:pt x="3489" y="2867"/>
                      <a:pt x="2867" y="3490"/>
                      <a:pt x="2103" y="3490"/>
                    </a:cubicBezTo>
                    <a:cubicBezTo>
                      <a:pt x="1338" y="3490"/>
                      <a:pt x="715" y="2867"/>
                      <a:pt x="715" y="2104"/>
                    </a:cubicBezTo>
                    <a:cubicBezTo>
                      <a:pt x="715" y="1338"/>
                      <a:pt x="1338" y="716"/>
                      <a:pt x="2103" y="716"/>
                    </a:cubicBezTo>
                    <a:close/>
                    <a:moveTo>
                      <a:pt x="2103" y="1"/>
                    </a:moveTo>
                    <a:cubicBezTo>
                      <a:pt x="943" y="1"/>
                      <a:pt x="0" y="943"/>
                      <a:pt x="0" y="2104"/>
                    </a:cubicBezTo>
                    <a:cubicBezTo>
                      <a:pt x="0" y="3262"/>
                      <a:pt x="942" y="4206"/>
                      <a:pt x="2103" y="4206"/>
                    </a:cubicBezTo>
                    <a:cubicBezTo>
                      <a:pt x="3262" y="4206"/>
                      <a:pt x="4206" y="3263"/>
                      <a:pt x="4206" y="2104"/>
                    </a:cubicBezTo>
                    <a:cubicBezTo>
                      <a:pt x="4206" y="943"/>
                      <a:pt x="3261" y="1"/>
                      <a:pt x="2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6"/>
              <p:cNvSpPr/>
              <p:nvPr/>
            </p:nvSpPr>
            <p:spPr>
              <a:xfrm>
                <a:off x="7105050" y="978475"/>
                <a:ext cx="102475" cy="102425"/>
              </a:xfrm>
              <a:custGeom>
                <a:rect b="b" l="l" r="r" t="t"/>
                <a:pathLst>
                  <a:path extrusionOk="0" h="4097" w="4099">
                    <a:moveTo>
                      <a:pt x="2050" y="716"/>
                    </a:moveTo>
                    <a:cubicBezTo>
                      <a:pt x="2784" y="716"/>
                      <a:pt x="3382" y="1315"/>
                      <a:pt x="3382" y="2049"/>
                    </a:cubicBezTo>
                    <a:cubicBezTo>
                      <a:pt x="3382" y="2784"/>
                      <a:pt x="2784" y="3382"/>
                      <a:pt x="2050" y="3382"/>
                    </a:cubicBezTo>
                    <a:cubicBezTo>
                      <a:pt x="1315" y="3382"/>
                      <a:pt x="717" y="2782"/>
                      <a:pt x="717" y="2049"/>
                    </a:cubicBezTo>
                    <a:cubicBezTo>
                      <a:pt x="717" y="1315"/>
                      <a:pt x="1315" y="716"/>
                      <a:pt x="2050" y="716"/>
                    </a:cubicBezTo>
                    <a:close/>
                    <a:moveTo>
                      <a:pt x="2050" y="0"/>
                    </a:moveTo>
                    <a:cubicBezTo>
                      <a:pt x="921" y="0"/>
                      <a:pt x="0" y="919"/>
                      <a:pt x="0" y="2049"/>
                    </a:cubicBezTo>
                    <a:cubicBezTo>
                      <a:pt x="0" y="3178"/>
                      <a:pt x="921" y="4097"/>
                      <a:pt x="2050" y="4097"/>
                    </a:cubicBezTo>
                    <a:cubicBezTo>
                      <a:pt x="3180" y="4097"/>
                      <a:pt x="4099" y="3178"/>
                      <a:pt x="4099" y="2049"/>
                    </a:cubicBezTo>
                    <a:cubicBezTo>
                      <a:pt x="4099" y="919"/>
                      <a:pt x="3178" y="0"/>
                      <a:pt x="20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58" name="Shape 258"/>
        <p:cNvGrpSpPr/>
        <p:nvPr/>
      </p:nvGrpSpPr>
      <p:grpSpPr>
        <a:xfrm>
          <a:off x="0" y="0"/>
          <a:ext cx="0" cy="0"/>
          <a:chOff x="0" y="0"/>
          <a:chExt cx="0" cy="0"/>
        </a:xfrm>
      </p:grpSpPr>
      <p:grpSp>
        <p:nvGrpSpPr>
          <p:cNvPr id="259" name="Google Shape;259;p7"/>
          <p:cNvGrpSpPr/>
          <p:nvPr/>
        </p:nvGrpSpPr>
        <p:grpSpPr>
          <a:xfrm>
            <a:off x="6513696" y="-195"/>
            <a:ext cx="2630437" cy="4604255"/>
            <a:chOff x="6513696" y="-195"/>
            <a:chExt cx="2630437" cy="4604255"/>
          </a:xfrm>
        </p:grpSpPr>
        <p:sp>
          <p:nvSpPr>
            <p:cNvPr id="260" name="Google Shape;260;p7"/>
            <p:cNvSpPr/>
            <p:nvPr/>
          </p:nvSpPr>
          <p:spPr>
            <a:xfrm>
              <a:off x="6514307" y="-25"/>
              <a:ext cx="2629826" cy="4493196"/>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1" name="Google Shape;261;p7"/>
            <p:cNvGrpSpPr/>
            <p:nvPr/>
          </p:nvGrpSpPr>
          <p:grpSpPr>
            <a:xfrm rot="10800000">
              <a:off x="6513696" y="-195"/>
              <a:ext cx="1025653" cy="1128170"/>
              <a:chOff x="1172372" y="3560661"/>
              <a:chExt cx="641876" cy="706077"/>
            </a:xfrm>
          </p:grpSpPr>
          <p:sp>
            <p:nvSpPr>
              <p:cNvPr id="262" name="Google Shape;262;p7"/>
              <p:cNvSpPr/>
              <p:nvPr/>
            </p:nvSpPr>
            <p:spPr>
              <a:xfrm>
                <a:off x="1172372" y="3560661"/>
                <a:ext cx="641467" cy="706075"/>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7"/>
              <p:cNvSpPr/>
              <p:nvPr/>
            </p:nvSpPr>
            <p:spPr>
              <a:xfrm>
                <a:off x="1336398" y="3560663"/>
                <a:ext cx="477850" cy="706075"/>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 name="Google Shape;264;p7"/>
            <p:cNvGrpSpPr/>
            <p:nvPr/>
          </p:nvGrpSpPr>
          <p:grpSpPr>
            <a:xfrm>
              <a:off x="6514300" y="1221474"/>
              <a:ext cx="1013604" cy="951838"/>
              <a:chOff x="436131" y="2919320"/>
              <a:chExt cx="683022" cy="641400"/>
            </a:xfrm>
          </p:grpSpPr>
          <p:sp>
            <p:nvSpPr>
              <p:cNvPr id="265" name="Google Shape;265;p7"/>
              <p:cNvSpPr/>
              <p:nvPr/>
            </p:nvSpPr>
            <p:spPr>
              <a:xfrm>
                <a:off x="436136" y="2919322"/>
                <a:ext cx="683016" cy="641399"/>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7"/>
              <p:cNvSpPr/>
              <p:nvPr/>
            </p:nvSpPr>
            <p:spPr>
              <a:xfrm>
                <a:off x="436131" y="2919320"/>
                <a:ext cx="653150" cy="622209"/>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 name="Google Shape;267;p7"/>
            <p:cNvGrpSpPr/>
            <p:nvPr/>
          </p:nvGrpSpPr>
          <p:grpSpPr>
            <a:xfrm>
              <a:off x="6514292" y="2173196"/>
              <a:ext cx="1061391" cy="634090"/>
              <a:chOff x="-2855" y="3919525"/>
              <a:chExt cx="715223" cy="427284"/>
            </a:xfrm>
          </p:grpSpPr>
          <p:sp>
            <p:nvSpPr>
              <p:cNvPr id="268" name="Google Shape;268;p7"/>
              <p:cNvSpPr/>
              <p:nvPr/>
            </p:nvSpPr>
            <p:spPr>
              <a:xfrm>
                <a:off x="-2855" y="3919525"/>
                <a:ext cx="715223" cy="42728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 name="Google Shape;269;p7"/>
              <p:cNvGrpSpPr/>
              <p:nvPr/>
            </p:nvGrpSpPr>
            <p:grpSpPr>
              <a:xfrm>
                <a:off x="33275" y="3969413"/>
                <a:ext cx="304125" cy="322475"/>
                <a:chOff x="469400" y="3610513"/>
                <a:chExt cx="304125" cy="322475"/>
              </a:xfrm>
            </p:grpSpPr>
            <p:sp>
              <p:nvSpPr>
                <p:cNvPr id="270" name="Google Shape;270;p7"/>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7"/>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7"/>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7"/>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 name="Google Shape;274;p7"/>
              <p:cNvGrpSpPr/>
              <p:nvPr/>
            </p:nvGrpSpPr>
            <p:grpSpPr>
              <a:xfrm>
                <a:off x="371275" y="3969413"/>
                <a:ext cx="304125" cy="322475"/>
                <a:chOff x="807400" y="3610513"/>
                <a:chExt cx="304125" cy="322475"/>
              </a:xfrm>
            </p:grpSpPr>
            <p:sp>
              <p:nvSpPr>
                <p:cNvPr id="275" name="Google Shape;275;p7"/>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7"/>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7"/>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7"/>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9" name="Google Shape;279;p7"/>
            <p:cNvGrpSpPr/>
            <p:nvPr/>
          </p:nvGrpSpPr>
          <p:grpSpPr>
            <a:xfrm>
              <a:off x="6514292" y="2807179"/>
              <a:ext cx="1057320" cy="672421"/>
              <a:chOff x="0" y="4346738"/>
              <a:chExt cx="712479" cy="453114"/>
            </a:xfrm>
          </p:grpSpPr>
          <p:sp>
            <p:nvSpPr>
              <p:cNvPr id="280" name="Google Shape;280;p7"/>
              <p:cNvSpPr/>
              <p:nvPr/>
            </p:nvSpPr>
            <p:spPr>
              <a:xfrm>
                <a:off x="0" y="4346738"/>
                <a:ext cx="642650" cy="432050"/>
              </a:xfrm>
              <a:custGeom>
                <a:rect b="b" l="l" r="r" t="t"/>
                <a:pathLst>
                  <a:path extrusionOk="0" h="17282" w="25706">
                    <a:moveTo>
                      <a:pt x="0" y="1"/>
                    </a:moveTo>
                    <a:lnTo>
                      <a:pt x="0" y="17281"/>
                    </a:lnTo>
                    <a:lnTo>
                      <a:pt x="25705" y="17281"/>
                    </a:lnTo>
                    <a:lnTo>
                      <a:pt x="257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 name="Google Shape;281;p7"/>
              <p:cNvGrpSpPr/>
              <p:nvPr/>
            </p:nvGrpSpPr>
            <p:grpSpPr>
              <a:xfrm>
                <a:off x="0" y="4346738"/>
                <a:ext cx="712479" cy="453114"/>
                <a:chOff x="0" y="4346738"/>
                <a:chExt cx="712479" cy="453114"/>
              </a:xfrm>
            </p:grpSpPr>
            <p:grpSp>
              <p:nvGrpSpPr>
                <p:cNvPr id="282" name="Google Shape;282;p7"/>
                <p:cNvGrpSpPr/>
                <p:nvPr/>
              </p:nvGrpSpPr>
              <p:grpSpPr>
                <a:xfrm>
                  <a:off x="0" y="4346738"/>
                  <a:ext cx="642650" cy="399725"/>
                  <a:chOff x="436125" y="3987838"/>
                  <a:chExt cx="642650" cy="399725"/>
                </a:xfrm>
              </p:grpSpPr>
              <p:sp>
                <p:nvSpPr>
                  <p:cNvPr id="283" name="Google Shape;283;p7"/>
                  <p:cNvSpPr/>
                  <p:nvPr/>
                </p:nvSpPr>
                <p:spPr>
                  <a:xfrm>
                    <a:off x="436125" y="3987838"/>
                    <a:ext cx="380950" cy="399725"/>
                  </a:xfrm>
                  <a:custGeom>
                    <a:rect b="b" l="l" r="r" t="t"/>
                    <a:pathLst>
                      <a:path extrusionOk="0" h="15989" w="15238">
                        <a:moveTo>
                          <a:pt x="10163" y="1"/>
                        </a:moveTo>
                        <a:lnTo>
                          <a:pt x="0" y="12060"/>
                        </a:lnTo>
                        <a:lnTo>
                          <a:pt x="0" y="15988"/>
                        </a:lnTo>
                        <a:lnTo>
                          <a:pt x="13367" y="15988"/>
                        </a:lnTo>
                        <a:lnTo>
                          <a:pt x="14086" y="12269"/>
                        </a:lnTo>
                        <a:lnTo>
                          <a:pt x="5028" y="12269"/>
                        </a:lnTo>
                        <a:lnTo>
                          <a:pt x="5028" y="12179"/>
                        </a:lnTo>
                        <a:lnTo>
                          <a:pt x="15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7"/>
                  <p:cNvSpPr/>
                  <p:nvPr/>
                </p:nvSpPr>
                <p:spPr>
                  <a:xfrm>
                    <a:off x="808500" y="4020863"/>
                    <a:ext cx="270275" cy="366700"/>
                  </a:xfrm>
                  <a:custGeom>
                    <a:rect b="b" l="l" r="r" t="t"/>
                    <a:pathLst>
                      <a:path extrusionOk="0" h="14668" w="10811">
                        <a:moveTo>
                          <a:pt x="3271" y="0"/>
                        </a:moveTo>
                        <a:lnTo>
                          <a:pt x="2580" y="3509"/>
                        </a:lnTo>
                        <a:lnTo>
                          <a:pt x="8849" y="3509"/>
                        </a:lnTo>
                        <a:lnTo>
                          <a:pt x="8820" y="3569"/>
                        </a:lnTo>
                        <a:cubicBezTo>
                          <a:pt x="7410" y="4769"/>
                          <a:pt x="6479" y="5669"/>
                          <a:pt x="5249" y="6959"/>
                        </a:cubicBezTo>
                        <a:lnTo>
                          <a:pt x="481" y="12057"/>
                        </a:lnTo>
                        <a:lnTo>
                          <a:pt x="1" y="14667"/>
                        </a:lnTo>
                        <a:lnTo>
                          <a:pt x="10810" y="14667"/>
                        </a:lnTo>
                        <a:lnTo>
                          <a:pt x="10810" y="11157"/>
                        </a:lnTo>
                        <a:lnTo>
                          <a:pt x="5970" y="11157"/>
                        </a:lnTo>
                        <a:lnTo>
                          <a:pt x="5999" y="11098"/>
                        </a:lnTo>
                        <a:cubicBezTo>
                          <a:pt x="7320" y="10017"/>
                          <a:pt x="8249" y="9088"/>
                          <a:pt x="9570" y="7707"/>
                        </a:cubicBezTo>
                        <a:lnTo>
                          <a:pt x="9570" y="7709"/>
                        </a:lnTo>
                        <a:lnTo>
                          <a:pt x="10810" y="6379"/>
                        </a:lnTo>
                        <a:lnTo>
                          <a:pt x="10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 name="Google Shape;285;p7"/>
                <p:cNvGrpSpPr/>
                <p:nvPr/>
              </p:nvGrpSpPr>
              <p:grpSpPr>
                <a:xfrm>
                  <a:off x="0" y="4346750"/>
                  <a:ext cx="712479" cy="453101"/>
                  <a:chOff x="0" y="4346750"/>
                  <a:chExt cx="712479" cy="453101"/>
                </a:xfrm>
              </p:grpSpPr>
              <p:sp>
                <p:nvSpPr>
                  <p:cNvPr id="286" name="Google Shape;286;p7"/>
                  <p:cNvSpPr/>
                  <p:nvPr/>
                </p:nvSpPr>
                <p:spPr>
                  <a:xfrm>
                    <a:off x="641075" y="4346750"/>
                    <a:ext cx="71332" cy="399660"/>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7"/>
                  <p:cNvSpPr/>
                  <p:nvPr/>
                </p:nvSpPr>
                <p:spPr>
                  <a:xfrm>
                    <a:off x="0" y="4746400"/>
                    <a:ext cx="712479" cy="5345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88" name="Google Shape;288;p7"/>
            <p:cNvGrpSpPr/>
            <p:nvPr/>
          </p:nvGrpSpPr>
          <p:grpSpPr>
            <a:xfrm>
              <a:off x="6514292" y="3479595"/>
              <a:ext cx="1013585" cy="951808"/>
              <a:chOff x="7481475" y="1967875"/>
              <a:chExt cx="674644" cy="633525"/>
            </a:xfrm>
          </p:grpSpPr>
          <p:sp>
            <p:nvSpPr>
              <p:cNvPr id="289" name="Google Shape;289;p7"/>
              <p:cNvSpPr/>
              <p:nvPr/>
            </p:nvSpPr>
            <p:spPr>
              <a:xfrm>
                <a:off x="7481480" y="1967879"/>
                <a:ext cx="674639" cy="439413"/>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 name="Google Shape;290;p7"/>
              <p:cNvGrpSpPr/>
              <p:nvPr/>
            </p:nvGrpSpPr>
            <p:grpSpPr>
              <a:xfrm>
                <a:off x="7481475" y="1967875"/>
                <a:ext cx="674625" cy="633525"/>
                <a:chOff x="7481475" y="1967875"/>
                <a:chExt cx="674625" cy="633525"/>
              </a:xfrm>
            </p:grpSpPr>
            <p:sp>
              <p:nvSpPr>
                <p:cNvPr id="291" name="Google Shape;291;p7"/>
                <p:cNvSpPr/>
                <p:nvPr/>
              </p:nvSpPr>
              <p:spPr>
                <a:xfrm>
                  <a:off x="7883800" y="2009175"/>
                  <a:ext cx="272300" cy="288900"/>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7"/>
                <p:cNvSpPr/>
                <p:nvPr/>
              </p:nvSpPr>
              <p:spPr>
                <a:xfrm>
                  <a:off x="7481475" y="1967875"/>
                  <a:ext cx="354375" cy="633525"/>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3" name="Google Shape;293;p7"/>
            <p:cNvSpPr/>
            <p:nvPr/>
          </p:nvSpPr>
          <p:spPr>
            <a:xfrm rot="-5400000">
              <a:off x="6738521" y="3766797"/>
              <a:ext cx="613029" cy="106147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7"/>
            <p:cNvSpPr/>
            <p:nvPr/>
          </p:nvSpPr>
          <p:spPr>
            <a:xfrm>
              <a:off x="6622863" y="418737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7"/>
            <p:cNvSpPr/>
            <p:nvPr/>
          </p:nvSpPr>
          <p:spPr>
            <a:xfrm>
              <a:off x="7569848" y="4490782"/>
              <a:ext cx="1573744" cy="113278"/>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 name="Google Shape;296;p7"/>
            <p:cNvGrpSpPr/>
            <p:nvPr/>
          </p:nvGrpSpPr>
          <p:grpSpPr>
            <a:xfrm>
              <a:off x="7630694" y="2511383"/>
              <a:ext cx="186532" cy="186532"/>
              <a:chOff x="4779650" y="2578525"/>
              <a:chExt cx="132650" cy="132650"/>
            </a:xfrm>
          </p:grpSpPr>
          <p:sp>
            <p:nvSpPr>
              <p:cNvPr id="297" name="Google Shape;297;p7"/>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7"/>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 name="Google Shape;299;p7"/>
            <p:cNvGrpSpPr/>
            <p:nvPr/>
          </p:nvGrpSpPr>
          <p:grpSpPr>
            <a:xfrm>
              <a:off x="7885568" y="2511383"/>
              <a:ext cx="186532" cy="186532"/>
              <a:chOff x="4960900" y="2578525"/>
              <a:chExt cx="132650" cy="132650"/>
            </a:xfrm>
          </p:grpSpPr>
          <p:sp>
            <p:nvSpPr>
              <p:cNvPr id="300" name="Google Shape;300;p7"/>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7"/>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 name="Google Shape;302;p7"/>
            <p:cNvGrpSpPr/>
            <p:nvPr/>
          </p:nvGrpSpPr>
          <p:grpSpPr>
            <a:xfrm>
              <a:off x="8140512" y="2511383"/>
              <a:ext cx="186532" cy="186532"/>
              <a:chOff x="5142200" y="2578525"/>
              <a:chExt cx="132650" cy="132650"/>
            </a:xfrm>
          </p:grpSpPr>
          <p:sp>
            <p:nvSpPr>
              <p:cNvPr id="303" name="Google Shape;303;p7"/>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7"/>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 name="Google Shape;305;p7"/>
            <p:cNvGrpSpPr/>
            <p:nvPr/>
          </p:nvGrpSpPr>
          <p:grpSpPr>
            <a:xfrm>
              <a:off x="8395351" y="2511383"/>
              <a:ext cx="186568" cy="186532"/>
              <a:chOff x="5323425" y="2578525"/>
              <a:chExt cx="132675" cy="132650"/>
            </a:xfrm>
          </p:grpSpPr>
          <p:sp>
            <p:nvSpPr>
              <p:cNvPr id="306" name="Google Shape;306;p7"/>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7"/>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 name="Google Shape;308;p7"/>
            <p:cNvGrpSpPr/>
            <p:nvPr/>
          </p:nvGrpSpPr>
          <p:grpSpPr>
            <a:xfrm>
              <a:off x="8650225" y="2511383"/>
              <a:ext cx="186532" cy="186532"/>
              <a:chOff x="5504675" y="2578525"/>
              <a:chExt cx="132650" cy="132650"/>
            </a:xfrm>
          </p:grpSpPr>
          <p:sp>
            <p:nvSpPr>
              <p:cNvPr id="309" name="Google Shape;309;p7"/>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7"/>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 name="Google Shape;311;p7"/>
            <p:cNvGrpSpPr/>
            <p:nvPr/>
          </p:nvGrpSpPr>
          <p:grpSpPr>
            <a:xfrm>
              <a:off x="8905169" y="2511383"/>
              <a:ext cx="186532" cy="186532"/>
              <a:chOff x="5685975" y="2578525"/>
              <a:chExt cx="132650" cy="132650"/>
            </a:xfrm>
          </p:grpSpPr>
          <p:sp>
            <p:nvSpPr>
              <p:cNvPr id="312" name="Google Shape;312;p7"/>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7"/>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 name="Google Shape;314;p7"/>
            <p:cNvGrpSpPr/>
            <p:nvPr/>
          </p:nvGrpSpPr>
          <p:grpSpPr>
            <a:xfrm>
              <a:off x="7632487" y="1234448"/>
              <a:ext cx="339597" cy="1177341"/>
              <a:chOff x="4780925" y="1670450"/>
              <a:chExt cx="241500" cy="837250"/>
            </a:xfrm>
          </p:grpSpPr>
          <p:sp>
            <p:nvSpPr>
              <p:cNvPr id="315" name="Google Shape;315;p7"/>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7"/>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7"/>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7"/>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7"/>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7"/>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7"/>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7"/>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7"/>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7"/>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7"/>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7"/>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7"/>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7"/>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 name="Google Shape;329;p7"/>
            <p:cNvSpPr/>
            <p:nvPr/>
          </p:nvSpPr>
          <p:spPr>
            <a:xfrm>
              <a:off x="8761634" y="101502"/>
              <a:ext cx="382311" cy="984199"/>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 name="Google Shape;330;p7"/>
            <p:cNvGrpSpPr/>
            <p:nvPr/>
          </p:nvGrpSpPr>
          <p:grpSpPr>
            <a:xfrm>
              <a:off x="7570474" y="-19"/>
              <a:ext cx="1089875" cy="1126929"/>
              <a:chOff x="4736825" y="792575"/>
              <a:chExt cx="775050" cy="801400"/>
            </a:xfrm>
          </p:grpSpPr>
          <p:sp>
            <p:nvSpPr>
              <p:cNvPr id="331" name="Google Shape;331;p7"/>
              <p:cNvSpPr/>
              <p:nvPr/>
            </p:nvSpPr>
            <p:spPr>
              <a:xfrm>
                <a:off x="4736825" y="792575"/>
                <a:ext cx="775050" cy="801400"/>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7"/>
              <p:cNvSpPr/>
              <p:nvPr/>
            </p:nvSpPr>
            <p:spPr>
              <a:xfrm>
                <a:off x="4856800" y="792575"/>
                <a:ext cx="655075" cy="801400"/>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 name="Google Shape;333;p7"/>
            <p:cNvSpPr/>
            <p:nvPr/>
          </p:nvSpPr>
          <p:spPr>
            <a:xfrm>
              <a:off x="9017873" y="2299101"/>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7"/>
            <p:cNvSpPr/>
            <p:nvPr/>
          </p:nvSpPr>
          <p:spPr>
            <a:xfrm>
              <a:off x="8454457" y="2769999"/>
              <a:ext cx="245241" cy="600377"/>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 name="Google Shape;335;p7"/>
            <p:cNvGrpSpPr/>
            <p:nvPr/>
          </p:nvGrpSpPr>
          <p:grpSpPr>
            <a:xfrm>
              <a:off x="7570563" y="2763508"/>
              <a:ext cx="816686" cy="1255985"/>
              <a:chOff x="4736825" y="2757750"/>
              <a:chExt cx="580775" cy="896300"/>
            </a:xfrm>
          </p:grpSpPr>
          <p:sp>
            <p:nvSpPr>
              <p:cNvPr id="336" name="Google Shape;336;p7"/>
              <p:cNvSpPr/>
              <p:nvPr/>
            </p:nvSpPr>
            <p:spPr>
              <a:xfrm>
                <a:off x="4736825" y="2757750"/>
                <a:ext cx="580775" cy="896300"/>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7"/>
              <p:cNvSpPr/>
              <p:nvPr/>
            </p:nvSpPr>
            <p:spPr>
              <a:xfrm>
                <a:off x="4826975" y="2757750"/>
                <a:ext cx="490625" cy="896300"/>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 name="Google Shape;338;p7"/>
            <p:cNvGrpSpPr/>
            <p:nvPr/>
          </p:nvGrpSpPr>
          <p:grpSpPr>
            <a:xfrm>
              <a:off x="8755268" y="2763410"/>
              <a:ext cx="388849" cy="443762"/>
              <a:chOff x="5579375" y="2757750"/>
              <a:chExt cx="276525" cy="315575"/>
            </a:xfrm>
          </p:grpSpPr>
          <p:sp>
            <p:nvSpPr>
              <p:cNvPr id="339" name="Google Shape;339;p7"/>
              <p:cNvSpPr/>
              <p:nvPr/>
            </p:nvSpPr>
            <p:spPr>
              <a:xfrm>
                <a:off x="5579375" y="2757750"/>
                <a:ext cx="276525" cy="315575"/>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 name="Google Shape;340;p7"/>
              <p:cNvGrpSpPr/>
              <p:nvPr/>
            </p:nvGrpSpPr>
            <p:grpSpPr>
              <a:xfrm>
                <a:off x="5598700" y="2786625"/>
                <a:ext cx="236400" cy="250675"/>
                <a:chOff x="5598700" y="2786625"/>
                <a:chExt cx="236400" cy="250675"/>
              </a:xfrm>
            </p:grpSpPr>
            <p:sp>
              <p:nvSpPr>
                <p:cNvPr id="341" name="Google Shape;341;p7"/>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7"/>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7"/>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7"/>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7"/>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6" name="Google Shape;346;p7"/>
            <p:cNvGrpSpPr/>
            <p:nvPr/>
          </p:nvGrpSpPr>
          <p:grpSpPr>
            <a:xfrm>
              <a:off x="8415249" y="3262083"/>
              <a:ext cx="728869" cy="757274"/>
              <a:chOff x="5337575" y="3112375"/>
              <a:chExt cx="518325" cy="538525"/>
            </a:xfrm>
          </p:grpSpPr>
          <p:sp>
            <p:nvSpPr>
              <p:cNvPr id="347" name="Google Shape;347;p7"/>
              <p:cNvSpPr/>
              <p:nvPr/>
            </p:nvSpPr>
            <p:spPr>
              <a:xfrm>
                <a:off x="5337575" y="3112375"/>
                <a:ext cx="518325" cy="5385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7"/>
              <p:cNvSpPr/>
              <p:nvPr/>
            </p:nvSpPr>
            <p:spPr>
              <a:xfrm>
                <a:off x="5615200" y="3171650"/>
                <a:ext cx="240700" cy="432125"/>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7"/>
              <p:cNvSpPr/>
              <p:nvPr/>
            </p:nvSpPr>
            <p:spPr>
              <a:xfrm>
                <a:off x="5337575" y="3257475"/>
                <a:ext cx="216250" cy="3440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 name="Google Shape;350;p7"/>
            <p:cNvGrpSpPr/>
            <p:nvPr/>
          </p:nvGrpSpPr>
          <p:grpSpPr>
            <a:xfrm>
              <a:off x="7702586" y="4091847"/>
              <a:ext cx="1351956" cy="401329"/>
              <a:chOff x="4830775" y="3702450"/>
              <a:chExt cx="961425" cy="285400"/>
            </a:xfrm>
          </p:grpSpPr>
          <p:sp>
            <p:nvSpPr>
              <p:cNvPr id="351" name="Google Shape;351;p7"/>
              <p:cNvSpPr/>
              <p:nvPr/>
            </p:nvSpPr>
            <p:spPr>
              <a:xfrm>
                <a:off x="4830775" y="3702450"/>
                <a:ext cx="961425" cy="285400"/>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 name="Google Shape;352;p7"/>
              <p:cNvGrpSpPr/>
              <p:nvPr/>
            </p:nvGrpSpPr>
            <p:grpSpPr>
              <a:xfrm>
                <a:off x="4887125" y="3702450"/>
                <a:ext cx="416975" cy="285400"/>
                <a:chOff x="4887125" y="3702450"/>
                <a:chExt cx="416975" cy="285400"/>
              </a:xfrm>
            </p:grpSpPr>
            <p:sp>
              <p:nvSpPr>
                <p:cNvPr id="353" name="Google Shape;353;p7"/>
                <p:cNvSpPr/>
                <p:nvPr/>
              </p:nvSpPr>
              <p:spPr>
                <a:xfrm>
                  <a:off x="4887125" y="3702450"/>
                  <a:ext cx="196550" cy="285400"/>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7"/>
                <p:cNvSpPr/>
                <p:nvPr/>
              </p:nvSpPr>
              <p:spPr>
                <a:xfrm>
                  <a:off x="5106175" y="3702450"/>
                  <a:ext cx="197925" cy="285400"/>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 name="Google Shape;355;p7"/>
              <p:cNvGrpSpPr/>
              <p:nvPr/>
            </p:nvGrpSpPr>
            <p:grpSpPr>
              <a:xfrm>
                <a:off x="5381725" y="3702450"/>
                <a:ext cx="370950" cy="285400"/>
                <a:chOff x="5381725" y="3702450"/>
                <a:chExt cx="370950" cy="285400"/>
              </a:xfrm>
            </p:grpSpPr>
            <p:sp>
              <p:nvSpPr>
                <p:cNvPr id="356" name="Google Shape;356;p7"/>
                <p:cNvSpPr/>
                <p:nvPr/>
              </p:nvSpPr>
              <p:spPr>
                <a:xfrm>
                  <a:off x="5468150" y="3702450"/>
                  <a:ext cx="114425" cy="285400"/>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7"/>
                <p:cNvSpPr/>
                <p:nvPr/>
              </p:nvSpPr>
              <p:spPr>
                <a:xfrm>
                  <a:off x="5648125" y="3702450"/>
                  <a:ext cx="104550" cy="285400"/>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7"/>
                <p:cNvSpPr/>
                <p:nvPr/>
              </p:nvSpPr>
              <p:spPr>
                <a:xfrm>
                  <a:off x="5565000" y="3805250"/>
                  <a:ext cx="84800" cy="182600"/>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7"/>
                <p:cNvSpPr/>
                <p:nvPr/>
              </p:nvSpPr>
              <p:spPr>
                <a:xfrm>
                  <a:off x="5381725" y="3702450"/>
                  <a:ext cx="32100" cy="285400"/>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0" name="Google Shape;360;p7"/>
            <p:cNvGrpSpPr/>
            <p:nvPr/>
          </p:nvGrpSpPr>
          <p:grpSpPr>
            <a:xfrm>
              <a:off x="8034661" y="1222109"/>
              <a:ext cx="1109457" cy="1215027"/>
              <a:chOff x="5066925" y="1661675"/>
              <a:chExt cx="788975" cy="864050"/>
            </a:xfrm>
          </p:grpSpPr>
          <p:sp>
            <p:nvSpPr>
              <p:cNvPr id="361" name="Google Shape;361;p7"/>
              <p:cNvSpPr/>
              <p:nvPr/>
            </p:nvSpPr>
            <p:spPr>
              <a:xfrm>
                <a:off x="5066925" y="1661675"/>
                <a:ext cx="788975" cy="864050"/>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7"/>
              <p:cNvSpPr/>
              <p:nvPr/>
            </p:nvSpPr>
            <p:spPr>
              <a:xfrm>
                <a:off x="5096400" y="1661675"/>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7"/>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7"/>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7"/>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6" name="Google Shape;366;p7"/>
          <p:cNvGrpSpPr/>
          <p:nvPr/>
        </p:nvGrpSpPr>
        <p:grpSpPr>
          <a:xfrm>
            <a:off x="0" y="4604000"/>
            <a:ext cx="9144049" cy="540843"/>
            <a:chOff x="0" y="4604000"/>
            <a:chExt cx="9144049" cy="540843"/>
          </a:xfrm>
        </p:grpSpPr>
        <p:sp>
          <p:nvSpPr>
            <p:cNvPr id="367" name="Google Shape;367;p7"/>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7"/>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 name="Google Shape;369;p7"/>
          <p:cNvSpPr txBox="1"/>
          <p:nvPr>
            <p:ph type="title"/>
          </p:nvPr>
        </p:nvSpPr>
        <p:spPr>
          <a:xfrm>
            <a:off x="713225" y="809350"/>
            <a:ext cx="3702300" cy="6849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4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70" name="Google Shape;370;p7"/>
          <p:cNvSpPr txBox="1"/>
          <p:nvPr>
            <p:ph idx="1" type="subTitle"/>
          </p:nvPr>
        </p:nvSpPr>
        <p:spPr>
          <a:xfrm>
            <a:off x="713225" y="1695500"/>
            <a:ext cx="3702300" cy="1974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Josefin Sans Light"/>
              <a:buChar char="●"/>
              <a:defRPr/>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0"/>
              </a:spcBef>
              <a:spcAft>
                <a:spcPts val="0"/>
              </a:spcAft>
              <a:buClr>
                <a:srgbClr val="E76A28"/>
              </a:buClr>
              <a:buSzPts val="1500"/>
              <a:buFont typeface="Nunito Light"/>
              <a:buChar char="■"/>
              <a:defRPr/>
            </a:lvl3pPr>
            <a:lvl4pPr lvl="3" rtl="0" algn="ctr">
              <a:lnSpc>
                <a:spcPct val="100000"/>
              </a:lnSpc>
              <a:spcBef>
                <a:spcPts val="0"/>
              </a:spcBef>
              <a:spcAft>
                <a:spcPts val="0"/>
              </a:spcAft>
              <a:buClr>
                <a:srgbClr val="E76A28"/>
              </a:buClr>
              <a:buSzPts val="1500"/>
              <a:buFont typeface="Nunito Light"/>
              <a:buChar char="●"/>
              <a:defRPr/>
            </a:lvl4pPr>
            <a:lvl5pPr lvl="4" rtl="0" algn="ctr">
              <a:lnSpc>
                <a:spcPct val="100000"/>
              </a:lnSpc>
              <a:spcBef>
                <a:spcPts val="0"/>
              </a:spcBef>
              <a:spcAft>
                <a:spcPts val="0"/>
              </a:spcAft>
              <a:buClr>
                <a:srgbClr val="E76A28"/>
              </a:buClr>
              <a:buSzPts val="1400"/>
              <a:buFont typeface="Nunito Light"/>
              <a:buChar char="○"/>
              <a:defRPr/>
            </a:lvl5pPr>
            <a:lvl6pPr lvl="5" rtl="0" algn="ctr">
              <a:lnSpc>
                <a:spcPct val="100000"/>
              </a:lnSpc>
              <a:spcBef>
                <a:spcPts val="0"/>
              </a:spcBef>
              <a:spcAft>
                <a:spcPts val="0"/>
              </a:spcAft>
              <a:buClr>
                <a:srgbClr val="999999"/>
              </a:buClr>
              <a:buSzPts val="1400"/>
              <a:buFont typeface="Nunito Light"/>
              <a:buChar char="■"/>
              <a:defRPr/>
            </a:lvl6pPr>
            <a:lvl7pPr lvl="6" rtl="0" algn="ctr">
              <a:lnSpc>
                <a:spcPct val="100000"/>
              </a:lnSpc>
              <a:spcBef>
                <a:spcPts val="0"/>
              </a:spcBef>
              <a:spcAft>
                <a:spcPts val="0"/>
              </a:spcAft>
              <a:buClr>
                <a:srgbClr val="999999"/>
              </a:buClr>
              <a:buSzPts val="1300"/>
              <a:buFont typeface="Nunito Light"/>
              <a:buChar char="●"/>
              <a:defRPr/>
            </a:lvl7pPr>
            <a:lvl8pPr lvl="7" rtl="0" algn="ctr">
              <a:lnSpc>
                <a:spcPct val="100000"/>
              </a:lnSpc>
              <a:spcBef>
                <a:spcPts val="0"/>
              </a:spcBef>
              <a:spcAft>
                <a:spcPts val="0"/>
              </a:spcAft>
              <a:buClr>
                <a:srgbClr val="999999"/>
              </a:buClr>
              <a:buSzPts val="1300"/>
              <a:buFont typeface="Nunito Light"/>
              <a:buChar char="○"/>
              <a:defRPr/>
            </a:lvl8pPr>
            <a:lvl9pPr lvl="8" rtl="0" algn="ctr">
              <a:lnSpc>
                <a:spcPct val="100000"/>
              </a:lnSpc>
              <a:spcBef>
                <a:spcPts val="0"/>
              </a:spcBef>
              <a:spcAft>
                <a:spcPts val="0"/>
              </a:spcAft>
              <a:buClr>
                <a:srgbClr val="999999"/>
              </a:buClr>
              <a:buSzPts val="1400"/>
              <a:buFont typeface="Nunito Light"/>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71" name="Shape 371"/>
        <p:cNvGrpSpPr/>
        <p:nvPr/>
      </p:nvGrpSpPr>
      <p:grpSpPr>
        <a:xfrm>
          <a:off x="0" y="0"/>
          <a:ext cx="0" cy="0"/>
          <a:chOff x="0" y="0"/>
          <a:chExt cx="0" cy="0"/>
        </a:xfrm>
      </p:grpSpPr>
      <p:grpSp>
        <p:nvGrpSpPr>
          <p:cNvPr id="372" name="Google Shape;372;p8"/>
          <p:cNvGrpSpPr/>
          <p:nvPr/>
        </p:nvGrpSpPr>
        <p:grpSpPr>
          <a:xfrm>
            <a:off x="193" y="0"/>
            <a:ext cx="9144553" cy="4686145"/>
            <a:chOff x="193" y="0"/>
            <a:chExt cx="9144553" cy="4686145"/>
          </a:xfrm>
        </p:grpSpPr>
        <p:grpSp>
          <p:nvGrpSpPr>
            <p:cNvPr id="373" name="Google Shape;373;p8"/>
            <p:cNvGrpSpPr/>
            <p:nvPr/>
          </p:nvGrpSpPr>
          <p:grpSpPr>
            <a:xfrm>
              <a:off x="6514300" y="0"/>
              <a:ext cx="2630446" cy="4649946"/>
              <a:chOff x="6514300" y="0"/>
              <a:chExt cx="2630446" cy="4649946"/>
            </a:xfrm>
          </p:grpSpPr>
          <p:sp>
            <p:nvSpPr>
              <p:cNvPr id="374" name="Google Shape;374;p8"/>
              <p:cNvSpPr/>
              <p:nvPr/>
            </p:nvSpPr>
            <p:spPr>
              <a:xfrm>
                <a:off x="6514300" y="0"/>
                <a:ext cx="2059190" cy="539572"/>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8"/>
              <p:cNvSpPr/>
              <p:nvPr/>
            </p:nvSpPr>
            <p:spPr>
              <a:xfrm>
                <a:off x="8430575" y="1464600"/>
                <a:ext cx="713931" cy="789436"/>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8"/>
              <p:cNvSpPr/>
              <p:nvPr/>
            </p:nvSpPr>
            <p:spPr>
              <a:xfrm>
                <a:off x="8430755" y="3973025"/>
                <a:ext cx="713931" cy="67692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8"/>
              <p:cNvSpPr/>
              <p:nvPr/>
            </p:nvSpPr>
            <p:spPr>
              <a:xfrm>
                <a:off x="8430216" y="0"/>
                <a:ext cx="713974" cy="1159276"/>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8"/>
              <p:cNvSpPr/>
              <p:nvPr/>
            </p:nvSpPr>
            <p:spPr>
              <a:xfrm>
                <a:off x="8430771" y="2254725"/>
                <a:ext cx="713957" cy="63406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8"/>
              <p:cNvSpPr/>
              <p:nvPr/>
            </p:nvSpPr>
            <p:spPr>
              <a:xfrm rot="-5400000">
                <a:off x="8509328" y="3337457"/>
                <a:ext cx="507165" cy="763671"/>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 name="Google Shape;380;p8"/>
              <p:cNvGrpSpPr/>
              <p:nvPr/>
            </p:nvGrpSpPr>
            <p:grpSpPr>
              <a:xfrm>
                <a:off x="8404601" y="50"/>
                <a:ext cx="739923" cy="4505412"/>
                <a:chOff x="8404601" y="50"/>
                <a:chExt cx="739923" cy="4505412"/>
              </a:xfrm>
            </p:grpSpPr>
            <p:sp>
              <p:nvSpPr>
                <p:cNvPr id="381" name="Google Shape;381;p8"/>
                <p:cNvSpPr/>
                <p:nvPr/>
              </p:nvSpPr>
              <p:spPr>
                <a:xfrm>
                  <a:off x="8762065" y="1516065"/>
                  <a:ext cx="339313" cy="359998"/>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8"/>
                <p:cNvSpPr/>
                <p:nvPr/>
              </p:nvSpPr>
              <p:spPr>
                <a:xfrm>
                  <a:off x="8762065" y="1850767"/>
                  <a:ext cx="339313" cy="360029"/>
                </a:xfrm>
                <a:custGeom>
                  <a:rect b="b" l="l" r="r" t="t"/>
                  <a:pathLst>
                    <a:path extrusionOk="0" h="11557" w="10892">
                      <a:moveTo>
                        <a:pt x="9732" y="738"/>
                      </a:moveTo>
                      <a:lnTo>
                        <a:pt x="9732" y="738"/>
                      </a:lnTo>
                      <a:cubicBezTo>
                        <a:pt x="9778" y="1867"/>
                        <a:pt x="9738" y="5607"/>
                        <a:pt x="7411" y="8189"/>
                      </a:cubicBezTo>
                      <a:cubicBezTo>
                        <a:pt x="5875" y="9893"/>
                        <a:pt x="3625" y="10790"/>
                        <a:pt x="717" y="10859"/>
                      </a:cubicBezTo>
                      <a:cubicBezTo>
                        <a:pt x="844" y="9075"/>
                        <a:pt x="1847" y="1425"/>
                        <a:pt x="9732" y="738"/>
                      </a:cubicBezTo>
                      <a:close/>
                      <a:moveTo>
                        <a:pt x="10365" y="0"/>
                      </a:moveTo>
                      <a:lnTo>
                        <a:pt x="10036" y="20"/>
                      </a:lnTo>
                      <a:cubicBezTo>
                        <a:pt x="315" y="603"/>
                        <a:pt x="10" y="11098"/>
                        <a:pt x="7" y="11204"/>
                      </a:cubicBezTo>
                      <a:lnTo>
                        <a:pt x="0" y="11557"/>
                      </a:lnTo>
                      <a:lnTo>
                        <a:pt x="353" y="11557"/>
                      </a:lnTo>
                      <a:cubicBezTo>
                        <a:pt x="3643" y="11557"/>
                        <a:pt x="6192" y="10578"/>
                        <a:pt x="7930" y="8649"/>
                      </a:cubicBezTo>
                      <a:cubicBezTo>
                        <a:pt x="10891" y="5359"/>
                        <a:pt x="10422" y="534"/>
                        <a:pt x="10401" y="330"/>
                      </a:cubicBezTo>
                      <a:lnTo>
                        <a:pt x="103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 name="Google Shape;383;p8"/>
                <p:cNvGrpSpPr/>
                <p:nvPr/>
              </p:nvGrpSpPr>
              <p:grpSpPr>
                <a:xfrm>
                  <a:off x="8638515" y="2328754"/>
                  <a:ext cx="451321" cy="478553"/>
                  <a:chOff x="807400" y="3610513"/>
                  <a:chExt cx="304125" cy="322475"/>
                </a:xfrm>
              </p:grpSpPr>
              <p:sp>
                <p:nvSpPr>
                  <p:cNvPr id="384" name="Google Shape;384;p8"/>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8"/>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8"/>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8"/>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 name="Google Shape;388;p8"/>
                <p:cNvGrpSpPr/>
                <p:nvPr/>
              </p:nvGrpSpPr>
              <p:grpSpPr>
                <a:xfrm>
                  <a:off x="8404601" y="3626026"/>
                  <a:ext cx="186568" cy="186532"/>
                  <a:chOff x="5323425" y="2578525"/>
                  <a:chExt cx="132675" cy="132650"/>
                </a:xfrm>
              </p:grpSpPr>
              <p:sp>
                <p:nvSpPr>
                  <p:cNvPr id="389" name="Google Shape;389;p8"/>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8"/>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 name="Google Shape;391;p8"/>
                <p:cNvGrpSpPr/>
                <p:nvPr/>
              </p:nvGrpSpPr>
              <p:grpSpPr>
                <a:xfrm>
                  <a:off x="8562000" y="50"/>
                  <a:ext cx="582524" cy="1062839"/>
                  <a:chOff x="7723247" y="792567"/>
                  <a:chExt cx="467478" cy="852933"/>
                </a:xfrm>
              </p:grpSpPr>
              <p:sp>
                <p:nvSpPr>
                  <p:cNvPr id="392" name="Google Shape;392;p8"/>
                  <p:cNvSpPr/>
                  <p:nvPr/>
                </p:nvSpPr>
                <p:spPr>
                  <a:xfrm>
                    <a:off x="7732925" y="792575"/>
                    <a:ext cx="457800" cy="852925"/>
                  </a:xfrm>
                  <a:custGeom>
                    <a:rect b="b" l="l" r="r" t="t"/>
                    <a:pathLst>
                      <a:path extrusionOk="0" h="34117" w="18312">
                        <a:moveTo>
                          <a:pt x="0" y="1"/>
                        </a:moveTo>
                        <a:lnTo>
                          <a:pt x="0" y="34117"/>
                        </a:lnTo>
                        <a:lnTo>
                          <a:pt x="18311" y="34117"/>
                        </a:lnTo>
                        <a:lnTo>
                          <a:pt x="183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8"/>
                  <p:cNvSpPr/>
                  <p:nvPr/>
                </p:nvSpPr>
                <p:spPr>
                  <a:xfrm>
                    <a:off x="7723247" y="792567"/>
                    <a:ext cx="467460" cy="852925"/>
                  </a:xfrm>
                  <a:custGeom>
                    <a:rect b="b" l="l" r="r" t="t"/>
                    <a:pathLst>
                      <a:path extrusionOk="0" h="34117" w="18312">
                        <a:moveTo>
                          <a:pt x="5598" y="1"/>
                        </a:moveTo>
                        <a:lnTo>
                          <a:pt x="0" y="14244"/>
                        </a:lnTo>
                        <a:lnTo>
                          <a:pt x="0" y="18441"/>
                        </a:lnTo>
                        <a:cubicBezTo>
                          <a:pt x="557" y="17013"/>
                          <a:pt x="1097" y="15652"/>
                          <a:pt x="1615" y="14370"/>
                        </a:cubicBezTo>
                        <a:cubicBezTo>
                          <a:pt x="2207" y="12905"/>
                          <a:pt x="2870" y="11335"/>
                          <a:pt x="3603" y="9657"/>
                        </a:cubicBezTo>
                        <a:cubicBezTo>
                          <a:pt x="4333" y="7978"/>
                          <a:pt x="4922" y="6705"/>
                          <a:pt x="5367" y="5832"/>
                        </a:cubicBezTo>
                        <a:cubicBezTo>
                          <a:pt x="6600" y="8102"/>
                          <a:pt x="7965" y="10951"/>
                          <a:pt x="9463" y="14382"/>
                        </a:cubicBezTo>
                        <a:cubicBezTo>
                          <a:pt x="10960" y="17812"/>
                          <a:pt x="12020" y="20456"/>
                          <a:pt x="12646" y="22315"/>
                        </a:cubicBezTo>
                        <a:cubicBezTo>
                          <a:pt x="10804" y="22546"/>
                          <a:pt x="8442" y="22661"/>
                          <a:pt x="5563" y="22661"/>
                        </a:cubicBezTo>
                        <a:cubicBezTo>
                          <a:pt x="4396" y="22661"/>
                          <a:pt x="3166" y="22635"/>
                          <a:pt x="1874" y="22586"/>
                        </a:cubicBezTo>
                        <a:cubicBezTo>
                          <a:pt x="1206" y="22562"/>
                          <a:pt x="583" y="22525"/>
                          <a:pt x="0" y="22477"/>
                        </a:cubicBezTo>
                        <a:lnTo>
                          <a:pt x="0" y="23968"/>
                        </a:lnTo>
                        <a:lnTo>
                          <a:pt x="13311" y="23968"/>
                        </a:lnTo>
                        <a:cubicBezTo>
                          <a:pt x="14117" y="25384"/>
                          <a:pt x="14854" y="27049"/>
                          <a:pt x="15520" y="28965"/>
                        </a:cubicBezTo>
                        <a:cubicBezTo>
                          <a:pt x="16164" y="30818"/>
                          <a:pt x="16607" y="32534"/>
                          <a:pt x="16860" y="34117"/>
                        </a:cubicBezTo>
                        <a:lnTo>
                          <a:pt x="18311" y="34117"/>
                        </a:lnTo>
                        <a:lnTo>
                          <a:pt x="18311" y="33816"/>
                        </a:lnTo>
                        <a:lnTo>
                          <a:pt x="5761" y="3758"/>
                        </a:lnTo>
                        <a:lnTo>
                          <a:pt x="6575" y="1686"/>
                        </a:lnTo>
                        <a:lnTo>
                          <a:pt x="18311" y="29847"/>
                        </a:lnTo>
                        <a:lnTo>
                          <a:pt x="18311" y="23539"/>
                        </a:lnTo>
                        <a:lnTo>
                          <a:pt x="84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4" name="Google Shape;394;p8"/>
                <p:cNvSpPr/>
                <p:nvPr/>
              </p:nvSpPr>
              <p:spPr>
                <a:xfrm>
                  <a:off x="8654732"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5" name="Google Shape;395;p8"/>
                <p:cNvGrpSpPr/>
                <p:nvPr/>
              </p:nvGrpSpPr>
              <p:grpSpPr>
                <a:xfrm>
                  <a:off x="8659475" y="3626026"/>
                  <a:ext cx="186532" cy="186532"/>
                  <a:chOff x="5504675" y="2578525"/>
                  <a:chExt cx="132650" cy="132650"/>
                </a:xfrm>
              </p:grpSpPr>
              <p:sp>
                <p:nvSpPr>
                  <p:cNvPr id="396" name="Google Shape;396;p8"/>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8"/>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 name="Google Shape;398;p8"/>
                <p:cNvGrpSpPr/>
                <p:nvPr/>
              </p:nvGrpSpPr>
              <p:grpSpPr>
                <a:xfrm>
                  <a:off x="8914419" y="3626026"/>
                  <a:ext cx="186532" cy="186532"/>
                  <a:chOff x="5685975" y="2578525"/>
                  <a:chExt cx="132650" cy="132650"/>
                </a:xfrm>
              </p:grpSpPr>
              <p:sp>
                <p:nvSpPr>
                  <p:cNvPr id="399" name="Google Shape;399;p8"/>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8"/>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1" name="Google Shape;401;p8"/>
              <p:cNvGrpSpPr/>
              <p:nvPr/>
            </p:nvGrpSpPr>
            <p:grpSpPr>
              <a:xfrm>
                <a:off x="7788331" y="58439"/>
                <a:ext cx="732863" cy="300902"/>
                <a:chOff x="7102375" y="839425"/>
                <a:chExt cx="588125" cy="241475"/>
              </a:xfrm>
            </p:grpSpPr>
            <p:sp>
              <p:nvSpPr>
                <p:cNvPr id="402" name="Google Shape;402;p8"/>
                <p:cNvSpPr/>
                <p:nvPr/>
              </p:nvSpPr>
              <p:spPr>
                <a:xfrm>
                  <a:off x="7603200" y="848375"/>
                  <a:ext cx="87300" cy="87250"/>
                </a:xfrm>
                <a:custGeom>
                  <a:rect b="b" l="l" r="r" t="t"/>
                  <a:pathLst>
                    <a:path extrusionOk="0" h="3490" w="3492">
                      <a:moveTo>
                        <a:pt x="1746" y="0"/>
                      </a:moveTo>
                      <a:cubicBezTo>
                        <a:pt x="783" y="0"/>
                        <a:pt x="1" y="782"/>
                        <a:pt x="1" y="1746"/>
                      </a:cubicBezTo>
                      <a:cubicBezTo>
                        <a:pt x="1" y="2707"/>
                        <a:pt x="783" y="3489"/>
                        <a:pt x="1746" y="3489"/>
                      </a:cubicBezTo>
                      <a:cubicBezTo>
                        <a:pt x="2709" y="3489"/>
                        <a:pt x="3491" y="2709"/>
                        <a:pt x="3491" y="1746"/>
                      </a:cubicBezTo>
                      <a:cubicBezTo>
                        <a:pt x="3491" y="781"/>
                        <a:pt x="2709"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8"/>
                <p:cNvSpPr/>
                <p:nvPr/>
              </p:nvSpPr>
              <p:spPr>
                <a:xfrm>
                  <a:off x="7605925" y="987450"/>
                  <a:ext cx="84575" cy="84525"/>
                </a:xfrm>
                <a:custGeom>
                  <a:rect b="b" l="l" r="r" t="t"/>
                  <a:pathLst>
                    <a:path extrusionOk="0" h="3381" w="3383">
                      <a:moveTo>
                        <a:pt x="1691" y="0"/>
                      </a:moveTo>
                      <a:cubicBezTo>
                        <a:pt x="758" y="0"/>
                        <a:pt x="1" y="756"/>
                        <a:pt x="1" y="1690"/>
                      </a:cubicBezTo>
                      <a:cubicBezTo>
                        <a:pt x="1" y="2624"/>
                        <a:pt x="758" y="3380"/>
                        <a:pt x="1691" y="3380"/>
                      </a:cubicBezTo>
                      <a:cubicBezTo>
                        <a:pt x="2625" y="3380"/>
                        <a:pt x="3382" y="2623"/>
                        <a:pt x="3382" y="1690"/>
                      </a:cubicBezTo>
                      <a:cubicBezTo>
                        <a:pt x="3382" y="756"/>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8"/>
                <p:cNvSpPr/>
                <p:nvPr/>
              </p:nvSpPr>
              <p:spPr>
                <a:xfrm>
                  <a:off x="7471275" y="839425"/>
                  <a:ext cx="105200" cy="105175"/>
                </a:xfrm>
                <a:custGeom>
                  <a:rect b="b" l="l" r="r" t="t"/>
                  <a:pathLst>
                    <a:path extrusionOk="0" h="4207" w="4208">
                      <a:moveTo>
                        <a:pt x="2103" y="716"/>
                      </a:moveTo>
                      <a:cubicBezTo>
                        <a:pt x="2868" y="716"/>
                        <a:pt x="3491" y="1338"/>
                        <a:pt x="3491" y="2104"/>
                      </a:cubicBezTo>
                      <a:cubicBezTo>
                        <a:pt x="3491" y="2867"/>
                        <a:pt x="2868" y="3490"/>
                        <a:pt x="2103" y="3490"/>
                      </a:cubicBezTo>
                      <a:cubicBezTo>
                        <a:pt x="1339" y="3490"/>
                        <a:pt x="716" y="2867"/>
                        <a:pt x="716" y="2104"/>
                      </a:cubicBezTo>
                      <a:cubicBezTo>
                        <a:pt x="716" y="1338"/>
                        <a:pt x="1339" y="716"/>
                        <a:pt x="2103" y="716"/>
                      </a:cubicBezTo>
                      <a:close/>
                      <a:moveTo>
                        <a:pt x="2103" y="1"/>
                      </a:moveTo>
                      <a:cubicBezTo>
                        <a:pt x="943" y="1"/>
                        <a:pt x="0" y="943"/>
                        <a:pt x="0" y="2104"/>
                      </a:cubicBezTo>
                      <a:cubicBezTo>
                        <a:pt x="0" y="3262"/>
                        <a:pt x="943" y="4206"/>
                        <a:pt x="2103" y="4206"/>
                      </a:cubicBezTo>
                      <a:cubicBezTo>
                        <a:pt x="3264" y="4206"/>
                        <a:pt x="4207" y="3263"/>
                        <a:pt x="4207" y="2104"/>
                      </a:cubicBezTo>
                      <a:cubicBezTo>
                        <a:pt x="4207" y="943"/>
                        <a:pt x="3264"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8"/>
                <p:cNvSpPr/>
                <p:nvPr/>
              </p:nvSpPr>
              <p:spPr>
                <a:xfrm>
                  <a:off x="7482950" y="987450"/>
                  <a:ext cx="84550" cy="84525"/>
                </a:xfrm>
                <a:custGeom>
                  <a:rect b="b" l="l" r="r" t="t"/>
                  <a:pathLst>
                    <a:path extrusionOk="0" h="3381" w="3382">
                      <a:moveTo>
                        <a:pt x="1691" y="0"/>
                      </a:moveTo>
                      <a:cubicBezTo>
                        <a:pt x="757" y="0"/>
                        <a:pt x="1" y="756"/>
                        <a:pt x="1" y="1690"/>
                      </a:cubicBezTo>
                      <a:cubicBezTo>
                        <a:pt x="1" y="2624"/>
                        <a:pt x="757" y="3380"/>
                        <a:pt x="1691" y="3380"/>
                      </a:cubicBezTo>
                      <a:cubicBezTo>
                        <a:pt x="2625" y="3380"/>
                        <a:pt x="3381" y="2623"/>
                        <a:pt x="3381" y="1690"/>
                      </a:cubicBezTo>
                      <a:cubicBezTo>
                        <a:pt x="3381" y="756"/>
                        <a:pt x="2624"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8"/>
                <p:cNvSpPr/>
                <p:nvPr/>
              </p:nvSpPr>
              <p:spPr>
                <a:xfrm>
                  <a:off x="7357275" y="848375"/>
                  <a:ext cx="87250" cy="87250"/>
                </a:xfrm>
                <a:custGeom>
                  <a:rect b="b" l="l" r="r" t="t"/>
                  <a:pathLst>
                    <a:path extrusionOk="0" h="3490" w="3490">
                      <a:moveTo>
                        <a:pt x="1744" y="0"/>
                      </a:moveTo>
                      <a:cubicBezTo>
                        <a:pt x="781" y="0"/>
                        <a:pt x="0" y="782"/>
                        <a:pt x="0" y="1746"/>
                      </a:cubicBezTo>
                      <a:cubicBezTo>
                        <a:pt x="0" y="2707"/>
                        <a:pt x="781" y="3489"/>
                        <a:pt x="1744" y="3489"/>
                      </a:cubicBezTo>
                      <a:cubicBezTo>
                        <a:pt x="2709" y="3489"/>
                        <a:pt x="3490" y="2709"/>
                        <a:pt x="3490" y="1746"/>
                      </a:cubicBezTo>
                      <a:cubicBezTo>
                        <a:pt x="3490" y="781"/>
                        <a:pt x="2707" y="0"/>
                        <a:pt x="1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8"/>
                <p:cNvSpPr/>
                <p:nvPr/>
              </p:nvSpPr>
              <p:spPr>
                <a:xfrm>
                  <a:off x="7351050" y="978475"/>
                  <a:ext cx="102400" cy="102425"/>
                </a:xfrm>
                <a:custGeom>
                  <a:rect b="b" l="l" r="r" t="t"/>
                  <a:pathLst>
                    <a:path extrusionOk="0" h="4097" w="4096">
                      <a:moveTo>
                        <a:pt x="2048" y="716"/>
                      </a:moveTo>
                      <a:cubicBezTo>
                        <a:pt x="2783" y="716"/>
                        <a:pt x="3381" y="1315"/>
                        <a:pt x="3381" y="2049"/>
                      </a:cubicBezTo>
                      <a:cubicBezTo>
                        <a:pt x="3381" y="2784"/>
                        <a:pt x="2785" y="3382"/>
                        <a:pt x="2048" y="3382"/>
                      </a:cubicBezTo>
                      <a:cubicBezTo>
                        <a:pt x="1314" y="3382"/>
                        <a:pt x="716" y="2782"/>
                        <a:pt x="716" y="2049"/>
                      </a:cubicBezTo>
                      <a:cubicBezTo>
                        <a:pt x="716" y="1315"/>
                        <a:pt x="1314" y="716"/>
                        <a:pt x="2048" y="716"/>
                      </a:cubicBezTo>
                      <a:close/>
                      <a:moveTo>
                        <a:pt x="2048" y="0"/>
                      </a:moveTo>
                      <a:cubicBezTo>
                        <a:pt x="920" y="0"/>
                        <a:pt x="1" y="919"/>
                        <a:pt x="1" y="2049"/>
                      </a:cubicBezTo>
                      <a:cubicBezTo>
                        <a:pt x="1" y="3178"/>
                        <a:pt x="920" y="4097"/>
                        <a:pt x="2048" y="4097"/>
                      </a:cubicBezTo>
                      <a:cubicBezTo>
                        <a:pt x="3177" y="4097"/>
                        <a:pt x="4096" y="3178"/>
                        <a:pt x="4096" y="2049"/>
                      </a:cubicBezTo>
                      <a:cubicBezTo>
                        <a:pt x="4096" y="919"/>
                        <a:pt x="317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8"/>
                <p:cNvSpPr/>
                <p:nvPr/>
              </p:nvSpPr>
              <p:spPr>
                <a:xfrm>
                  <a:off x="7234275" y="848375"/>
                  <a:ext cx="87275" cy="87250"/>
                </a:xfrm>
                <a:custGeom>
                  <a:rect b="b" l="l" r="r" t="t"/>
                  <a:pathLst>
                    <a:path extrusionOk="0" h="3490" w="3491">
                      <a:moveTo>
                        <a:pt x="1746" y="0"/>
                      </a:moveTo>
                      <a:cubicBezTo>
                        <a:pt x="782" y="0"/>
                        <a:pt x="0" y="782"/>
                        <a:pt x="0" y="1746"/>
                      </a:cubicBezTo>
                      <a:cubicBezTo>
                        <a:pt x="0" y="2707"/>
                        <a:pt x="782" y="3489"/>
                        <a:pt x="1746" y="3489"/>
                      </a:cubicBezTo>
                      <a:cubicBezTo>
                        <a:pt x="2710" y="3489"/>
                        <a:pt x="3491" y="2709"/>
                        <a:pt x="3491" y="1746"/>
                      </a:cubicBezTo>
                      <a:cubicBezTo>
                        <a:pt x="3491" y="781"/>
                        <a:pt x="2709"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8"/>
                <p:cNvSpPr/>
                <p:nvPr/>
              </p:nvSpPr>
              <p:spPr>
                <a:xfrm>
                  <a:off x="7237000" y="987450"/>
                  <a:ext cx="84550" cy="84525"/>
                </a:xfrm>
                <a:custGeom>
                  <a:rect b="b" l="l" r="r" t="t"/>
                  <a:pathLst>
                    <a:path extrusionOk="0" h="3381" w="3382">
                      <a:moveTo>
                        <a:pt x="1690" y="0"/>
                      </a:moveTo>
                      <a:cubicBezTo>
                        <a:pt x="756" y="0"/>
                        <a:pt x="0" y="756"/>
                        <a:pt x="0" y="1690"/>
                      </a:cubicBezTo>
                      <a:cubicBezTo>
                        <a:pt x="0" y="2624"/>
                        <a:pt x="756" y="3380"/>
                        <a:pt x="1690" y="3380"/>
                      </a:cubicBezTo>
                      <a:cubicBezTo>
                        <a:pt x="2624" y="3380"/>
                        <a:pt x="3382" y="2623"/>
                        <a:pt x="3382" y="1690"/>
                      </a:cubicBezTo>
                      <a:cubicBezTo>
                        <a:pt x="3382" y="756"/>
                        <a:pt x="2624" y="0"/>
                        <a:pt x="1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8"/>
                <p:cNvSpPr/>
                <p:nvPr/>
              </p:nvSpPr>
              <p:spPr>
                <a:xfrm>
                  <a:off x="7102375" y="839425"/>
                  <a:ext cx="105150" cy="105175"/>
                </a:xfrm>
                <a:custGeom>
                  <a:rect b="b" l="l" r="r" t="t"/>
                  <a:pathLst>
                    <a:path extrusionOk="0" h="4207" w="4206">
                      <a:moveTo>
                        <a:pt x="2103" y="716"/>
                      </a:moveTo>
                      <a:cubicBezTo>
                        <a:pt x="2868" y="716"/>
                        <a:pt x="3489" y="1338"/>
                        <a:pt x="3489" y="2104"/>
                      </a:cubicBezTo>
                      <a:cubicBezTo>
                        <a:pt x="3489" y="2867"/>
                        <a:pt x="2867" y="3490"/>
                        <a:pt x="2103" y="3490"/>
                      </a:cubicBezTo>
                      <a:cubicBezTo>
                        <a:pt x="1338" y="3490"/>
                        <a:pt x="715" y="2867"/>
                        <a:pt x="715" y="2104"/>
                      </a:cubicBezTo>
                      <a:cubicBezTo>
                        <a:pt x="715" y="1338"/>
                        <a:pt x="1338" y="716"/>
                        <a:pt x="2103" y="716"/>
                      </a:cubicBezTo>
                      <a:close/>
                      <a:moveTo>
                        <a:pt x="2103" y="1"/>
                      </a:moveTo>
                      <a:cubicBezTo>
                        <a:pt x="943" y="1"/>
                        <a:pt x="0" y="943"/>
                        <a:pt x="0" y="2104"/>
                      </a:cubicBezTo>
                      <a:cubicBezTo>
                        <a:pt x="0" y="3262"/>
                        <a:pt x="942" y="4206"/>
                        <a:pt x="2103" y="4206"/>
                      </a:cubicBezTo>
                      <a:cubicBezTo>
                        <a:pt x="3262" y="4206"/>
                        <a:pt x="4206" y="3263"/>
                        <a:pt x="4206" y="2104"/>
                      </a:cubicBezTo>
                      <a:cubicBezTo>
                        <a:pt x="4206" y="943"/>
                        <a:pt x="3261" y="1"/>
                        <a:pt x="2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8"/>
                <p:cNvSpPr/>
                <p:nvPr/>
              </p:nvSpPr>
              <p:spPr>
                <a:xfrm>
                  <a:off x="7105050" y="978475"/>
                  <a:ext cx="102475" cy="102425"/>
                </a:xfrm>
                <a:custGeom>
                  <a:rect b="b" l="l" r="r" t="t"/>
                  <a:pathLst>
                    <a:path extrusionOk="0" h="4097" w="4099">
                      <a:moveTo>
                        <a:pt x="2050" y="716"/>
                      </a:moveTo>
                      <a:cubicBezTo>
                        <a:pt x="2784" y="716"/>
                        <a:pt x="3382" y="1315"/>
                        <a:pt x="3382" y="2049"/>
                      </a:cubicBezTo>
                      <a:cubicBezTo>
                        <a:pt x="3382" y="2784"/>
                        <a:pt x="2784" y="3382"/>
                        <a:pt x="2050" y="3382"/>
                      </a:cubicBezTo>
                      <a:cubicBezTo>
                        <a:pt x="1315" y="3382"/>
                        <a:pt x="717" y="2782"/>
                        <a:pt x="717" y="2049"/>
                      </a:cubicBezTo>
                      <a:cubicBezTo>
                        <a:pt x="717" y="1315"/>
                        <a:pt x="1315" y="716"/>
                        <a:pt x="2050" y="716"/>
                      </a:cubicBezTo>
                      <a:close/>
                      <a:moveTo>
                        <a:pt x="2050" y="0"/>
                      </a:moveTo>
                      <a:cubicBezTo>
                        <a:pt x="921" y="0"/>
                        <a:pt x="0" y="919"/>
                        <a:pt x="0" y="2049"/>
                      </a:cubicBezTo>
                      <a:cubicBezTo>
                        <a:pt x="0" y="3178"/>
                        <a:pt x="921" y="4097"/>
                        <a:pt x="2050" y="4097"/>
                      </a:cubicBezTo>
                      <a:cubicBezTo>
                        <a:pt x="3180" y="4097"/>
                        <a:pt x="4099" y="3178"/>
                        <a:pt x="4099" y="2049"/>
                      </a:cubicBezTo>
                      <a:cubicBezTo>
                        <a:pt x="4099" y="919"/>
                        <a:pt x="3178" y="0"/>
                        <a:pt x="20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 name="Google Shape;412;p8"/>
              <p:cNvSpPr/>
              <p:nvPr/>
            </p:nvSpPr>
            <p:spPr>
              <a:xfrm>
                <a:off x="6605525" y="55"/>
                <a:ext cx="1132923" cy="539560"/>
              </a:xfrm>
              <a:custGeom>
                <a:rect b="b" l="l" r="r" t="t"/>
                <a:pathLst>
                  <a:path extrusionOk="0" h="34117" w="36367">
                    <a:moveTo>
                      <a:pt x="1" y="1"/>
                    </a:moveTo>
                    <a:lnTo>
                      <a:pt x="1" y="34117"/>
                    </a:lnTo>
                    <a:lnTo>
                      <a:pt x="36367" y="34117"/>
                    </a:lnTo>
                    <a:lnTo>
                      <a:pt x="363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 name="Google Shape;413;p8"/>
              <p:cNvGrpSpPr/>
              <p:nvPr/>
            </p:nvGrpSpPr>
            <p:grpSpPr>
              <a:xfrm>
                <a:off x="7417087" y="74358"/>
                <a:ext cx="294640" cy="312428"/>
                <a:chOff x="6804450" y="852200"/>
                <a:chExt cx="236450" cy="250725"/>
              </a:xfrm>
            </p:grpSpPr>
            <p:sp>
              <p:nvSpPr>
                <p:cNvPr id="414" name="Google Shape;414;p8"/>
                <p:cNvSpPr/>
                <p:nvPr/>
              </p:nvSpPr>
              <p:spPr>
                <a:xfrm>
                  <a:off x="6864525" y="856050"/>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8"/>
                <p:cNvSpPr/>
                <p:nvPr/>
              </p:nvSpPr>
              <p:spPr>
                <a:xfrm>
                  <a:off x="6982700" y="859525"/>
                  <a:ext cx="54350" cy="169050"/>
                </a:xfrm>
                <a:custGeom>
                  <a:rect b="b" l="l" r="r" t="t"/>
                  <a:pathLst>
                    <a:path extrusionOk="0" h="6762" w="2174">
                      <a:moveTo>
                        <a:pt x="2174" y="1"/>
                      </a:moveTo>
                      <a:lnTo>
                        <a:pt x="0" y="2709"/>
                      </a:lnTo>
                      <a:lnTo>
                        <a:pt x="0" y="6761"/>
                      </a:lnTo>
                      <a:lnTo>
                        <a:pt x="2152" y="6761"/>
                      </a:lnTo>
                      <a:lnTo>
                        <a:pt x="2174" y="6735"/>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8"/>
                <p:cNvSpPr/>
                <p:nvPr/>
              </p:nvSpPr>
              <p:spPr>
                <a:xfrm>
                  <a:off x="6829375" y="954075"/>
                  <a:ext cx="126850" cy="124850"/>
                </a:xfrm>
                <a:custGeom>
                  <a:rect b="b" l="l" r="r" t="t"/>
                  <a:pathLst>
                    <a:path extrusionOk="0" h="4994" w="5074">
                      <a:moveTo>
                        <a:pt x="0" y="1"/>
                      </a:moveTo>
                      <a:lnTo>
                        <a:pt x="0" y="4993"/>
                      </a:lnTo>
                      <a:lnTo>
                        <a:pt x="5074" y="4993"/>
                      </a:lnTo>
                      <a:lnTo>
                        <a:pt x="507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8"/>
                <p:cNvSpPr/>
                <p:nvPr/>
              </p:nvSpPr>
              <p:spPr>
                <a:xfrm>
                  <a:off x="6804450" y="852200"/>
                  <a:ext cx="236450" cy="250725"/>
                </a:xfrm>
                <a:custGeom>
                  <a:rect b="b" l="l" r="r" t="t"/>
                  <a:pathLst>
                    <a:path extrusionOk="0" h="10029" w="9458">
                      <a:moveTo>
                        <a:pt x="9221" y="154"/>
                      </a:moveTo>
                      <a:lnTo>
                        <a:pt x="7017" y="2899"/>
                      </a:lnTo>
                      <a:lnTo>
                        <a:pt x="236" y="2899"/>
                      </a:lnTo>
                      <a:lnTo>
                        <a:pt x="2403" y="200"/>
                      </a:lnTo>
                      <a:lnTo>
                        <a:pt x="2439" y="154"/>
                      </a:lnTo>
                      <a:close/>
                      <a:moveTo>
                        <a:pt x="6437" y="3715"/>
                      </a:moveTo>
                      <a:lnTo>
                        <a:pt x="6437" y="9428"/>
                      </a:lnTo>
                      <a:lnTo>
                        <a:pt x="632" y="9428"/>
                      </a:lnTo>
                      <a:lnTo>
                        <a:pt x="632" y="3715"/>
                      </a:lnTo>
                      <a:close/>
                      <a:moveTo>
                        <a:pt x="9304" y="294"/>
                      </a:moveTo>
                      <a:lnTo>
                        <a:pt x="9304" y="7028"/>
                      </a:lnTo>
                      <a:lnTo>
                        <a:pt x="9282" y="7056"/>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90"/>
                        <a:pt x="9457" y="7073"/>
                        <a:pt x="9457" y="7054"/>
                      </a:cubicBezTo>
                      <a:lnTo>
                        <a:pt x="9457" y="77"/>
                      </a:lnTo>
                      <a:cubicBezTo>
                        <a:pt x="9457" y="65"/>
                        <a:pt x="9454" y="56"/>
                        <a:pt x="9449" y="45"/>
                      </a:cubicBezTo>
                      <a:lnTo>
                        <a:pt x="9449" y="44"/>
                      </a:lnTo>
                      <a:lnTo>
                        <a:pt x="9448" y="44"/>
                      </a:lnTo>
                      <a:cubicBezTo>
                        <a:pt x="9448" y="44"/>
                        <a:pt x="9446" y="42"/>
                        <a:pt x="9446" y="41"/>
                      </a:cubicBezTo>
                      <a:cubicBezTo>
                        <a:pt x="9440" y="31"/>
                        <a:pt x="9432" y="24"/>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8"/>
                <p:cNvSpPr/>
                <p:nvPr/>
              </p:nvSpPr>
              <p:spPr>
                <a:xfrm>
                  <a:off x="6820225" y="945075"/>
                  <a:ext cx="145175" cy="142850"/>
                </a:xfrm>
                <a:custGeom>
                  <a:rect b="b" l="l" r="r" t="t"/>
                  <a:pathLst>
                    <a:path extrusionOk="0" h="5714" w="5807">
                      <a:moveTo>
                        <a:pt x="5440" y="359"/>
                      </a:moveTo>
                      <a:lnTo>
                        <a:pt x="5440" y="5353"/>
                      </a:lnTo>
                      <a:lnTo>
                        <a:pt x="366" y="5353"/>
                      </a:lnTo>
                      <a:lnTo>
                        <a:pt x="366" y="359"/>
                      </a:lnTo>
                      <a:close/>
                      <a:moveTo>
                        <a:pt x="1" y="0"/>
                      </a:moveTo>
                      <a:lnTo>
                        <a:pt x="1" y="5713"/>
                      </a:ln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9" name="Google Shape;419;p8"/>
            <p:cNvGrpSpPr/>
            <p:nvPr/>
          </p:nvGrpSpPr>
          <p:grpSpPr>
            <a:xfrm>
              <a:off x="193" y="3465550"/>
              <a:ext cx="523456" cy="1220595"/>
              <a:chOff x="193" y="3465550"/>
              <a:chExt cx="523456" cy="1220595"/>
            </a:xfrm>
          </p:grpSpPr>
          <p:sp>
            <p:nvSpPr>
              <p:cNvPr id="420" name="Google Shape;420;p8"/>
              <p:cNvSpPr/>
              <p:nvPr/>
            </p:nvSpPr>
            <p:spPr>
              <a:xfrm flipH="1">
                <a:off x="257" y="3465550"/>
                <a:ext cx="523391"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8"/>
              <p:cNvSpPr/>
              <p:nvPr/>
            </p:nvSpPr>
            <p:spPr>
              <a:xfrm flipH="1">
                <a:off x="193" y="3575678"/>
                <a:ext cx="411755" cy="1030953"/>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2" name="Google Shape;422;p8"/>
          <p:cNvGrpSpPr/>
          <p:nvPr/>
        </p:nvGrpSpPr>
        <p:grpSpPr>
          <a:xfrm>
            <a:off x="0" y="4604000"/>
            <a:ext cx="9144049" cy="540843"/>
            <a:chOff x="0" y="4604000"/>
            <a:chExt cx="9144049" cy="540843"/>
          </a:xfrm>
        </p:grpSpPr>
        <p:sp>
          <p:nvSpPr>
            <p:cNvPr id="423" name="Google Shape;423;p8"/>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8"/>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5" name="Google Shape;425;p8"/>
          <p:cNvSpPr txBox="1"/>
          <p:nvPr>
            <p:ph type="title"/>
          </p:nvPr>
        </p:nvSpPr>
        <p:spPr>
          <a:xfrm>
            <a:off x="713225" y="539500"/>
            <a:ext cx="4195800" cy="2529300"/>
          </a:xfrm>
          <a:prstGeom prst="rect">
            <a:avLst/>
          </a:prstGeom>
        </p:spPr>
        <p:txBody>
          <a:bodyPr anchorCtr="0" anchor="ctr" bIns="91425" lIns="91425" spcFirstLastPara="1" rIns="91425" wrap="square" tIns="91425">
            <a:noAutofit/>
          </a:bodyPr>
          <a:lstStyle>
            <a:lvl1pPr lvl="0">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26" name="Shape 426"/>
        <p:cNvGrpSpPr/>
        <p:nvPr/>
      </p:nvGrpSpPr>
      <p:grpSpPr>
        <a:xfrm>
          <a:off x="0" y="0"/>
          <a:ext cx="0" cy="0"/>
          <a:chOff x="0" y="0"/>
          <a:chExt cx="0" cy="0"/>
        </a:xfrm>
      </p:grpSpPr>
      <p:grpSp>
        <p:nvGrpSpPr>
          <p:cNvPr id="427" name="Google Shape;427;p9"/>
          <p:cNvGrpSpPr/>
          <p:nvPr/>
        </p:nvGrpSpPr>
        <p:grpSpPr>
          <a:xfrm>
            <a:off x="0" y="4604000"/>
            <a:ext cx="9144049" cy="540843"/>
            <a:chOff x="0" y="4604000"/>
            <a:chExt cx="9144049" cy="540843"/>
          </a:xfrm>
        </p:grpSpPr>
        <p:sp>
          <p:nvSpPr>
            <p:cNvPr id="428" name="Google Shape;428;p9"/>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9"/>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 name="Google Shape;430;p9"/>
          <p:cNvSpPr txBox="1"/>
          <p:nvPr>
            <p:ph type="title"/>
          </p:nvPr>
        </p:nvSpPr>
        <p:spPr>
          <a:xfrm>
            <a:off x="2765850" y="328503"/>
            <a:ext cx="5658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31" name="Google Shape;431;p9"/>
          <p:cNvSpPr txBox="1"/>
          <p:nvPr>
            <p:ph idx="1" type="subTitle"/>
          </p:nvPr>
        </p:nvSpPr>
        <p:spPr>
          <a:xfrm>
            <a:off x="5728885" y="1190725"/>
            <a:ext cx="2696100" cy="2984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2" name="Google Shape;432;p9"/>
          <p:cNvSpPr txBox="1"/>
          <p:nvPr>
            <p:ph idx="2" type="subTitle"/>
          </p:nvPr>
        </p:nvSpPr>
        <p:spPr>
          <a:xfrm>
            <a:off x="2765850" y="1190725"/>
            <a:ext cx="2696100" cy="2984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33" name="Google Shape;433;p9"/>
          <p:cNvGrpSpPr/>
          <p:nvPr/>
        </p:nvGrpSpPr>
        <p:grpSpPr>
          <a:xfrm>
            <a:off x="-407" y="-202"/>
            <a:ext cx="764433" cy="4604255"/>
            <a:chOff x="-407" y="-202"/>
            <a:chExt cx="764433" cy="4604255"/>
          </a:xfrm>
        </p:grpSpPr>
        <p:sp>
          <p:nvSpPr>
            <p:cNvPr id="434" name="Google Shape;434;p9"/>
            <p:cNvSpPr/>
            <p:nvPr/>
          </p:nvSpPr>
          <p:spPr>
            <a:xfrm flipH="1">
              <a:off x="474" y="4490775"/>
              <a:ext cx="763552" cy="113278"/>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9"/>
            <p:cNvSpPr/>
            <p:nvPr/>
          </p:nvSpPr>
          <p:spPr>
            <a:xfrm flipH="1">
              <a:off x="-20" y="2437122"/>
              <a:ext cx="763545" cy="2078207"/>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9"/>
            <p:cNvSpPr/>
            <p:nvPr/>
          </p:nvSpPr>
          <p:spPr>
            <a:xfrm flipH="1">
              <a:off x="562214" y="2511383"/>
              <a:ext cx="186568" cy="186532"/>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9"/>
            <p:cNvSpPr/>
            <p:nvPr/>
          </p:nvSpPr>
          <p:spPr>
            <a:xfrm flipH="1">
              <a:off x="590655" y="2536660"/>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9"/>
            <p:cNvSpPr/>
            <p:nvPr/>
          </p:nvSpPr>
          <p:spPr>
            <a:xfrm flipH="1">
              <a:off x="307376" y="2511383"/>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9"/>
            <p:cNvSpPr/>
            <p:nvPr/>
          </p:nvSpPr>
          <p:spPr>
            <a:xfrm flipH="1">
              <a:off x="335781" y="2536660"/>
              <a:ext cx="135944" cy="13598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9"/>
            <p:cNvSpPr/>
            <p:nvPr/>
          </p:nvSpPr>
          <p:spPr>
            <a:xfrm flipH="1">
              <a:off x="52432" y="2511383"/>
              <a:ext cx="186532" cy="186532"/>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9"/>
            <p:cNvSpPr/>
            <p:nvPr/>
          </p:nvSpPr>
          <p:spPr>
            <a:xfrm flipH="1">
              <a:off x="80907" y="2536660"/>
              <a:ext cx="135944" cy="13598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 name="Google Shape;442;p9"/>
            <p:cNvGrpSpPr/>
            <p:nvPr/>
          </p:nvGrpSpPr>
          <p:grpSpPr>
            <a:xfrm>
              <a:off x="-407" y="-202"/>
              <a:ext cx="536412" cy="1149660"/>
              <a:chOff x="-407" y="-202"/>
              <a:chExt cx="536412" cy="1149660"/>
            </a:xfrm>
          </p:grpSpPr>
          <p:sp>
            <p:nvSpPr>
              <p:cNvPr id="443" name="Google Shape;443;p9"/>
              <p:cNvSpPr/>
              <p:nvPr/>
            </p:nvSpPr>
            <p:spPr>
              <a:xfrm flipH="1">
                <a:off x="-32" y="-202"/>
                <a:ext cx="536037" cy="114966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9"/>
              <p:cNvSpPr/>
              <p:nvPr/>
            </p:nvSpPr>
            <p:spPr>
              <a:xfrm flipH="1">
                <a:off x="-407" y="101502"/>
                <a:ext cx="382311" cy="984199"/>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 name="Google Shape;445;p9"/>
            <p:cNvSpPr/>
            <p:nvPr/>
          </p:nvSpPr>
          <p:spPr>
            <a:xfrm flipH="1">
              <a:off x="444435" y="2769999"/>
              <a:ext cx="245241" cy="600377"/>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 name="Google Shape;446;p9"/>
            <p:cNvGrpSpPr/>
            <p:nvPr/>
          </p:nvGrpSpPr>
          <p:grpSpPr>
            <a:xfrm>
              <a:off x="16" y="2763410"/>
              <a:ext cx="388849" cy="443762"/>
              <a:chOff x="16" y="2763410"/>
              <a:chExt cx="388849" cy="443762"/>
            </a:xfrm>
          </p:grpSpPr>
          <p:sp>
            <p:nvSpPr>
              <p:cNvPr id="447" name="Google Shape;447;p9"/>
              <p:cNvSpPr/>
              <p:nvPr/>
            </p:nvSpPr>
            <p:spPr>
              <a:xfrm flipH="1">
                <a:off x="16" y="2763410"/>
                <a:ext cx="388849" cy="443762"/>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 name="Google Shape;448;p9"/>
              <p:cNvGrpSpPr/>
              <p:nvPr/>
            </p:nvGrpSpPr>
            <p:grpSpPr>
              <a:xfrm flipH="1">
                <a:off x="29265" y="2804014"/>
                <a:ext cx="332426" cy="352499"/>
                <a:chOff x="5598700" y="2786625"/>
                <a:chExt cx="236400" cy="250675"/>
              </a:xfrm>
            </p:grpSpPr>
            <p:sp>
              <p:nvSpPr>
                <p:cNvPr id="449" name="Google Shape;449;p9"/>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9"/>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9"/>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9"/>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9"/>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54" name="Google Shape;454;p9"/>
            <p:cNvSpPr/>
            <p:nvPr/>
          </p:nvSpPr>
          <p:spPr>
            <a:xfrm flipH="1">
              <a:off x="16" y="3262083"/>
              <a:ext cx="728869" cy="757274"/>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9"/>
            <p:cNvSpPr/>
            <p:nvPr/>
          </p:nvSpPr>
          <p:spPr>
            <a:xfrm flipH="1">
              <a:off x="16" y="3345436"/>
              <a:ext cx="338472" cy="607654"/>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9"/>
            <p:cNvSpPr/>
            <p:nvPr/>
          </p:nvSpPr>
          <p:spPr>
            <a:xfrm flipH="1">
              <a:off x="424793" y="3466123"/>
              <a:ext cx="304091" cy="483838"/>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9"/>
            <p:cNvSpPr/>
            <p:nvPr/>
          </p:nvSpPr>
          <p:spPr>
            <a:xfrm flipH="1">
              <a:off x="89555" y="4091850"/>
              <a:ext cx="637040" cy="401329"/>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 name="Google Shape;458;p9"/>
            <p:cNvGrpSpPr/>
            <p:nvPr/>
          </p:nvGrpSpPr>
          <p:grpSpPr>
            <a:xfrm flipH="1">
              <a:off x="145171" y="4091847"/>
              <a:ext cx="521630" cy="401329"/>
              <a:chOff x="5381725" y="3702450"/>
              <a:chExt cx="370950" cy="285400"/>
            </a:xfrm>
          </p:grpSpPr>
          <p:sp>
            <p:nvSpPr>
              <p:cNvPr id="459" name="Google Shape;459;p9"/>
              <p:cNvSpPr/>
              <p:nvPr/>
            </p:nvSpPr>
            <p:spPr>
              <a:xfrm>
                <a:off x="5468150" y="3702450"/>
                <a:ext cx="114425" cy="285400"/>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9"/>
              <p:cNvSpPr/>
              <p:nvPr/>
            </p:nvSpPr>
            <p:spPr>
              <a:xfrm>
                <a:off x="5648125" y="3702450"/>
                <a:ext cx="104550" cy="285400"/>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9"/>
              <p:cNvSpPr/>
              <p:nvPr/>
            </p:nvSpPr>
            <p:spPr>
              <a:xfrm>
                <a:off x="5565000" y="3805250"/>
                <a:ext cx="84800" cy="182600"/>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9"/>
              <p:cNvSpPr/>
              <p:nvPr/>
            </p:nvSpPr>
            <p:spPr>
              <a:xfrm>
                <a:off x="5381725" y="3702450"/>
                <a:ext cx="32100" cy="285400"/>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dk2"/>
        </a:solidFill>
      </p:bgPr>
    </p:bg>
    <p:spTree>
      <p:nvGrpSpPr>
        <p:cNvPr id="463" name="Shape 463"/>
        <p:cNvGrpSpPr/>
        <p:nvPr/>
      </p:nvGrpSpPr>
      <p:grpSpPr>
        <a:xfrm>
          <a:off x="0" y="0"/>
          <a:ext cx="0" cy="0"/>
          <a:chOff x="0" y="0"/>
          <a:chExt cx="0" cy="0"/>
        </a:xfrm>
      </p:grpSpPr>
      <p:grpSp>
        <p:nvGrpSpPr>
          <p:cNvPr id="464" name="Google Shape;464;p10"/>
          <p:cNvGrpSpPr/>
          <p:nvPr/>
        </p:nvGrpSpPr>
        <p:grpSpPr>
          <a:xfrm>
            <a:off x="0" y="4604000"/>
            <a:ext cx="9144049" cy="540843"/>
            <a:chOff x="0" y="4604000"/>
            <a:chExt cx="9144049" cy="540843"/>
          </a:xfrm>
        </p:grpSpPr>
        <p:sp>
          <p:nvSpPr>
            <p:cNvPr id="465" name="Google Shape;465;p10"/>
            <p:cNvSpPr/>
            <p:nvPr/>
          </p:nvSpPr>
          <p:spPr>
            <a:xfrm>
              <a:off x="0" y="4604000"/>
              <a:ext cx="9144049" cy="134416"/>
            </a:xfrm>
            <a:custGeom>
              <a:rect b="b" l="l" r="r" t="t"/>
              <a:pathLst>
                <a:path extrusionOk="0" h="2710" w="84417">
                  <a:moveTo>
                    <a:pt x="0" y="0"/>
                  </a:moveTo>
                  <a:lnTo>
                    <a:pt x="84416" y="0"/>
                  </a:lnTo>
                  <a:lnTo>
                    <a:pt x="84416" y="2709"/>
                  </a:lnTo>
                  <a:lnTo>
                    <a:pt x="0" y="2709"/>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0"/>
            <p:cNvSpPr/>
            <p:nvPr/>
          </p:nvSpPr>
          <p:spPr>
            <a:xfrm>
              <a:off x="0" y="4800867"/>
              <a:ext cx="9144049" cy="343976"/>
            </a:xfrm>
            <a:custGeom>
              <a:rect b="b" l="l" r="r" t="t"/>
              <a:pathLst>
                <a:path extrusionOk="0" h="6935" w="84417">
                  <a:moveTo>
                    <a:pt x="0" y="1"/>
                  </a:moveTo>
                  <a:lnTo>
                    <a:pt x="84416" y="1"/>
                  </a:lnTo>
                  <a:lnTo>
                    <a:pt x="84416" y="6935"/>
                  </a:lnTo>
                  <a:lnTo>
                    <a:pt x="0" y="6935"/>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 name="Google Shape;467;p10"/>
          <p:cNvSpPr txBox="1"/>
          <p:nvPr>
            <p:ph type="title"/>
          </p:nvPr>
        </p:nvSpPr>
        <p:spPr>
          <a:xfrm>
            <a:off x="4333125" y="539500"/>
            <a:ext cx="3004200" cy="1195200"/>
          </a:xfrm>
          <a:prstGeom prst="rect">
            <a:avLst/>
          </a:prstGeom>
          <a:solidFill>
            <a:schemeClr val="dk1"/>
          </a:solidFill>
        </p:spPr>
        <p:txBody>
          <a:bodyPr anchorCtr="0" anchor="t" bIns="91425" lIns="91425" spcFirstLastPara="1" rIns="91425" wrap="square" tIns="91425">
            <a:noAutofit/>
          </a:bodyPr>
          <a:lstStyle>
            <a:lvl1pPr lvl="0" rtl="0">
              <a:spcBef>
                <a:spcPts val="0"/>
              </a:spcBef>
              <a:spcAft>
                <a:spcPts val="0"/>
              </a:spcAft>
              <a:buClr>
                <a:schemeClr val="lt1"/>
              </a:buClr>
              <a:buSzPts val="3500"/>
              <a:buNone/>
              <a:defRPr>
                <a:solidFill>
                  <a:schemeClr val="lt1"/>
                </a:solidFill>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0" Type="http://schemas.openxmlformats.org/officeDocument/2006/relationships/theme" Target="../theme/theme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slideLayout" Target="../slideLayouts/slideLayout31.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50" y="539500"/>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1pPr>
            <a:lvl2pPr indent="-317500" lvl="1" marL="91440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2pPr>
            <a:lvl3pPr indent="-317500" lvl="2" marL="137160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3pPr>
            <a:lvl4pPr indent="-317500" lvl="3" marL="182880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4pPr>
            <a:lvl5pPr indent="-317500" lvl="4" marL="228600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5pPr>
            <a:lvl6pPr indent="-317500" lvl="5" marL="274320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6pPr>
            <a:lvl7pPr indent="-317500" lvl="6" marL="320040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7pPr>
            <a:lvl8pPr indent="-317500" lvl="7" marL="365760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8pPr>
            <a:lvl9pPr indent="-317500" lvl="8" marL="411480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934" name="Shape 1934"/>
        <p:cNvGrpSpPr/>
        <p:nvPr/>
      </p:nvGrpSpPr>
      <p:grpSpPr>
        <a:xfrm>
          <a:off x="0" y="0"/>
          <a:ext cx="0" cy="0"/>
          <a:chOff x="0" y="0"/>
          <a:chExt cx="0" cy="0"/>
        </a:xfrm>
      </p:grpSpPr>
      <p:sp>
        <p:nvSpPr>
          <p:cNvPr id="1935" name="Google Shape;1935;p3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936" name="Google Shape;1936;p3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7" r:id="rId1"/>
    <p:sldLayoutId id="2147483678"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0.xml"/><Relationship Id="rId3" Type="http://schemas.openxmlformats.org/officeDocument/2006/relationships/image" Target="../media/image16.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5.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 Id="rId3" Type="http://schemas.openxmlformats.org/officeDocument/2006/relationships/image" Target="../media/image13.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slide" Target="/ppt/slides/slide38.xml"/><Relationship Id="rId4" Type="http://schemas.openxmlformats.org/officeDocument/2006/relationships/slide" Target="/ppt/slides/slide35.xml"/><Relationship Id="rId9" Type="http://schemas.openxmlformats.org/officeDocument/2006/relationships/slide" Target="/ppt/slides/slide46.xml"/><Relationship Id="rId5" Type="http://schemas.openxmlformats.org/officeDocument/2006/relationships/slide" Target="/ppt/slides/slide34.xml"/><Relationship Id="rId6" Type="http://schemas.openxmlformats.org/officeDocument/2006/relationships/slide" Target="/ppt/slides/slide34.xml"/><Relationship Id="rId7" Type="http://schemas.openxmlformats.org/officeDocument/2006/relationships/slide" Target="/ppt/slides/slide33.xml"/><Relationship Id="rId8" Type="http://schemas.openxmlformats.org/officeDocument/2006/relationships/slide" Target="/ppt/slides/slide38.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40.xml"/><Relationship Id="rId13" Type="http://schemas.openxmlformats.org/officeDocument/2006/relationships/hyperlink" Target="http://bit.ly/30B07Gq" TargetMode="External"/><Relationship Id="rId12" Type="http://schemas.openxmlformats.org/officeDocument/2006/relationships/hyperlink" Target="http://bit.ly/2Tynxth" TargetMode="External"/><Relationship Id="rId15" Type="http://schemas.openxmlformats.org/officeDocument/2006/relationships/hyperlink" Target="https://www.freepik.com/?utm_source=slidesgo_template&amp;utm_medium=referral-link&amp;utm_campaign=promo-slide&amp;utm_term=slidesgo&amp;utm_content=freepik" TargetMode="External"/><Relationship Id="rId14" Type="http://schemas.openxmlformats.org/officeDocument/2006/relationships/hyperlink" Target="http://bit.ly/33VAFh3" TargetMode="External"/><Relationship Id="rId17" Type="http://schemas.openxmlformats.org/officeDocument/2006/relationships/hyperlink" Target="https://storyset.com/?utm_source=slidesgo_template&amp;utm_medium=referral-link&amp;utm_campaign=promo-slide&amp;utm_term=slidesgo&amp;utm_content=storyset" TargetMode="External"/><Relationship Id="rId16" Type="http://schemas.openxmlformats.org/officeDocument/2006/relationships/hyperlink" Target="https://www.flaticon.com/?utm_source=slidesgo_template&amp;utm_medium=referral-link&amp;utm_campaign=promo-slide&amp;utm_term=slidesgo&amp;utm_content=flaticon" TargetMode="External"/><Relationship Id="rId19" Type="http://schemas.openxmlformats.org/officeDocument/2006/relationships/hyperlink" Target="https://www.videvo.net/?utm_source=slidesgo_template&amp;utm_medium=referral-link&amp;utm_campaign=sg_resources&amp;utm_content=videvo" TargetMode="External"/><Relationship Id="rId18" Type="http://schemas.openxmlformats.org/officeDocument/2006/relationships/hyperlink" Target="https://wepik.com/?utm_source=slidesgo_template&amp;utm_medium=referral-link&amp;utm_campaign=promo-slide&amp;utm_term=slidesgo&amp;utm_content=wepik"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4.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62rRU8kuqi5u-Os7FOp-0rVxWwvVc6dU8IsF0kZxfaY/copy" TargetMode="External"/><Relationship Id="rId5" Type="http://schemas.openxmlformats.org/officeDocument/2006/relationships/image" Target="../media/image10.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5.xml"/><Relationship Id="rId3" Type="http://schemas.openxmlformats.org/officeDocument/2006/relationships/image" Target="../media/image15.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7.xml"/><Relationship Id="rId3" Type="http://schemas.openxmlformats.org/officeDocument/2006/relationships/hyperlink" Target="https://docs.google.com/spreadsheets/d/162rRU8kuqi5u-Os7FOp-0rVxWwvVc6dU8IsF0kZxfaY/copy" TargetMode="External"/><Relationship Id="rId4" Type="http://schemas.openxmlformats.org/officeDocument/2006/relationships/image" Target="../media/image2.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 Id="rId3" Type="http://schemas.openxmlformats.org/officeDocument/2006/relationships/hyperlink" Target="https://docs.google.com/spreadsheets/d/162rRU8kuqi5u-Os7FOp-0rVxWwvVc6dU8IsF0kZxfaY/copy" TargetMode="External"/><Relationship Id="rId4" Type="http://schemas.openxmlformats.org/officeDocument/2006/relationships/image" Target="../media/image7.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4.xml"/><Relationship Id="rId3" Type="http://schemas.openxmlformats.org/officeDocument/2006/relationships/hyperlink" Target="https://www.freepik.com/free-vector/vivid-colored-postmodern-business-cover-collection_12262651.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5.xml"/><Relationship Id="rId3" Type="http://schemas.openxmlformats.org/officeDocument/2006/relationships/hyperlink" Target="https://www.freepik.com/free-vector/postmodern-business-cover-set_12262650.htm/?utm_source=slidesgo_template&amp;utm_medium=referral-link&amp;utm_campaign=sg_resources&amp;utm_content=freepik" TargetMode="External"/><Relationship Id="rId4" Type="http://schemas.openxmlformats.org/officeDocument/2006/relationships/hyperlink" Target="https://www.freepik.com/free-photo/designed-stationery-business-visiting-card_7496312.htm/?utm_source=slidesgo_template&amp;utm_medium=referral-link&amp;utm_campaign=sg_resources&amp;utm_content=freepik" TargetMode="External"/><Relationship Id="rId5" Type="http://schemas.openxmlformats.org/officeDocument/2006/relationships/hyperlink" Target="https://www.freepik.com/free-photo/empty-business-card-with-modern-stationery-items_7495619.htm/?utm_source=slidesgo_template&amp;utm_medium=referral-link&amp;utm_campaign=sg_resources&amp;utm_content=freepik" TargetMode="External"/><Relationship Id="rId6" Type="http://schemas.openxmlformats.org/officeDocument/2006/relationships/hyperlink" Target="https://www.freepik.com/free-photo/minimalist-stationery-business-visiting-cards_7496318.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7.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8.xml"/><Relationship Id="rId3" Type="http://schemas.openxmlformats.org/officeDocument/2006/relationships/hyperlink" Target="https://fonts.google.com/specimen/Bebas+Neue" TargetMode="External"/><Relationship Id="rId4" Type="http://schemas.openxmlformats.org/officeDocument/2006/relationships/hyperlink" Target="https://fonts.google.com/specimen/Josefin+Sans"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9.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4.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8.png"/><Relationship Id="rId14" Type="http://schemas.openxmlformats.org/officeDocument/2006/relationships/image" Target="../media/image6.png"/><Relationship Id="rId17" Type="http://schemas.openxmlformats.org/officeDocument/2006/relationships/image" Target="../media/image9.png"/><Relationship Id="rId16" Type="http://schemas.openxmlformats.org/officeDocument/2006/relationships/image" Target="../media/image11.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0.xml"/><Relationship Id="rId3" Type="http://schemas.openxmlformats.org/officeDocument/2006/relationships/hyperlink" Target="https://bit.ly/2ZjL1pd"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6.xml"/><Relationship Id="rId3" Type="http://schemas.openxmlformats.org/officeDocument/2006/relationships/hyperlink" Target="https://workspace.google.com/marketplace/app/icons_for_slides_docs/381578326502"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3.xml"/><Relationship Id="rId3" Type="http://schemas.openxmlformats.org/officeDocument/2006/relationships/hyperlink" Target="http://bit.ly/2PfT4lq" TargetMode="External"/><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 Id="rId3" Type="http://schemas.openxmlformats.org/officeDocument/2006/relationships/image" Target="../media/image18.png"/><Relationship Id="rId4" Type="http://schemas.openxmlformats.org/officeDocument/2006/relationships/image" Target="../media/image1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 Id="rId3" Type="http://schemas.openxmlformats.org/officeDocument/2006/relationships/image" Target="../media/image1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3" name="Shape 1943"/>
        <p:cNvGrpSpPr/>
        <p:nvPr/>
      </p:nvGrpSpPr>
      <p:grpSpPr>
        <a:xfrm>
          <a:off x="0" y="0"/>
          <a:ext cx="0" cy="0"/>
          <a:chOff x="0" y="0"/>
          <a:chExt cx="0" cy="0"/>
        </a:xfrm>
      </p:grpSpPr>
      <p:grpSp>
        <p:nvGrpSpPr>
          <p:cNvPr id="1944" name="Google Shape;1944;p34"/>
          <p:cNvGrpSpPr/>
          <p:nvPr/>
        </p:nvGrpSpPr>
        <p:grpSpPr>
          <a:xfrm>
            <a:off x="713300" y="2165350"/>
            <a:ext cx="4712700" cy="1025110"/>
            <a:chOff x="713300" y="2165350"/>
            <a:chExt cx="4712700" cy="1025110"/>
          </a:xfrm>
        </p:grpSpPr>
        <p:sp>
          <p:nvSpPr>
            <p:cNvPr id="1945" name="Google Shape;1945;p34"/>
            <p:cNvSpPr/>
            <p:nvPr/>
          </p:nvSpPr>
          <p:spPr>
            <a:xfrm>
              <a:off x="713300" y="2165350"/>
              <a:ext cx="4373100" cy="1025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34"/>
            <p:cNvSpPr/>
            <p:nvPr/>
          </p:nvSpPr>
          <p:spPr>
            <a:xfrm>
              <a:off x="5086400" y="2165360"/>
              <a:ext cx="339600" cy="1025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7" name="Google Shape;1947;p34"/>
          <p:cNvSpPr txBox="1"/>
          <p:nvPr>
            <p:ph type="ctrTitle"/>
          </p:nvPr>
        </p:nvSpPr>
        <p:spPr>
          <a:xfrm>
            <a:off x="713225" y="539500"/>
            <a:ext cx="4272600" cy="2657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6400"/>
              <a:t>New Corporate</a:t>
            </a:r>
            <a:r>
              <a:rPr lang="en" sz="7300">
                <a:solidFill>
                  <a:schemeClr val="accent1"/>
                </a:solidFill>
              </a:rPr>
              <a:t> </a:t>
            </a:r>
            <a:r>
              <a:rPr lang="en" sz="7600">
                <a:solidFill>
                  <a:schemeClr val="dk2"/>
                </a:solidFill>
              </a:rPr>
              <a:t>Identity</a:t>
            </a:r>
            <a:endParaRPr sz="7600">
              <a:solidFill>
                <a:schemeClr val="dk2"/>
              </a:solidFill>
            </a:endParaRPr>
          </a:p>
          <a:p>
            <a:pPr indent="0" lvl="0" marL="0" rtl="0" algn="l">
              <a:spcBef>
                <a:spcPts val="1000"/>
              </a:spcBef>
              <a:spcAft>
                <a:spcPts val="0"/>
              </a:spcAft>
              <a:buNone/>
            </a:pPr>
            <a:r>
              <a:rPr lang="en" sz="7600">
                <a:solidFill>
                  <a:schemeClr val="lt1"/>
                </a:solidFill>
              </a:rPr>
              <a:t>Pitch Deck</a:t>
            </a:r>
            <a:endParaRPr sz="7600">
              <a:solidFill>
                <a:schemeClr val="lt1"/>
              </a:solidFill>
            </a:endParaRPr>
          </a:p>
        </p:txBody>
      </p:sp>
      <p:sp>
        <p:nvSpPr>
          <p:cNvPr id="1948" name="Google Shape;1948;p34"/>
          <p:cNvSpPr txBox="1"/>
          <p:nvPr>
            <p:ph idx="1" type="subTitle"/>
          </p:nvPr>
        </p:nvSpPr>
        <p:spPr>
          <a:xfrm>
            <a:off x="713225" y="3380300"/>
            <a:ext cx="4272600" cy="45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1949" name="Google Shape;1949;p34"/>
          <p:cNvSpPr/>
          <p:nvPr/>
        </p:nvSpPr>
        <p:spPr>
          <a:xfrm>
            <a:off x="713300" y="3796225"/>
            <a:ext cx="4712700" cy="69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0" name="Shape 2550"/>
        <p:cNvGrpSpPr/>
        <p:nvPr/>
      </p:nvGrpSpPr>
      <p:grpSpPr>
        <a:xfrm>
          <a:off x="0" y="0"/>
          <a:ext cx="0" cy="0"/>
          <a:chOff x="0" y="0"/>
          <a:chExt cx="0" cy="0"/>
        </a:xfrm>
      </p:grpSpPr>
      <p:sp>
        <p:nvSpPr>
          <p:cNvPr id="2551" name="Google Shape;2551;p43"/>
          <p:cNvSpPr txBox="1"/>
          <p:nvPr>
            <p:ph type="title"/>
          </p:nvPr>
        </p:nvSpPr>
        <p:spPr>
          <a:xfrm>
            <a:off x="1125900" y="1800413"/>
            <a:ext cx="2725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SOLUTION</a:t>
            </a:r>
            <a:endParaRPr>
              <a:solidFill>
                <a:schemeClr val="dk2"/>
              </a:solidFill>
            </a:endParaRPr>
          </a:p>
        </p:txBody>
      </p:sp>
      <p:sp>
        <p:nvSpPr>
          <p:cNvPr id="2552" name="Google Shape;2552;p43"/>
          <p:cNvSpPr txBox="1"/>
          <p:nvPr>
            <p:ph idx="1" type="subTitle"/>
          </p:nvPr>
        </p:nvSpPr>
        <p:spPr>
          <a:xfrm>
            <a:off x="1125900" y="2418881"/>
            <a:ext cx="2725800" cy="1022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Images reveal large amounts of data, so remember: use an image instead of a long text. Your audience will appreciate it</a:t>
            </a:r>
            <a:endParaRPr/>
          </a:p>
        </p:txBody>
      </p:sp>
      <p:pic>
        <p:nvPicPr>
          <p:cNvPr id="2553" name="Google Shape;2553;p43"/>
          <p:cNvPicPr preferRelativeResize="0"/>
          <p:nvPr>
            <p:ph idx="2" type="pic"/>
          </p:nvPr>
        </p:nvPicPr>
        <p:blipFill rotWithShape="1">
          <a:blip r:embed="rId3">
            <a:alphaModFix/>
          </a:blip>
          <a:srcRect b="7626" l="0" r="0" t="10453"/>
          <a:stretch/>
        </p:blipFill>
        <p:spPr>
          <a:xfrm>
            <a:off x="4977665" y="1222100"/>
            <a:ext cx="3414298" cy="2797199"/>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7" name="Shape 2557"/>
        <p:cNvGrpSpPr/>
        <p:nvPr/>
      </p:nvGrpSpPr>
      <p:grpSpPr>
        <a:xfrm>
          <a:off x="0" y="0"/>
          <a:ext cx="0" cy="0"/>
          <a:chOff x="0" y="0"/>
          <a:chExt cx="0" cy="0"/>
        </a:xfrm>
      </p:grpSpPr>
      <p:sp>
        <p:nvSpPr>
          <p:cNvPr id="2558" name="Google Shape;2558;p44"/>
          <p:cNvSpPr txBox="1"/>
          <p:nvPr>
            <p:ph type="title"/>
          </p:nvPr>
        </p:nvSpPr>
        <p:spPr>
          <a:xfrm>
            <a:off x="2988875" y="325489"/>
            <a:ext cx="5442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SWOT </a:t>
            </a:r>
            <a:r>
              <a:rPr lang="en">
                <a:solidFill>
                  <a:schemeClr val="dk2"/>
                </a:solidFill>
              </a:rPr>
              <a:t>ANALYSIS</a:t>
            </a:r>
            <a:endParaRPr>
              <a:solidFill>
                <a:schemeClr val="dk2"/>
              </a:solidFill>
            </a:endParaRPr>
          </a:p>
        </p:txBody>
      </p:sp>
      <p:sp>
        <p:nvSpPr>
          <p:cNvPr id="2559" name="Google Shape;2559;p44"/>
          <p:cNvSpPr txBox="1"/>
          <p:nvPr>
            <p:ph idx="1" type="subTitle"/>
          </p:nvPr>
        </p:nvSpPr>
        <p:spPr>
          <a:xfrm>
            <a:off x="3591275" y="2182447"/>
            <a:ext cx="1978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2560" name="Google Shape;2560;p44"/>
          <p:cNvSpPr txBox="1"/>
          <p:nvPr>
            <p:ph idx="2" type="subTitle"/>
          </p:nvPr>
        </p:nvSpPr>
        <p:spPr>
          <a:xfrm>
            <a:off x="6300076" y="2182447"/>
            <a:ext cx="1978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extremely high temperatures</a:t>
            </a:r>
            <a:endParaRPr/>
          </a:p>
        </p:txBody>
      </p:sp>
      <p:sp>
        <p:nvSpPr>
          <p:cNvPr id="2561" name="Google Shape;2561;p44"/>
          <p:cNvSpPr txBox="1"/>
          <p:nvPr>
            <p:ph idx="3" type="subTitle"/>
          </p:nvPr>
        </p:nvSpPr>
        <p:spPr>
          <a:xfrm>
            <a:off x="3591275" y="3474542"/>
            <a:ext cx="1978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a:t>
            </a:r>
            <a:r>
              <a:rPr lang="en"/>
              <a:t> is</a:t>
            </a:r>
            <a:r>
              <a:rPr lang="en"/>
              <a:t> the biggest planet of them all</a:t>
            </a:r>
            <a:endParaRPr/>
          </a:p>
        </p:txBody>
      </p:sp>
      <p:sp>
        <p:nvSpPr>
          <p:cNvPr id="2562" name="Google Shape;2562;p44"/>
          <p:cNvSpPr txBox="1"/>
          <p:nvPr>
            <p:ph idx="4" type="subTitle"/>
          </p:nvPr>
        </p:nvSpPr>
        <p:spPr>
          <a:xfrm>
            <a:off x="6300076" y="3474542"/>
            <a:ext cx="1978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2563" name="Google Shape;2563;p44"/>
          <p:cNvSpPr txBox="1"/>
          <p:nvPr>
            <p:ph idx="5" type="subTitle"/>
          </p:nvPr>
        </p:nvSpPr>
        <p:spPr>
          <a:xfrm>
            <a:off x="3591275" y="1697646"/>
            <a:ext cx="19782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STRENGTHS</a:t>
            </a:r>
            <a:endParaRPr/>
          </a:p>
        </p:txBody>
      </p:sp>
      <p:sp>
        <p:nvSpPr>
          <p:cNvPr id="2564" name="Google Shape;2564;p44"/>
          <p:cNvSpPr txBox="1"/>
          <p:nvPr>
            <p:ph idx="6" type="subTitle"/>
          </p:nvPr>
        </p:nvSpPr>
        <p:spPr>
          <a:xfrm>
            <a:off x="6300075" y="1697646"/>
            <a:ext cx="19782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WEAKNESSES</a:t>
            </a:r>
            <a:endParaRPr/>
          </a:p>
        </p:txBody>
      </p:sp>
      <p:sp>
        <p:nvSpPr>
          <p:cNvPr id="2565" name="Google Shape;2565;p44"/>
          <p:cNvSpPr txBox="1"/>
          <p:nvPr>
            <p:ph idx="7" type="subTitle"/>
          </p:nvPr>
        </p:nvSpPr>
        <p:spPr>
          <a:xfrm>
            <a:off x="3591275" y="2994092"/>
            <a:ext cx="19782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OPPORTUNITIES</a:t>
            </a:r>
            <a:endParaRPr/>
          </a:p>
        </p:txBody>
      </p:sp>
      <p:sp>
        <p:nvSpPr>
          <p:cNvPr id="2566" name="Google Shape;2566;p44"/>
          <p:cNvSpPr txBox="1"/>
          <p:nvPr>
            <p:ph idx="8" type="subTitle"/>
          </p:nvPr>
        </p:nvSpPr>
        <p:spPr>
          <a:xfrm>
            <a:off x="6300076" y="2994092"/>
            <a:ext cx="19782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THREATS</a:t>
            </a:r>
            <a:endParaRPr/>
          </a:p>
        </p:txBody>
      </p:sp>
      <p:sp>
        <p:nvSpPr>
          <p:cNvPr id="2567" name="Google Shape;2567;p44"/>
          <p:cNvSpPr/>
          <p:nvPr/>
        </p:nvSpPr>
        <p:spPr>
          <a:xfrm>
            <a:off x="2988875" y="1697650"/>
            <a:ext cx="602400" cy="4848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900">
                <a:solidFill>
                  <a:schemeClr val="lt1"/>
                </a:solidFill>
                <a:latin typeface="Bebas Neue"/>
                <a:ea typeface="Bebas Neue"/>
                <a:cs typeface="Bebas Neue"/>
                <a:sym typeface="Bebas Neue"/>
              </a:rPr>
              <a:t>s</a:t>
            </a:r>
            <a:endParaRPr sz="3900">
              <a:solidFill>
                <a:schemeClr val="lt1"/>
              </a:solidFill>
              <a:latin typeface="Bebas Neue"/>
              <a:ea typeface="Bebas Neue"/>
              <a:cs typeface="Bebas Neue"/>
              <a:sym typeface="Bebas Neue"/>
            </a:endParaRPr>
          </a:p>
        </p:txBody>
      </p:sp>
      <p:sp>
        <p:nvSpPr>
          <p:cNvPr id="2568" name="Google Shape;2568;p44"/>
          <p:cNvSpPr/>
          <p:nvPr/>
        </p:nvSpPr>
        <p:spPr>
          <a:xfrm>
            <a:off x="5697675" y="1697650"/>
            <a:ext cx="602400" cy="4848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900">
                <a:solidFill>
                  <a:schemeClr val="lt1"/>
                </a:solidFill>
                <a:latin typeface="Bebas Neue"/>
                <a:ea typeface="Bebas Neue"/>
                <a:cs typeface="Bebas Neue"/>
                <a:sym typeface="Bebas Neue"/>
              </a:rPr>
              <a:t>W</a:t>
            </a:r>
            <a:endParaRPr sz="3900">
              <a:solidFill>
                <a:schemeClr val="lt1"/>
              </a:solidFill>
              <a:latin typeface="Bebas Neue"/>
              <a:ea typeface="Bebas Neue"/>
              <a:cs typeface="Bebas Neue"/>
              <a:sym typeface="Bebas Neue"/>
            </a:endParaRPr>
          </a:p>
        </p:txBody>
      </p:sp>
      <p:sp>
        <p:nvSpPr>
          <p:cNvPr id="2569" name="Google Shape;2569;p44"/>
          <p:cNvSpPr/>
          <p:nvPr/>
        </p:nvSpPr>
        <p:spPr>
          <a:xfrm>
            <a:off x="2988875" y="2994099"/>
            <a:ext cx="602400" cy="4848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900">
                <a:solidFill>
                  <a:schemeClr val="lt1"/>
                </a:solidFill>
                <a:latin typeface="Bebas Neue"/>
                <a:ea typeface="Bebas Neue"/>
                <a:cs typeface="Bebas Neue"/>
                <a:sym typeface="Bebas Neue"/>
              </a:rPr>
              <a:t>O</a:t>
            </a:r>
            <a:endParaRPr sz="3900">
              <a:solidFill>
                <a:schemeClr val="lt1"/>
              </a:solidFill>
              <a:latin typeface="Bebas Neue"/>
              <a:ea typeface="Bebas Neue"/>
              <a:cs typeface="Bebas Neue"/>
              <a:sym typeface="Bebas Neue"/>
            </a:endParaRPr>
          </a:p>
        </p:txBody>
      </p:sp>
      <p:sp>
        <p:nvSpPr>
          <p:cNvPr id="2570" name="Google Shape;2570;p44"/>
          <p:cNvSpPr/>
          <p:nvPr/>
        </p:nvSpPr>
        <p:spPr>
          <a:xfrm>
            <a:off x="5697675" y="2994099"/>
            <a:ext cx="602400" cy="4848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900">
                <a:solidFill>
                  <a:schemeClr val="lt1"/>
                </a:solidFill>
                <a:latin typeface="Bebas Neue"/>
                <a:ea typeface="Bebas Neue"/>
                <a:cs typeface="Bebas Neue"/>
                <a:sym typeface="Bebas Neue"/>
              </a:rPr>
              <a:t>T</a:t>
            </a:r>
            <a:endParaRPr sz="3900">
              <a:solidFill>
                <a:schemeClr val="lt1"/>
              </a:solidFill>
              <a:latin typeface="Bebas Neue"/>
              <a:ea typeface="Bebas Neue"/>
              <a:cs typeface="Bebas Neue"/>
              <a:sym typeface="Bebas Neue"/>
            </a:endParaRPr>
          </a:p>
        </p:txBody>
      </p:sp>
      <p:grpSp>
        <p:nvGrpSpPr>
          <p:cNvPr id="2571" name="Google Shape;2571;p44"/>
          <p:cNvGrpSpPr/>
          <p:nvPr/>
        </p:nvGrpSpPr>
        <p:grpSpPr>
          <a:xfrm>
            <a:off x="-1" y="-13944"/>
            <a:ext cx="2629851" cy="4646906"/>
            <a:chOff x="-1" y="-13944"/>
            <a:chExt cx="2629851" cy="4646906"/>
          </a:xfrm>
        </p:grpSpPr>
        <p:sp>
          <p:nvSpPr>
            <p:cNvPr id="2572" name="Google Shape;2572;p44"/>
            <p:cNvSpPr/>
            <p:nvPr/>
          </p:nvSpPr>
          <p:spPr>
            <a:xfrm flipH="1">
              <a:off x="-1" y="1125448"/>
              <a:ext cx="816701" cy="15369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4"/>
            <p:cNvSpPr/>
            <p:nvPr/>
          </p:nvSpPr>
          <p:spPr>
            <a:xfrm flipH="1">
              <a:off x="746022" y="1080775"/>
              <a:ext cx="1640228" cy="3552187"/>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4"/>
            <p:cNvSpPr/>
            <p:nvPr/>
          </p:nvSpPr>
          <p:spPr>
            <a:xfrm flipH="1">
              <a:off x="493883" y="92500"/>
              <a:ext cx="1219792" cy="1084796"/>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4"/>
            <p:cNvSpPr/>
            <p:nvPr/>
          </p:nvSpPr>
          <p:spPr>
            <a:xfrm flipH="1">
              <a:off x="1616252" y="1125450"/>
              <a:ext cx="1013581" cy="1047815"/>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4"/>
            <p:cNvSpPr/>
            <p:nvPr/>
          </p:nvSpPr>
          <p:spPr>
            <a:xfrm>
              <a:off x="1618646" y="1213975"/>
              <a:ext cx="890113" cy="927902"/>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4"/>
            <p:cNvSpPr/>
            <p:nvPr/>
          </p:nvSpPr>
          <p:spPr>
            <a:xfrm flipH="1">
              <a:off x="1568517" y="2173200"/>
              <a:ext cx="1061333" cy="590418"/>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78" name="Google Shape;2578;p44"/>
            <p:cNvGrpSpPr/>
            <p:nvPr/>
          </p:nvGrpSpPr>
          <p:grpSpPr>
            <a:xfrm flipH="1">
              <a:off x="2124903" y="2247229"/>
              <a:ext cx="451322" cy="478553"/>
              <a:chOff x="469400" y="3610513"/>
              <a:chExt cx="304125" cy="322475"/>
            </a:xfrm>
          </p:grpSpPr>
          <p:sp>
            <p:nvSpPr>
              <p:cNvPr id="2579" name="Google Shape;2579;p44"/>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4"/>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4"/>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4"/>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3" name="Google Shape;2583;p44"/>
            <p:cNvGrpSpPr/>
            <p:nvPr/>
          </p:nvGrpSpPr>
          <p:grpSpPr>
            <a:xfrm flipH="1">
              <a:off x="1623311" y="2247229"/>
              <a:ext cx="451321" cy="478553"/>
              <a:chOff x="807400" y="3610513"/>
              <a:chExt cx="304125" cy="322475"/>
            </a:xfrm>
          </p:grpSpPr>
          <p:sp>
            <p:nvSpPr>
              <p:cNvPr id="2584" name="Google Shape;2584;p44"/>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4"/>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4"/>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4"/>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8" name="Google Shape;2588;p44"/>
            <p:cNvSpPr/>
            <p:nvPr/>
          </p:nvSpPr>
          <p:spPr>
            <a:xfrm flipH="1">
              <a:off x="1676149" y="2763604"/>
              <a:ext cx="953693" cy="682985"/>
            </a:xfrm>
            <a:custGeom>
              <a:rect b="b" l="l" r="r" t="t"/>
              <a:pathLst>
                <a:path extrusionOk="0" h="17282" w="25706">
                  <a:moveTo>
                    <a:pt x="0" y="1"/>
                  </a:moveTo>
                  <a:lnTo>
                    <a:pt x="0" y="17281"/>
                  </a:lnTo>
                  <a:lnTo>
                    <a:pt x="25705" y="17281"/>
                  </a:lnTo>
                  <a:lnTo>
                    <a:pt x="257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9" name="Google Shape;2589;p44"/>
            <p:cNvGrpSpPr/>
            <p:nvPr/>
          </p:nvGrpSpPr>
          <p:grpSpPr>
            <a:xfrm flipH="1">
              <a:off x="1572530" y="2754975"/>
              <a:ext cx="1057320" cy="724926"/>
              <a:chOff x="-6" y="4341279"/>
              <a:chExt cx="712479" cy="458582"/>
            </a:xfrm>
          </p:grpSpPr>
          <p:grpSp>
            <p:nvGrpSpPr>
              <p:cNvPr id="2590" name="Google Shape;2590;p44"/>
              <p:cNvGrpSpPr/>
              <p:nvPr/>
            </p:nvGrpSpPr>
            <p:grpSpPr>
              <a:xfrm>
                <a:off x="0" y="4346738"/>
                <a:ext cx="647037" cy="401769"/>
                <a:chOff x="436125" y="3987838"/>
                <a:chExt cx="647037" cy="401769"/>
              </a:xfrm>
            </p:grpSpPr>
            <p:sp>
              <p:nvSpPr>
                <p:cNvPr id="2591" name="Google Shape;2591;p44"/>
                <p:cNvSpPr/>
                <p:nvPr/>
              </p:nvSpPr>
              <p:spPr>
                <a:xfrm>
                  <a:off x="436125" y="3987838"/>
                  <a:ext cx="380950" cy="399725"/>
                </a:xfrm>
                <a:custGeom>
                  <a:rect b="b" l="l" r="r" t="t"/>
                  <a:pathLst>
                    <a:path extrusionOk="0" h="15989" w="15238">
                      <a:moveTo>
                        <a:pt x="10163" y="1"/>
                      </a:moveTo>
                      <a:lnTo>
                        <a:pt x="0" y="12060"/>
                      </a:lnTo>
                      <a:lnTo>
                        <a:pt x="0" y="15988"/>
                      </a:lnTo>
                      <a:lnTo>
                        <a:pt x="13367" y="15988"/>
                      </a:lnTo>
                      <a:lnTo>
                        <a:pt x="14086" y="12269"/>
                      </a:lnTo>
                      <a:lnTo>
                        <a:pt x="5028" y="12269"/>
                      </a:lnTo>
                      <a:lnTo>
                        <a:pt x="5028" y="12179"/>
                      </a:lnTo>
                      <a:lnTo>
                        <a:pt x="15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4"/>
                <p:cNvSpPr/>
                <p:nvPr/>
              </p:nvSpPr>
              <p:spPr>
                <a:xfrm>
                  <a:off x="812887" y="4022906"/>
                  <a:ext cx="270275" cy="366700"/>
                </a:xfrm>
                <a:custGeom>
                  <a:rect b="b" l="l" r="r" t="t"/>
                  <a:pathLst>
                    <a:path extrusionOk="0" h="14668" w="10811">
                      <a:moveTo>
                        <a:pt x="3271" y="0"/>
                      </a:moveTo>
                      <a:lnTo>
                        <a:pt x="2580" y="3509"/>
                      </a:lnTo>
                      <a:lnTo>
                        <a:pt x="8849" y="3509"/>
                      </a:lnTo>
                      <a:lnTo>
                        <a:pt x="8820" y="3569"/>
                      </a:lnTo>
                      <a:cubicBezTo>
                        <a:pt x="7410" y="4769"/>
                        <a:pt x="6479" y="5669"/>
                        <a:pt x="5249" y="6959"/>
                      </a:cubicBezTo>
                      <a:lnTo>
                        <a:pt x="481" y="12057"/>
                      </a:lnTo>
                      <a:lnTo>
                        <a:pt x="1" y="14667"/>
                      </a:lnTo>
                      <a:lnTo>
                        <a:pt x="10810" y="14667"/>
                      </a:lnTo>
                      <a:lnTo>
                        <a:pt x="10810" y="11157"/>
                      </a:lnTo>
                      <a:lnTo>
                        <a:pt x="5970" y="11157"/>
                      </a:lnTo>
                      <a:lnTo>
                        <a:pt x="5999" y="11098"/>
                      </a:lnTo>
                      <a:cubicBezTo>
                        <a:pt x="7320" y="10017"/>
                        <a:pt x="8249" y="9088"/>
                        <a:pt x="9570" y="7707"/>
                      </a:cubicBezTo>
                      <a:lnTo>
                        <a:pt x="9570" y="7709"/>
                      </a:lnTo>
                      <a:lnTo>
                        <a:pt x="10810" y="6379"/>
                      </a:lnTo>
                      <a:lnTo>
                        <a:pt x="10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3" name="Google Shape;2593;p44"/>
              <p:cNvGrpSpPr/>
              <p:nvPr/>
            </p:nvGrpSpPr>
            <p:grpSpPr>
              <a:xfrm>
                <a:off x="-6" y="4341279"/>
                <a:ext cx="712479" cy="458582"/>
                <a:chOff x="-6" y="4341279"/>
                <a:chExt cx="712479" cy="458582"/>
              </a:xfrm>
            </p:grpSpPr>
            <p:sp>
              <p:nvSpPr>
                <p:cNvPr id="2594" name="Google Shape;2594;p44"/>
                <p:cNvSpPr/>
                <p:nvPr/>
              </p:nvSpPr>
              <p:spPr>
                <a:xfrm>
                  <a:off x="641082" y="4341279"/>
                  <a:ext cx="71332" cy="40505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4"/>
                <p:cNvSpPr/>
                <p:nvPr/>
              </p:nvSpPr>
              <p:spPr>
                <a:xfrm>
                  <a:off x="-6" y="4737418"/>
                  <a:ext cx="712479" cy="62442"/>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96" name="Google Shape;2596;p44"/>
            <p:cNvSpPr/>
            <p:nvPr/>
          </p:nvSpPr>
          <p:spPr>
            <a:xfrm flipH="1">
              <a:off x="1616244" y="3479600"/>
              <a:ext cx="1013589" cy="660196"/>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7" name="Google Shape;2597;p44"/>
            <p:cNvGrpSpPr/>
            <p:nvPr/>
          </p:nvGrpSpPr>
          <p:grpSpPr>
            <a:xfrm flipH="1">
              <a:off x="1616285" y="3476562"/>
              <a:ext cx="1013557" cy="951808"/>
              <a:chOff x="7481475" y="1965856"/>
              <a:chExt cx="674625" cy="633525"/>
            </a:xfrm>
          </p:grpSpPr>
          <p:sp>
            <p:nvSpPr>
              <p:cNvPr id="2598" name="Google Shape;2598;p44"/>
              <p:cNvSpPr/>
              <p:nvPr/>
            </p:nvSpPr>
            <p:spPr>
              <a:xfrm>
                <a:off x="7883800" y="2009175"/>
                <a:ext cx="272300" cy="288900"/>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4"/>
              <p:cNvSpPr/>
              <p:nvPr/>
            </p:nvSpPr>
            <p:spPr>
              <a:xfrm>
                <a:off x="7481475" y="1965856"/>
                <a:ext cx="354375" cy="633525"/>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0" name="Google Shape;2600;p44"/>
            <p:cNvSpPr/>
            <p:nvPr/>
          </p:nvSpPr>
          <p:spPr>
            <a:xfrm flipH="1" rot="5400000">
              <a:off x="1866954" y="3841173"/>
              <a:ext cx="464304" cy="106147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4"/>
            <p:cNvSpPr/>
            <p:nvPr/>
          </p:nvSpPr>
          <p:spPr>
            <a:xfrm flipH="1">
              <a:off x="1676942" y="425409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4"/>
            <p:cNvSpPr/>
            <p:nvPr/>
          </p:nvSpPr>
          <p:spPr>
            <a:xfrm flipH="1">
              <a:off x="1326906" y="2511383"/>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4"/>
            <p:cNvSpPr/>
            <p:nvPr/>
          </p:nvSpPr>
          <p:spPr>
            <a:xfrm flipH="1">
              <a:off x="1355381" y="2536660"/>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4"/>
            <p:cNvSpPr/>
            <p:nvPr/>
          </p:nvSpPr>
          <p:spPr>
            <a:xfrm flipH="1">
              <a:off x="1072032" y="2511383"/>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4"/>
            <p:cNvSpPr/>
            <p:nvPr/>
          </p:nvSpPr>
          <p:spPr>
            <a:xfrm flipH="1">
              <a:off x="1100437" y="2536660"/>
              <a:ext cx="135980" cy="13598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4"/>
            <p:cNvSpPr/>
            <p:nvPr/>
          </p:nvSpPr>
          <p:spPr>
            <a:xfrm flipH="1">
              <a:off x="817088" y="2511383"/>
              <a:ext cx="186532" cy="186532"/>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4"/>
            <p:cNvSpPr/>
            <p:nvPr/>
          </p:nvSpPr>
          <p:spPr>
            <a:xfrm flipH="1">
              <a:off x="845564" y="2536660"/>
              <a:ext cx="135980" cy="13598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4"/>
            <p:cNvSpPr/>
            <p:nvPr/>
          </p:nvSpPr>
          <p:spPr>
            <a:xfrm flipH="1">
              <a:off x="1376334" y="1234448"/>
              <a:ext cx="122761" cy="122761"/>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4"/>
            <p:cNvSpPr/>
            <p:nvPr/>
          </p:nvSpPr>
          <p:spPr>
            <a:xfrm flipH="1">
              <a:off x="1184669" y="1234448"/>
              <a:ext cx="118859" cy="118929"/>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4"/>
            <p:cNvSpPr/>
            <p:nvPr/>
          </p:nvSpPr>
          <p:spPr>
            <a:xfrm flipH="1">
              <a:off x="1363783" y="1394790"/>
              <a:ext cx="147862" cy="147897"/>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4"/>
            <p:cNvSpPr/>
            <p:nvPr/>
          </p:nvSpPr>
          <p:spPr>
            <a:xfrm flipH="1">
              <a:off x="1184669" y="1407411"/>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4"/>
            <p:cNvSpPr/>
            <p:nvPr/>
          </p:nvSpPr>
          <p:spPr>
            <a:xfrm flipH="1">
              <a:off x="1376334" y="1580338"/>
              <a:ext cx="122761" cy="122726"/>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4"/>
            <p:cNvSpPr/>
            <p:nvPr/>
          </p:nvSpPr>
          <p:spPr>
            <a:xfrm flipH="1">
              <a:off x="1172048" y="1567753"/>
              <a:ext cx="144030" cy="144065"/>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4"/>
            <p:cNvSpPr/>
            <p:nvPr/>
          </p:nvSpPr>
          <p:spPr>
            <a:xfrm flipH="1">
              <a:off x="1376334" y="1753231"/>
              <a:ext cx="122761" cy="122761"/>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4"/>
            <p:cNvSpPr/>
            <p:nvPr/>
          </p:nvSpPr>
          <p:spPr>
            <a:xfrm flipH="1">
              <a:off x="1184669" y="1753231"/>
              <a:ext cx="118859" cy="118929"/>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4"/>
            <p:cNvSpPr/>
            <p:nvPr/>
          </p:nvSpPr>
          <p:spPr>
            <a:xfrm flipH="1">
              <a:off x="1363783" y="1913608"/>
              <a:ext cx="147862" cy="147862"/>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4"/>
            <p:cNvSpPr/>
            <p:nvPr/>
          </p:nvSpPr>
          <p:spPr>
            <a:xfrm flipH="1">
              <a:off x="1172048" y="1913608"/>
              <a:ext cx="144030" cy="144030"/>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4"/>
            <p:cNvSpPr/>
            <p:nvPr/>
          </p:nvSpPr>
          <p:spPr>
            <a:xfrm flipH="1">
              <a:off x="1376334" y="2103550"/>
              <a:ext cx="122761" cy="122691"/>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4"/>
            <p:cNvSpPr/>
            <p:nvPr/>
          </p:nvSpPr>
          <p:spPr>
            <a:xfrm flipH="1">
              <a:off x="1184669" y="2103550"/>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4"/>
            <p:cNvSpPr/>
            <p:nvPr/>
          </p:nvSpPr>
          <p:spPr>
            <a:xfrm flipH="1">
              <a:off x="1363783" y="2263892"/>
              <a:ext cx="147862" cy="147897"/>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4"/>
            <p:cNvSpPr/>
            <p:nvPr/>
          </p:nvSpPr>
          <p:spPr>
            <a:xfrm flipH="1">
              <a:off x="1184669" y="2276478"/>
              <a:ext cx="118859" cy="118859"/>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4"/>
            <p:cNvSpPr/>
            <p:nvPr/>
          </p:nvSpPr>
          <p:spPr>
            <a:xfrm flipH="1">
              <a:off x="536600" y="-200"/>
              <a:ext cx="1089875" cy="1128131"/>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4"/>
            <p:cNvSpPr/>
            <p:nvPr/>
          </p:nvSpPr>
          <p:spPr>
            <a:xfrm flipH="1">
              <a:off x="536609" y="-13944"/>
              <a:ext cx="921166" cy="1141915"/>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4"/>
            <p:cNvSpPr/>
            <p:nvPr/>
          </p:nvSpPr>
          <p:spPr>
            <a:xfrm flipH="1">
              <a:off x="193" y="2299101"/>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4"/>
            <p:cNvSpPr/>
            <p:nvPr/>
          </p:nvSpPr>
          <p:spPr>
            <a:xfrm flipH="1">
              <a:off x="756973" y="2763410"/>
              <a:ext cx="816686" cy="1260377"/>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4"/>
            <p:cNvSpPr/>
            <p:nvPr/>
          </p:nvSpPr>
          <p:spPr>
            <a:xfrm>
              <a:off x="883570" y="2760367"/>
              <a:ext cx="698110" cy="1275345"/>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4"/>
            <p:cNvSpPr/>
            <p:nvPr/>
          </p:nvSpPr>
          <p:spPr>
            <a:xfrm flipH="1">
              <a:off x="717065" y="4091850"/>
              <a:ext cx="857207" cy="401329"/>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8" name="Google Shape;2628;p44"/>
            <p:cNvGrpSpPr/>
            <p:nvPr/>
          </p:nvGrpSpPr>
          <p:grpSpPr>
            <a:xfrm flipH="1">
              <a:off x="775957" y="4091847"/>
              <a:ext cx="586350" cy="401329"/>
              <a:chOff x="4887125" y="3702450"/>
              <a:chExt cx="416975" cy="285400"/>
            </a:xfrm>
          </p:grpSpPr>
          <p:sp>
            <p:nvSpPr>
              <p:cNvPr id="2629" name="Google Shape;2629;p44"/>
              <p:cNvSpPr/>
              <p:nvPr/>
            </p:nvSpPr>
            <p:spPr>
              <a:xfrm>
                <a:off x="4887125" y="3702450"/>
                <a:ext cx="196550" cy="285400"/>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4"/>
              <p:cNvSpPr/>
              <p:nvPr/>
            </p:nvSpPr>
            <p:spPr>
              <a:xfrm>
                <a:off x="5106175" y="3702450"/>
                <a:ext cx="197925" cy="285400"/>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1" name="Google Shape;2631;p44"/>
            <p:cNvSpPr/>
            <p:nvPr/>
          </p:nvSpPr>
          <p:spPr>
            <a:xfrm flipH="1">
              <a:off x="16" y="1222109"/>
              <a:ext cx="1109457" cy="1215027"/>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4"/>
            <p:cNvSpPr/>
            <p:nvPr/>
          </p:nvSpPr>
          <p:spPr>
            <a:xfrm flipH="1">
              <a:off x="453738" y="1213009"/>
              <a:ext cx="613736" cy="676910"/>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4"/>
            <p:cNvSpPr/>
            <p:nvPr/>
          </p:nvSpPr>
          <p:spPr>
            <a:xfrm flipH="1">
              <a:off x="16" y="1222109"/>
              <a:ext cx="1109457" cy="1215027"/>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4"/>
            <p:cNvSpPr/>
            <p:nvPr/>
          </p:nvSpPr>
          <p:spPr>
            <a:xfrm flipH="1">
              <a:off x="16" y="1467526"/>
              <a:ext cx="885308" cy="969610"/>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4"/>
            <p:cNvSpPr/>
            <p:nvPr/>
          </p:nvSpPr>
          <p:spPr>
            <a:xfrm flipH="1">
              <a:off x="16" y="1863899"/>
              <a:ext cx="523423" cy="573237"/>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4"/>
            <p:cNvSpPr/>
            <p:nvPr/>
          </p:nvSpPr>
          <p:spPr>
            <a:xfrm flipH="1">
              <a:off x="1252260" y="1127975"/>
              <a:ext cx="1377581" cy="94261"/>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4"/>
            <p:cNvSpPr/>
            <p:nvPr/>
          </p:nvSpPr>
          <p:spPr>
            <a:xfrm flipH="1" rot="10800000">
              <a:off x="1604775" y="-231"/>
              <a:ext cx="1024987" cy="1149631"/>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4"/>
            <p:cNvSpPr/>
            <p:nvPr/>
          </p:nvSpPr>
          <p:spPr>
            <a:xfrm>
              <a:off x="1866249" y="-188"/>
              <a:ext cx="763557" cy="1128167"/>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2" name="Shape 2642"/>
        <p:cNvGrpSpPr/>
        <p:nvPr/>
      </p:nvGrpSpPr>
      <p:grpSpPr>
        <a:xfrm>
          <a:off x="0" y="0"/>
          <a:ext cx="0" cy="0"/>
          <a:chOff x="0" y="0"/>
          <a:chExt cx="0" cy="0"/>
        </a:xfrm>
      </p:grpSpPr>
      <p:sp>
        <p:nvSpPr>
          <p:cNvPr id="2643" name="Google Shape;2643;p45"/>
          <p:cNvSpPr txBox="1"/>
          <p:nvPr>
            <p:ph idx="2" type="subTitle"/>
          </p:nvPr>
        </p:nvSpPr>
        <p:spPr>
          <a:xfrm>
            <a:off x="2937587" y="2043429"/>
            <a:ext cx="19860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extremely high temperatures</a:t>
            </a:r>
            <a:endParaRPr/>
          </a:p>
        </p:txBody>
      </p:sp>
      <p:sp>
        <p:nvSpPr>
          <p:cNvPr id="2644" name="Google Shape;2644;p45"/>
          <p:cNvSpPr txBox="1"/>
          <p:nvPr>
            <p:ph idx="5" type="subTitle"/>
          </p:nvPr>
        </p:nvSpPr>
        <p:spPr>
          <a:xfrm>
            <a:off x="5155173" y="2043429"/>
            <a:ext cx="19860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a:t>
            </a:r>
            <a:r>
              <a:rPr lang="en"/>
              <a:t>s the farthest planet from the Sun</a:t>
            </a:r>
            <a:endParaRPr/>
          </a:p>
        </p:txBody>
      </p:sp>
      <p:sp>
        <p:nvSpPr>
          <p:cNvPr id="2645" name="Google Shape;2645;p45"/>
          <p:cNvSpPr txBox="1"/>
          <p:nvPr>
            <p:ph type="title"/>
          </p:nvPr>
        </p:nvSpPr>
        <p:spPr>
          <a:xfrm>
            <a:off x="720000" y="328503"/>
            <a:ext cx="6875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Product </a:t>
            </a:r>
            <a:r>
              <a:rPr lang="en">
                <a:solidFill>
                  <a:schemeClr val="dk2"/>
                </a:solidFill>
              </a:rPr>
              <a:t>overview</a:t>
            </a:r>
            <a:endParaRPr>
              <a:solidFill>
                <a:schemeClr val="dk2"/>
              </a:solidFill>
            </a:endParaRPr>
          </a:p>
        </p:txBody>
      </p:sp>
      <p:sp>
        <p:nvSpPr>
          <p:cNvPr id="2646" name="Google Shape;2646;p45"/>
          <p:cNvSpPr txBox="1"/>
          <p:nvPr>
            <p:ph idx="1" type="subTitle"/>
          </p:nvPr>
        </p:nvSpPr>
        <p:spPr>
          <a:xfrm>
            <a:off x="720000" y="2043429"/>
            <a:ext cx="19860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2647" name="Google Shape;2647;p45"/>
          <p:cNvSpPr txBox="1"/>
          <p:nvPr>
            <p:ph idx="3" type="subTitle"/>
          </p:nvPr>
        </p:nvSpPr>
        <p:spPr>
          <a:xfrm>
            <a:off x="720000" y="3481410"/>
            <a:ext cx="19860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a:t>
            </a:r>
            <a:r>
              <a:rPr lang="en"/>
              <a:t>s the closest planet to the Sun</a:t>
            </a:r>
            <a:endParaRPr/>
          </a:p>
        </p:txBody>
      </p:sp>
      <p:sp>
        <p:nvSpPr>
          <p:cNvPr id="2648" name="Google Shape;2648;p45"/>
          <p:cNvSpPr txBox="1"/>
          <p:nvPr>
            <p:ph idx="4" type="subTitle"/>
          </p:nvPr>
        </p:nvSpPr>
        <p:spPr>
          <a:xfrm>
            <a:off x="2937587" y="3481410"/>
            <a:ext cx="19860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with several rings</a:t>
            </a:r>
            <a:endParaRPr/>
          </a:p>
        </p:txBody>
      </p:sp>
      <p:sp>
        <p:nvSpPr>
          <p:cNvPr id="2649" name="Google Shape;2649;p45"/>
          <p:cNvSpPr txBox="1"/>
          <p:nvPr>
            <p:ph idx="6" type="subTitle"/>
          </p:nvPr>
        </p:nvSpPr>
        <p:spPr>
          <a:xfrm>
            <a:off x="5155173" y="3481410"/>
            <a:ext cx="19860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2650" name="Google Shape;2650;p45"/>
          <p:cNvSpPr txBox="1"/>
          <p:nvPr>
            <p:ph idx="7" type="subTitle"/>
          </p:nvPr>
        </p:nvSpPr>
        <p:spPr>
          <a:xfrm>
            <a:off x="720000" y="1629875"/>
            <a:ext cx="1986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651" name="Google Shape;2651;p45"/>
          <p:cNvSpPr txBox="1"/>
          <p:nvPr>
            <p:ph idx="8" type="subTitle"/>
          </p:nvPr>
        </p:nvSpPr>
        <p:spPr>
          <a:xfrm>
            <a:off x="2937586" y="1629875"/>
            <a:ext cx="1986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652" name="Google Shape;2652;p45"/>
          <p:cNvSpPr txBox="1"/>
          <p:nvPr>
            <p:ph idx="9" type="subTitle"/>
          </p:nvPr>
        </p:nvSpPr>
        <p:spPr>
          <a:xfrm>
            <a:off x="720000" y="3063275"/>
            <a:ext cx="1986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2653" name="Google Shape;2653;p45"/>
          <p:cNvSpPr txBox="1"/>
          <p:nvPr>
            <p:ph idx="13" type="subTitle"/>
          </p:nvPr>
        </p:nvSpPr>
        <p:spPr>
          <a:xfrm>
            <a:off x="2937586" y="3063275"/>
            <a:ext cx="1986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654" name="Google Shape;2654;p45"/>
          <p:cNvSpPr txBox="1"/>
          <p:nvPr>
            <p:ph idx="14" type="subTitle"/>
          </p:nvPr>
        </p:nvSpPr>
        <p:spPr>
          <a:xfrm>
            <a:off x="5155172" y="1629875"/>
            <a:ext cx="1986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2655" name="Google Shape;2655;p45"/>
          <p:cNvSpPr txBox="1"/>
          <p:nvPr>
            <p:ph idx="15" type="subTitle"/>
          </p:nvPr>
        </p:nvSpPr>
        <p:spPr>
          <a:xfrm>
            <a:off x="5155172" y="3063275"/>
            <a:ext cx="1986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9" name="Shape 2659"/>
        <p:cNvGrpSpPr/>
        <p:nvPr/>
      </p:nvGrpSpPr>
      <p:grpSpPr>
        <a:xfrm>
          <a:off x="0" y="0"/>
          <a:ext cx="0" cy="0"/>
          <a:chOff x="0" y="0"/>
          <a:chExt cx="0" cy="0"/>
        </a:xfrm>
      </p:grpSpPr>
      <p:grpSp>
        <p:nvGrpSpPr>
          <p:cNvPr id="2660" name="Google Shape;2660;p46"/>
          <p:cNvGrpSpPr/>
          <p:nvPr/>
        </p:nvGrpSpPr>
        <p:grpSpPr>
          <a:xfrm>
            <a:off x="567240" y="3443525"/>
            <a:ext cx="8058898" cy="1242620"/>
            <a:chOff x="567240" y="3443525"/>
            <a:chExt cx="8058898" cy="1242620"/>
          </a:xfrm>
        </p:grpSpPr>
        <p:grpSp>
          <p:nvGrpSpPr>
            <p:cNvPr id="2661" name="Google Shape;2661;p46"/>
            <p:cNvGrpSpPr/>
            <p:nvPr/>
          </p:nvGrpSpPr>
          <p:grpSpPr>
            <a:xfrm>
              <a:off x="2726465" y="3466575"/>
              <a:ext cx="952063" cy="1137394"/>
              <a:chOff x="436125" y="2854609"/>
              <a:chExt cx="683021" cy="692730"/>
            </a:xfrm>
          </p:grpSpPr>
          <p:sp>
            <p:nvSpPr>
              <p:cNvPr id="2662" name="Google Shape;2662;p46"/>
              <p:cNvSpPr/>
              <p:nvPr/>
            </p:nvSpPr>
            <p:spPr>
              <a:xfrm>
                <a:off x="436130" y="2854609"/>
                <a:ext cx="683016" cy="692730"/>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6"/>
              <p:cNvSpPr/>
              <p:nvPr/>
            </p:nvSpPr>
            <p:spPr>
              <a:xfrm>
                <a:off x="436125" y="2854613"/>
                <a:ext cx="653150" cy="684950"/>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4" name="Google Shape;2664;p46"/>
            <p:cNvSpPr/>
            <p:nvPr/>
          </p:nvSpPr>
          <p:spPr>
            <a:xfrm>
              <a:off x="2632697" y="3465550"/>
              <a:ext cx="93778"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6"/>
            <p:cNvSpPr/>
            <p:nvPr/>
          </p:nvSpPr>
          <p:spPr>
            <a:xfrm>
              <a:off x="3678549" y="3465550"/>
              <a:ext cx="3773745"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6" name="Google Shape;2666;p46"/>
            <p:cNvGrpSpPr/>
            <p:nvPr/>
          </p:nvGrpSpPr>
          <p:grpSpPr>
            <a:xfrm flipH="1">
              <a:off x="3729423" y="3710050"/>
              <a:ext cx="995100" cy="893794"/>
              <a:chOff x="4422451" y="3716625"/>
              <a:chExt cx="995100" cy="912035"/>
            </a:xfrm>
          </p:grpSpPr>
          <p:sp>
            <p:nvSpPr>
              <p:cNvPr id="2667" name="Google Shape;2667;p46"/>
              <p:cNvSpPr/>
              <p:nvPr/>
            </p:nvSpPr>
            <p:spPr>
              <a:xfrm>
                <a:off x="4443953" y="3825126"/>
                <a:ext cx="952059" cy="8020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6"/>
              <p:cNvSpPr/>
              <p:nvPr/>
            </p:nvSpPr>
            <p:spPr>
              <a:xfrm>
                <a:off x="4953885" y="3935488"/>
                <a:ext cx="450542" cy="693172"/>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6"/>
              <p:cNvSpPr/>
              <p:nvPr/>
            </p:nvSpPr>
            <p:spPr>
              <a:xfrm>
                <a:off x="4443953" y="4071671"/>
                <a:ext cx="397208" cy="5554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6"/>
              <p:cNvSpPr/>
              <p:nvPr/>
            </p:nvSpPr>
            <p:spPr>
              <a:xfrm>
                <a:off x="4422451" y="3716625"/>
                <a:ext cx="995100" cy="375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1" name="Google Shape;2671;p46"/>
            <p:cNvSpPr/>
            <p:nvPr/>
          </p:nvSpPr>
          <p:spPr>
            <a:xfrm flipH="1">
              <a:off x="2050145" y="3465150"/>
              <a:ext cx="582528" cy="1142697"/>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6"/>
            <p:cNvSpPr/>
            <p:nvPr/>
          </p:nvSpPr>
          <p:spPr>
            <a:xfrm flipH="1">
              <a:off x="567240" y="3973025"/>
              <a:ext cx="1032384" cy="63080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6"/>
            <p:cNvSpPr/>
            <p:nvPr/>
          </p:nvSpPr>
          <p:spPr>
            <a:xfrm flipH="1">
              <a:off x="1599608" y="3480925"/>
              <a:ext cx="450540" cy="112697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6"/>
            <p:cNvSpPr/>
            <p:nvPr/>
          </p:nvSpPr>
          <p:spPr>
            <a:xfrm flipH="1">
              <a:off x="1063749"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6"/>
            <p:cNvSpPr/>
            <p:nvPr/>
          </p:nvSpPr>
          <p:spPr>
            <a:xfrm flipH="1">
              <a:off x="573443"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76" name="Google Shape;2676;p46"/>
            <p:cNvGrpSpPr/>
            <p:nvPr/>
          </p:nvGrpSpPr>
          <p:grpSpPr>
            <a:xfrm flipH="1">
              <a:off x="2111076" y="3513428"/>
              <a:ext cx="464290" cy="1025776"/>
              <a:chOff x="6565541" y="3513428"/>
              <a:chExt cx="464290" cy="1025776"/>
            </a:xfrm>
          </p:grpSpPr>
          <p:grpSp>
            <p:nvGrpSpPr>
              <p:cNvPr id="2677" name="Google Shape;2677;p46"/>
              <p:cNvGrpSpPr/>
              <p:nvPr/>
            </p:nvGrpSpPr>
            <p:grpSpPr>
              <a:xfrm>
                <a:off x="6565541" y="4046828"/>
                <a:ext cx="464290" cy="492376"/>
                <a:chOff x="5598700" y="2786625"/>
                <a:chExt cx="236400" cy="250675"/>
              </a:xfrm>
            </p:grpSpPr>
            <p:sp>
              <p:nvSpPr>
                <p:cNvPr id="2678" name="Google Shape;2678;p46"/>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6"/>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6"/>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6"/>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6"/>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3" name="Google Shape;2683;p46"/>
              <p:cNvGrpSpPr/>
              <p:nvPr/>
            </p:nvGrpSpPr>
            <p:grpSpPr>
              <a:xfrm>
                <a:off x="6565541" y="3513428"/>
                <a:ext cx="464290" cy="492376"/>
                <a:chOff x="5598700" y="2786625"/>
                <a:chExt cx="236400" cy="250675"/>
              </a:xfrm>
            </p:grpSpPr>
            <p:sp>
              <p:nvSpPr>
                <p:cNvPr id="2684" name="Google Shape;2684;p46"/>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6"/>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6"/>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6"/>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6"/>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89" name="Google Shape;2689;p46"/>
            <p:cNvGrpSpPr/>
            <p:nvPr/>
          </p:nvGrpSpPr>
          <p:grpSpPr>
            <a:xfrm rot="10800000">
              <a:off x="6314711" y="3462601"/>
              <a:ext cx="1032371" cy="1146506"/>
              <a:chOff x="1172372" y="3560661"/>
              <a:chExt cx="641503" cy="708419"/>
            </a:xfrm>
          </p:grpSpPr>
          <p:sp>
            <p:nvSpPr>
              <p:cNvPr id="2690" name="Google Shape;2690;p46"/>
              <p:cNvSpPr/>
              <p:nvPr/>
            </p:nvSpPr>
            <p:spPr>
              <a:xfrm>
                <a:off x="1172372" y="3560661"/>
                <a:ext cx="641467" cy="706075"/>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6"/>
              <p:cNvSpPr/>
              <p:nvPr/>
            </p:nvSpPr>
            <p:spPr>
              <a:xfrm>
                <a:off x="1336025" y="3563005"/>
                <a:ext cx="477850" cy="706075"/>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2" name="Google Shape;2692;p46"/>
            <p:cNvGrpSpPr/>
            <p:nvPr/>
          </p:nvGrpSpPr>
          <p:grpSpPr>
            <a:xfrm>
              <a:off x="3693680" y="3465687"/>
              <a:ext cx="1061391" cy="637722"/>
              <a:chOff x="-2855" y="3919525"/>
              <a:chExt cx="715223" cy="427284"/>
            </a:xfrm>
          </p:grpSpPr>
          <p:sp>
            <p:nvSpPr>
              <p:cNvPr id="2693" name="Google Shape;2693;p46"/>
              <p:cNvSpPr/>
              <p:nvPr/>
            </p:nvSpPr>
            <p:spPr>
              <a:xfrm>
                <a:off x="-2855" y="3919525"/>
                <a:ext cx="715223" cy="42728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4" name="Google Shape;2694;p46"/>
              <p:cNvGrpSpPr/>
              <p:nvPr/>
            </p:nvGrpSpPr>
            <p:grpSpPr>
              <a:xfrm>
                <a:off x="33275" y="3969413"/>
                <a:ext cx="304125" cy="322475"/>
                <a:chOff x="469400" y="3610513"/>
                <a:chExt cx="304125" cy="322475"/>
              </a:xfrm>
            </p:grpSpPr>
            <p:sp>
              <p:nvSpPr>
                <p:cNvPr id="2695" name="Google Shape;2695;p46"/>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6"/>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6"/>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6"/>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9" name="Google Shape;2699;p46"/>
              <p:cNvGrpSpPr/>
              <p:nvPr/>
            </p:nvGrpSpPr>
            <p:grpSpPr>
              <a:xfrm>
                <a:off x="371275" y="3969413"/>
                <a:ext cx="304125" cy="322475"/>
                <a:chOff x="807400" y="3610513"/>
                <a:chExt cx="304125" cy="322475"/>
              </a:xfrm>
            </p:grpSpPr>
            <p:sp>
              <p:nvSpPr>
                <p:cNvPr id="2700" name="Google Shape;2700;p46"/>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6"/>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6"/>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6"/>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04" name="Google Shape;2704;p46"/>
            <p:cNvGrpSpPr/>
            <p:nvPr/>
          </p:nvGrpSpPr>
          <p:grpSpPr>
            <a:xfrm>
              <a:off x="4800260" y="3502948"/>
              <a:ext cx="307623" cy="1072601"/>
              <a:chOff x="4780925" y="1670450"/>
              <a:chExt cx="241500" cy="837250"/>
            </a:xfrm>
          </p:grpSpPr>
          <p:sp>
            <p:nvSpPr>
              <p:cNvPr id="2705" name="Google Shape;2705;p46"/>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6"/>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6"/>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6"/>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6"/>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6"/>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6"/>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6"/>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6"/>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6"/>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6"/>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6"/>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6"/>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6"/>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9" name="Google Shape;2719;p46"/>
            <p:cNvGrpSpPr/>
            <p:nvPr/>
          </p:nvGrpSpPr>
          <p:grpSpPr>
            <a:xfrm>
              <a:off x="7452325" y="3460175"/>
              <a:ext cx="1173813" cy="1142701"/>
              <a:chOff x="4736825" y="788632"/>
              <a:chExt cx="775050" cy="805343"/>
            </a:xfrm>
          </p:grpSpPr>
          <p:sp>
            <p:nvSpPr>
              <p:cNvPr id="2720" name="Google Shape;2720;p46"/>
              <p:cNvSpPr/>
              <p:nvPr/>
            </p:nvSpPr>
            <p:spPr>
              <a:xfrm>
                <a:off x="4736825" y="792575"/>
                <a:ext cx="775050" cy="801400"/>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6"/>
              <p:cNvSpPr/>
              <p:nvPr/>
            </p:nvSpPr>
            <p:spPr>
              <a:xfrm>
                <a:off x="4856797" y="788632"/>
                <a:ext cx="655075" cy="805327"/>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2" name="Google Shape;2722;p46"/>
            <p:cNvGrpSpPr/>
            <p:nvPr/>
          </p:nvGrpSpPr>
          <p:grpSpPr>
            <a:xfrm>
              <a:off x="5204318" y="3443525"/>
              <a:ext cx="1032378" cy="1159271"/>
              <a:chOff x="5066925" y="1644820"/>
              <a:chExt cx="788978" cy="880905"/>
            </a:xfrm>
          </p:grpSpPr>
          <p:sp>
            <p:nvSpPr>
              <p:cNvPr id="2723" name="Google Shape;2723;p46"/>
              <p:cNvSpPr/>
              <p:nvPr/>
            </p:nvSpPr>
            <p:spPr>
              <a:xfrm>
                <a:off x="5066928" y="1644820"/>
                <a:ext cx="788975" cy="880899"/>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6"/>
              <p:cNvSpPr/>
              <p:nvPr/>
            </p:nvSpPr>
            <p:spPr>
              <a:xfrm>
                <a:off x="5096400" y="1661675"/>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6"/>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6"/>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6"/>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8" name="Google Shape;2728;p46"/>
            <p:cNvSpPr/>
            <p:nvPr/>
          </p:nvSpPr>
          <p:spPr>
            <a:xfrm flipH="1" rot="5400000">
              <a:off x="1140416" y="3061066"/>
              <a:ext cx="507165" cy="131645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6"/>
            <p:cNvSpPr/>
            <p:nvPr/>
          </p:nvSpPr>
          <p:spPr>
            <a:xfrm flipH="1" rot="-5400000">
              <a:off x="1409619" y="395930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0" name="Google Shape;2730;p46"/>
            <p:cNvGrpSpPr/>
            <p:nvPr/>
          </p:nvGrpSpPr>
          <p:grpSpPr>
            <a:xfrm flipH="1">
              <a:off x="1320496" y="3626026"/>
              <a:ext cx="186532" cy="186532"/>
              <a:chOff x="4779650" y="2578525"/>
              <a:chExt cx="132650" cy="132650"/>
            </a:xfrm>
          </p:grpSpPr>
          <p:sp>
            <p:nvSpPr>
              <p:cNvPr id="2731" name="Google Shape;2731;p46"/>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6"/>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3" name="Google Shape;2733;p46"/>
            <p:cNvGrpSpPr/>
            <p:nvPr/>
          </p:nvGrpSpPr>
          <p:grpSpPr>
            <a:xfrm flipH="1">
              <a:off x="1065622" y="3626026"/>
              <a:ext cx="186532" cy="186532"/>
              <a:chOff x="4960900" y="2578525"/>
              <a:chExt cx="132650" cy="132650"/>
            </a:xfrm>
          </p:grpSpPr>
          <p:sp>
            <p:nvSpPr>
              <p:cNvPr id="2734" name="Google Shape;2734;p46"/>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6"/>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6" name="Google Shape;2736;p46"/>
            <p:cNvGrpSpPr/>
            <p:nvPr/>
          </p:nvGrpSpPr>
          <p:grpSpPr>
            <a:xfrm flipH="1">
              <a:off x="810678" y="3626026"/>
              <a:ext cx="186532" cy="186532"/>
              <a:chOff x="5142200" y="2578525"/>
              <a:chExt cx="132650" cy="132650"/>
            </a:xfrm>
          </p:grpSpPr>
          <p:sp>
            <p:nvSpPr>
              <p:cNvPr id="2737" name="Google Shape;2737;p46"/>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6"/>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39" name="Google Shape;2739;p46"/>
          <p:cNvSpPr txBox="1"/>
          <p:nvPr>
            <p:ph idx="3" type="subTitle"/>
          </p:nvPr>
        </p:nvSpPr>
        <p:spPr>
          <a:xfrm>
            <a:off x="5806674" y="2134545"/>
            <a:ext cx="2175300" cy="86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2740" name="Google Shape;2740;p46"/>
          <p:cNvSpPr txBox="1"/>
          <p:nvPr>
            <p:ph idx="6" type="subTitle"/>
          </p:nvPr>
        </p:nvSpPr>
        <p:spPr>
          <a:xfrm>
            <a:off x="5806675" y="1649750"/>
            <a:ext cx="2175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PREMIUM</a:t>
            </a:r>
            <a:endParaRPr/>
          </a:p>
        </p:txBody>
      </p:sp>
      <p:sp>
        <p:nvSpPr>
          <p:cNvPr id="2741" name="Google Shape;2741;p46"/>
          <p:cNvSpPr txBox="1"/>
          <p:nvPr>
            <p:ph idx="9" type="title"/>
          </p:nvPr>
        </p:nvSpPr>
        <p:spPr>
          <a:xfrm>
            <a:off x="7135075" y="1649750"/>
            <a:ext cx="8469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$50</a:t>
            </a:r>
            <a:endParaRPr/>
          </a:p>
        </p:txBody>
      </p:sp>
      <p:sp>
        <p:nvSpPr>
          <p:cNvPr id="2742" name="Google Shape;2742;p46"/>
          <p:cNvSpPr txBox="1"/>
          <p:nvPr>
            <p:ph idx="2" type="subTitle"/>
          </p:nvPr>
        </p:nvSpPr>
        <p:spPr>
          <a:xfrm>
            <a:off x="3259947" y="2134545"/>
            <a:ext cx="2175300" cy="86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2743" name="Google Shape;2743;p46"/>
          <p:cNvSpPr txBox="1"/>
          <p:nvPr>
            <p:ph idx="5" type="subTitle"/>
          </p:nvPr>
        </p:nvSpPr>
        <p:spPr>
          <a:xfrm>
            <a:off x="3259947" y="1649750"/>
            <a:ext cx="2175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PRO</a:t>
            </a:r>
            <a:endParaRPr/>
          </a:p>
        </p:txBody>
      </p:sp>
      <p:sp>
        <p:nvSpPr>
          <p:cNvPr id="2744" name="Google Shape;2744;p46"/>
          <p:cNvSpPr txBox="1"/>
          <p:nvPr>
            <p:ph idx="8" type="title"/>
          </p:nvPr>
        </p:nvSpPr>
        <p:spPr>
          <a:xfrm>
            <a:off x="4588350" y="1649750"/>
            <a:ext cx="8469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$25</a:t>
            </a:r>
            <a:endParaRPr/>
          </a:p>
        </p:txBody>
      </p:sp>
      <p:sp>
        <p:nvSpPr>
          <p:cNvPr id="2745" name="Google Shape;2745;p46"/>
          <p:cNvSpPr txBox="1"/>
          <p:nvPr>
            <p:ph idx="1" type="subTitle"/>
          </p:nvPr>
        </p:nvSpPr>
        <p:spPr>
          <a:xfrm>
            <a:off x="713226" y="2134545"/>
            <a:ext cx="2175300" cy="86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a:t>
            </a:r>
            <a:r>
              <a:rPr lang="en"/>
              <a:t>the closest planet to the Sun and the smallest one </a:t>
            </a:r>
            <a:endParaRPr/>
          </a:p>
        </p:txBody>
      </p:sp>
      <p:sp>
        <p:nvSpPr>
          <p:cNvPr id="2746" name="Google Shape;2746;p46"/>
          <p:cNvSpPr txBox="1"/>
          <p:nvPr>
            <p:ph idx="4" type="subTitle"/>
          </p:nvPr>
        </p:nvSpPr>
        <p:spPr>
          <a:xfrm>
            <a:off x="713225" y="1649750"/>
            <a:ext cx="2175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BASIC</a:t>
            </a:r>
            <a:endParaRPr/>
          </a:p>
        </p:txBody>
      </p:sp>
      <p:sp>
        <p:nvSpPr>
          <p:cNvPr id="2747" name="Google Shape;2747;p46"/>
          <p:cNvSpPr txBox="1"/>
          <p:nvPr>
            <p:ph idx="7" type="title"/>
          </p:nvPr>
        </p:nvSpPr>
        <p:spPr>
          <a:xfrm>
            <a:off x="2041625" y="1649750"/>
            <a:ext cx="8469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$10</a:t>
            </a:r>
            <a:endParaRPr/>
          </a:p>
        </p:txBody>
      </p:sp>
      <p:sp>
        <p:nvSpPr>
          <p:cNvPr id="2748" name="Google Shape;2748;p46"/>
          <p:cNvSpPr txBox="1"/>
          <p:nvPr>
            <p:ph type="title"/>
          </p:nvPr>
        </p:nvSpPr>
        <p:spPr>
          <a:xfrm>
            <a:off x="720000" y="326574"/>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t>
            </a:r>
            <a:r>
              <a:rPr lang="en">
                <a:solidFill>
                  <a:schemeClr val="dk2"/>
                </a:solidFill>
              </a:rPr>
              <a:t>PLANS</a:t>
            </a:r>
            <a:endParaRPr>
              <a:solidFill>
                <a:schemeClr val="dk2"/>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2" name="Shape 2752"/>
        <p:cNvGrpSpPr/>
        <p:nvPr/>
      </p:nvGrpSpPr>
      <p:grpSpPr>
        <a:xfrm>
          <a:off x="0" y="0"/>
          <a:ext cx="0" cy="0"/>
          <a:chOff x="0" y="0"/>
          <a:chExt cx="0" cy="0"/>
        </a:xfrm>
      </p:grpSpPr>
      <p:sp>
        <p:nvSpPr>
          <p:cNvPr id="2753" name="Google Shape;2753;p47"/>
          <p:cNvSpPr txBox="1"/>
          <p:nvPr>
            <p:ph type="title"/>
          </p:nvPr>
        </p:nvSpPr>
        <p:spPr>
          <a:xfrm>
            <a:off x="713225" y="330432"/>
            <a:ext cx="3531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PRODUCT </a:t>
            </a:r>
            <a:r>
              <a:rPr lang="en">
                <a:solidFill>
                  <a:schemeClr val="dk2"/>
                </a:solidFill>
              </a:rPr>
              <a:t>DEMO</a:t>
            </a:r>
            <a:endParaRPr>
              <a:solidFill>
                <a:schemeClr val="dk2"/>
              </a:solidFill>
            </a:endParaRPr>
          </a:p>
        </p:txBody>
      </p:sp>
      <p:sp>
        <p:nvSpPr>
          <p:cNvPr id="2754" name="Google Shape;2754;p47"/>
          <p:cNvSpPr txBox="1"/>
          <p:nvPr>
            <p:ph idx="1" type="subTitle"/>
          </p:nvPr>
        </p:nvSpPr>
        <p:spPr>
          <a:xfrm>
            <a:off x="713225" y="979332"/>
            <a:ext cx="3531900" cy="7758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None/>
            </a:pPr>
            <a:r>
              <a:rPr lang="en"/>
              <a:t>You can replace the image on the screen with your own work. Just right-click on it and select “Replace image”</a:t>
            </a:r>
            <a:endParaRPr/>
          </a:p>
        </p:txBody>
      </p:sp>
      <p:grpSp>
        <p:nvGrpSpPr>
          <p:cNvPr id="2755" name="Google Shape;2755;p47"/>
          <p:cNvGrpSpPr/>
          <p:nvPr/>
        </p:nvGrpSpPr>
        <p:grpSpPr>
          <a:xfrm>
            <a:off x="4395952" y="1958876"/>
            <a:ext cx="3353968" cy="2648707"/>
            <a:chOff x="5076775" y="1958876"/>
            <a:chExt cx="3353968" cy="2648707"/>
          </a:xfrm>
        </p:grpSpPr>
        <p:sp>
          <p:nvSpPr>
            <p:cNvPr id="2756" name="Google Shape;2756;p47"/>
            <p:cNvSpPr/>
            <p:nvPr/>
          </p:nvSpPr>
          <p:spPr>
            <a:xfrm>
              <a:off x="5163025" y="2044375"/>
              <a:ext cx="3192600" cy="19272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7"/>
            <p:cNvSpPr/>
            <p:nvPr/>
          </p:nvSpPr>
          <p:spPr>
            <a:xfrm>
              <a:off x="5076775" y="1958876"/>
              <a:ext cx="3353968" cy="2648707"/>
            </a:xfrm>
            <a:custGeom>
              <a:rect b="b" l="l" r="r" t="t"/>
              <a:pathLst>
                <a:path extrusionOk="0" h="100673" w="131696">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8" name="Google Shape;2758;p47"/>
          <p:cNvSpPr/>
          <p:nvPr/>
        </p:nvSpPr>
        <p:spPr>
          <a:xfrm>
            <a:off x="2458273" y="2238553"/>
            <a:ext cx="1743405" cy="2365285"/>
          </a:xfrm>
          <a:custGeom>
            <a:rect b="b" l="l" r="r" t="t"/>
            <a:pathLst>
              <a:path extrusionOk="0" h="95461" w="70249">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59" name="Google Shape;2759;p47"/>
          <p:cNvPicPr preferRelativeResize="0"/>
          <p:nvPr/>
        </p:nvPicPr>
        <p:blipFill rotWithShape="1">
          <a:blip r:embed="rId3">
            <a:alphaModFix/>
          </a:blip>
          <a:srcRect b="0" l="6661" r="51127" t="0"/>
          <a:stretch/>
        </p:blipFill>
        <p:spPr>
          <a:xfrm>
            <a:off x="2588906" y="2440787"/>
            <a:ext cx="1482139" cy="1975053"/>
          </a:xfrm>
          <a:prstGeom prst="rect">
            <a:avLst/>
          </a:prstGeom>
          <a:noFill/>
          <a:ln>
            <a:noFill/>
          </a:ln>
        </p:spPr>
      </p:pic>
      <p:sp>
        <p:nvSpPr>
          <p:cNvPr id="2760" name="Google Shape;2760;p47"/>
          <p:cNvSpPr/>
          <p:nvPr/>
        </p:nvSpPr>
        <p:spPr>
          <a:xfrm>
            <a:off x="1394080" y="2887225"/>
            <a:ext cx="869918" cy="1720341"/>
          </a:xfrm>
          <a:custGeom>
            <a:rect b="b" l="l" r="r" t="t"/>
            <a:pathLst>
              <a:path extrusionOk="0" h="122466" w="6196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61" name="Google Shape;2761;p47"/>
          <p:cNvPicPr preferRelativeResize="0"/>
          <p:nvPr/>
        </p:nvPicPr>
        <p:blipFill rotWithShape="1">
          <a:blip r:embed="rId4">
            <a:alphaModFix/>
          </a:blip>
          <a:srcRect b="8970" l="1343" r="72105" t="8961"/>
          <a:stretch/>
        </p:blipFill>
        <p:spPr>
          <a:xfrm>
            <a:off x="1423027" y="3023553"/>
            <a:ext cx="812026" cy="1411841"/>
          </a:xfrm>
          <a:prstGeom prst="rect">
            <a:avLst/>
          </a:prstGeom>
          <a:noFill/>
          <a:ln>
            <a:noFill/>
          </a:ln>
        </p:spPr>
      </p:pic>
      <p:pic>
        <p:nvPicPr>
          <p:cNvPr id="2762" name="Google Shape;2762;p47"/>
          <p:cNvPicPr preferRelativeResize="0"/>
          <p:nvPr/>
        </p:nvPicPr>
        <p:blipFill rotWithShape="1">
          <a:blip r:embed="rId5">
            <a:alphaModFix/>
          </a:blip>
          <a:srcRect b="0" l="298" r="308" t="0"/>
          <a:stretch/>
        </p:blipFill>
        <p:spPr>
          <a:xfrm>
            <a:off x="4476624" y="2112675"/>
            <a:ext cx="3192624" cy="180680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6" name="Shape 2766"/>
        <p:cNvGrpSpPr/>
        <p:nvPr/>
      </p:nvGrpSpPr>
      <p:grpSpPr>
        <a:xfrm>
          <a:off x="0" y="0"/>
          <a:ext cx="0" cy="0"/>
          <a:chOff x="0" y="0"/>
          <a:chExt cx="0" cy="0"/>
        </a:xfrm>
      </p:grpSpPr>
      <p:sp>
        <p:nvSpPr>
          <p:cNvPr id="2767" name="Google Shape;2767;p48"/>
          <p:cNvSpPr txBox="1"/>
          <p:nvPr>
            <p:ph type="title"/>
          </p:nvPr>
        </p:nvSpPr>
        <p:spPr>
          <a:xfrm>
            <a:off x="2882611" y="330432"/>
            <a:ext cx="5433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PRODUCT</a:t>
            </a:r>
            <a:r>
              <a:rPr lang="en"/>
              <a:t> </a:t>
            </a:r>
            <a:r>
              <a:rPr lang="en">
                <a:solidFill>
                  <a:schemeClr val="dk2"/>
                </a:solidFill>
              </a:rPr>
              <a:t>CONCEPTS</a:t>
            </a:r>
            <a:endParaRPr>
              <a:solidFill>
                <a:schemeClr val="dk2"/>
              </a:solidFill>
            </a:endParaRPr>
          </a:p>
        </p:txBody>
      </p:sp>
      <p:sp>
        <p:nvSpPr>
          <p:cNvPr id="2768" name="Google Shape;2768;p48"/>
          <p:cNvSpPr txBox="1"/>
          <p:nvPr>
            <p:ph idx="1" type="subTitle"/>
          </p:nvPr>
        </p:nvSpPr>
        <p:spPr>
          <a:xfrm>
            <a:off x="2991393" y="3291300"/>
            <a:ext cx="3596700" cy="73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hot and has a poisonous atmosphere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2769" name="Google Shape;2769;p48"/>
          <p:cNvSpPr txBox="1"/>
          <p:nvPr>
            <p:ph idx="2" type="subTitle"/>
          </p:nvPr>
        </p:nvSpPr>
        <p:spPr>
          <a:xfrm>
            <a:off x="2991393" y="1869350"/>
            <a:ext cx="3596700" cy="73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a bit larger than the Moon</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2770" name="Google Shape;2770;p48"/>
          <p:cNvSpPr txBox="1"/>
          <p:nvPr>
            <p:ph idx="3" type="subTitle"/>
          </p:nvPr>
        </p:nvSpPr>
        <p:spPr>
          <a:xfrm>
            <a:off x="2991368" y="2880400"/>
            <a:ext cx="3596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US</a:t>
            </a:r>
            <a:endParaRPr/>
          </a:p>
        </p:txBody>
      </p:sp>
      <p:sp>
        <p:nvSpPr>
          <p:cNvPr id="2771" name="Google Shape;2771;p48"/>
          <p:cNvSpPr txBox="1"/>
          <p:nvPr>
            <p:ph idx="4" type="subTitle"/>
          </p:nvPr>
        </p:nvSpPr>
        <p:spPr>
          <a:xfrm>
            <a:off x="2991397" y="1458450"/>
            <a:ext cx="3596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THEM</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5" name="Shape 2775"/>
        <p:cNvGrpSpPr/>
        <p:nvPr/>
      </p:nvGrpSpPr>
      <p:grpSpPr>
        <a:xfrm>
          <a:off x="0" y="0"/>
          <a:ext cx="0" cy="0"/>
          <a:chOff x="0" y="0"/>
          <a:chExt cx="0" cy="0"/>
        </a:xfrm>
      </p:grpSpPr>
      <p:grpSp>
        <p:nvGrpSpPr>
          <p:cNvPr id="2776" name="Google Shape;2776;p49"/>
          <p:cNvGrpSpPr/>
          <p:nvPr/>
        </p:nvGrpSpPr>
        <p:grpSpPr>
          <a:xfrm>
            <a:off x="713225" y="1735750"/>
            <a:ext cx="4612225" cy="1232995"/>
            <a:chOff x="713300" y="2165355"/>
            <a:chExt cx="4612225" cy="1025104"/>
          </a:xfrm>
        </p:grpSpPr>
        <p:sp>
          <p:nvSpPr>
            <p:cNvPr id="2777" name="Google Shape;2777;p49"/>
            <p:cNvSpPr/>
            <p:nvPr/>
          </p:nvSpPr>
          <p:spPr>
            <a:xfrm>
              <a:off x="713300" y="2165355"/>
              <a:ext cx="4272600" cy="1025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9"/>
            <p:cNvSpPr/>
            <p:nvPr/>
          </p:nvSpPr>
          <p:spPr>
            <a:xfrm>
              <a:off x="4985925" y="2165360"/>
              <a:ext cx="339600" cy="1025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9" name="Google Shape;2779;p49"/>
          <p:cNvSpPr txBox="1"/>
          <p:nvPr>
            <p:ph type="title"/>
          </p:nvPr>
        </p:nvSpPr>
        <p:spPr>
          <a:xfrm>
            <a:off x="713225" y="539500"/>
            <a:ext cx="4195800" cy="2529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 </a:t>
            </a:r>
            <a:r>
              <a:rPr lang="en">
                <a:solidFill>
                  <a:schemeClr val="lt1"/>
                </a:solidFill>
              </a:rPr>
              <a:t>WORDS</a:t>
            </a:r>
            <a:endParaRPr>
              <a:solidFill>
                <a:schemeClr val="lt1"/>
              </a:solidFill>
            </a:endParaRPr>
          </a:p>
        </p:txBody>
      </p:sp>
      <p:grpSp>
        <p:nvGrpSpPr>
          <p:cNvPr id="2780" name="Google Shape;2780;p49"/>
          <p:cNvGrpSpPr/>
          <p:nvPr/>
        </p:nvGrpSpPr>
        <p:grpSpPr>
          <a:xfrm>
            <a:off x="520835" y="60"/>
            <a:ext cx="8625915" cy="4686085"/>
            <a:chOff x="520835" y="60"/>
            <a:chExt cx="8625915" cy="4686085"/>
          </a:xfrm>
        </p:grpSpPr>
        <p:sp>
          <p:nvSpPr>
            <p:cNvPr id="2781" name="Google Shape;2781;p49"/>
            <p:cNvSpPr/>
            <p:nvPr/>
          </p:nvSpPr>
          <p:spPr>
            <a:xfrm>
              <a:off x="7648675" y="945450"/>
              <a:ext cx="910500" cy="401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2" name="Google Shape;2782;p49"/>
            <p:cNvGrpSpPr/>
            <p:nvPr/>
          </p:nvGrpSpPr>
          <p:grpSpPr>
            <a:xfrm>
              <a:off x="520835" y="60"/>
              <a:ext cx="8625915" cy="4686085"/>
              <a:chOff x="520835" y="60"/>
              <a:chExt cx="8625915" cy="4686085"/>
            </a:xfrm>
          </p:grpSpPr>
          <p:sp>
            <p:nvSpPr>
              <p:cNvPr id="2783" name="Google Shape;2783;p49"/>
              <p:cNvSpPr/>
              <p:nvPr/>
            </p:nvSpPr>
            <p:spPr>
              <a:xfrm>
                <a:off x="6514300" y="482275"/>
                <a:ext cx="1288445" cy="676862"/>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9"/>
              <p:cNvSpPr/>
              <p:nvPr/>
            </p:nvSpPr>
            <p:spPr>
              <a:xfrm>
                <a:off x="8260726" y="1464600"/>
                <a:ext cx="464275" cy="789436"/>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9"/>
              <p:cNvSpPr/>
              <p:nvPr/>
            </p:nvSpPr>
            <p:spPr>
              <a:xfrm>
                <a:off x="6996400" y="2234225"/>
                <a:ext cx="2147568" cy="60153"/>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9"/>
              <p:cNvSpPr/>
              <p:nvPr/>
            </p:nvSpPr>
            <p:spPr>
              <a:xfrm>
                <a:off x="7595252" y="1152456"/>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9"/>
              <p:cNvSpPr/>
              <p:nvPr/>
            </p:nvSpPr>
            <p:spPr>
              <a:xfrm>
                <a:off x="8180375" y="1159284"/>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8" name="Google Shape;2788;p49"/>
              <p:cNvGrpSpPr/>
              <p:nvPr/>
            </p:nvGrpSpPr>
            <p:grpSpPr>
              <a:xfrm>
                <a:off x="8142199" y="2880400"/>
                <a:ext cx="1001836" cy="587959"/>
                <a:chOff x="8168914" y="2889541"/>
                <a:chExt cx="981519" cy="576035"/>
              </a:xfrm>
            </p:grpSpPr>
            <p:sp>
              <p:nvSpPr>
                <p:cNvPr id="2789" name="Google Shape;2789;p49"/>
                <p:cNvSpPr/>
                <p:nvPr/>
              </p:nvSpPr>
              <p:spPr>
                <a:xfrm>
                  <a:off x="8168914" y="2892333"/>
                  <a:ext cx="981519" cy="573226"/>
                </a:xfrm>
                <a:custGeom>
                  <a:rect b="b" l="l" r="r" t="t"/>
                  <a:pathLst>
                    <a:path extrusionOk="0" h="11416" w="38457">
                      <a:moveTo>
                        <a:pt x="0" y="0"/>
                      </a:moveTo>
                      <a:lnTo>
                        <a:pt x="0" y="11416"/>
                      </a:lnTo>
                      <a:lnTo>
                        <a:pt x="38457" y="11416"/>
                      </a:lnTo>
                      <a:lnTo>
                        <a:pt x="384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0" name="Google Shape;2790;p49"/>
                <p:cNvGrpSpPr/>
                <p:nvPr/>
              </p:nvGrpSpPr>
              <p:grpSpPr>
                <a:xfrm>
                  <a:off x="8283885" y="2889541"/>
                  <a:ext cx="745070" cy="576035"/>
                  <a:chOff x="5381719" y="3702446"/>
                  <a:chExt cx="370959" cy="286798"/>
                </a:xfrm>
              </p:grpSpPr>
              <p:sp>
                <p:nvSpPr>
                  <p:cNvPr id="2791" name="Google Shape;2791;p49"/>
                  <p:cNvSpPr/>
                  <p:nvPr/>
                </p:nvSpPr>
                <p:spPr>
                  <a:xfrm>
                    <a:off x="5468147" y="3702446"/>
                    <a:ext cx="114425" cy="286798"/>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9"/>
                  <p:cNvSpPr/>
                  <p:nvPr/>
                </p:nvSpPr>
                <p:spPr>
                  <a:xfrm>
                    <a:off x="5648128" y="3702446"/>
                    <a:ext cx="104550" cy="286798"/>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9"/>
                  <p:cNvSpPr/>
                  <p:nvPr/>
                </p:nvSpPr>
                <p:spPr>
                  <a:xfrm>
                    <a:off x="5565000" y="3805748"/>
                    <a:ext cx="84800" cy="183495"/>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9"/>
                  <p:cNvSpPr/>
                  <p:nvPr/>
                </p:nvSpPr>
                <p:spPr>
                  <a:xfrm>
                    <a:off x="5381719" y="3702446"/>
                    <a:ext cx="32100" cy="286798"/>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95" name="Google Shape;2795;p49"/>
              <p:cNvSpPr/>
              <p:nvPr/>
            </p:nvSpPr>
            <p:spPr>
              <a:xfrm>
                <a:off x="6514300" y="3392825"/>
                <a:ext cx="582528" cy="1211177"/>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9"/>
              <p:cNvSpPr/>
              <p:nvPr/>
            </p:nvSpPr>
            <p:spPr>
              <a:xfrm>
                <a:off x="7528800" y="3973025"/>
                <a:ext cx="1079195" cy="63099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7" name="Google Shape;2797;p49"/>
              <p:cNvGrpSpPr/>
              <p:nvPr/>
            </p:nvGrpSpPr>
            <p:grpSpPr>
              <a:xfrm>
                <a:off x="6514275" y="1914575"/>
                <a:ext cx="1109400" cy="339000"/>
                <a:chOff x="6514275" y="1914575"/>
                <a:chExt cx="1109400" cy="339000"/>
              </a:xfrm>
            </p:grpSpPr>
            <p:sp>
              <p:nvSpPr>
                <p:cNvPr id="2798" name="Google Shape;2798;p49"/>
                <p:cNvSpPr/>
                <p:nvPr/>
              </p:nvSpPr>
              <p:spPr>
                <a:xfrm>
                  <a:off x="6514275" y="1914575"/>
                  <a:ext cx="1109400" cy="339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9" name="Google Shape;2799;p49"/>
                <p:cNvGrpSpPr/>
                <p:nvPr/>
              </p:nvGrpSpPr>
              <p:grpSpPr>
                <a:xfrm>
                  <a:off x="6561359" y="2004563"/>
                  <a:ext cx="159065" cy="159034"/>
                  <a:chOff x="6117725" y="2401225"/>
                  <a:chExt cx="127650" cy="127625"/>
                </a:xfrm>
              </p:grpSpPr>
              <p:sp>
                <p:nvSpPr>
                  <p:cNvPr id="2800" name="Google Shape;2800;p49"/>
                  <p:cNvSpPr/>
                  <p:nvPr/>
                </p:nvSpPr>
                <p:spPr>
                  <a:xfrm>
                    <a:off x="6117725" y="2401225"/>
                    <a:ext cx="127650" cy="127625"/>
                  </a:xfrm>
                  <a:custGeom>
                    <a:rect b="b" l="l" r="r" t="t"/>
                    <a:pathLst>
                      <a:path extrusionOk="0" h="5105" w="5106">
                        <a:moveTo>
                          <a:pt x="0" y="1"/>
                        </a:moveTo>
                        <a:lnTo>
                          <a:pt x="0" y="5105"/>
                        </a:lnTo>
                        <a:lnTo>
                          <a:pt x="5106" y="5105"/>
                        </a:lnTo>
                        <a:lnTo>
                          <a:pt x="51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9"/>
                  <p:cNvSpPr/>
                  <p:nvPr/>
                </p:nvSpPr>
                <p:spPr>
                  <a:xfrm>
                    <a:off x="6132850" y="2418525"/>
                    <a:ext cx="93100" cy="93050"/>
                  </a:xfrm>
                  <a:custGeom>
                    <a:rect b="b" l="l" r="r" t="t"/>
                    <a:pathLst>
                      <a:path extrusionOk="0" h="3722" w="3724">
                        <a:moveTo>
                          <a:pt x="3723" y="0"/>
                        </a:moveTo>
                        <a:lnTo>
                          <a:pt x="1" y="3721"/>
                        </a:lnTo>
                        <a:lnTo>
                          <a:pt x="3723" y="3721"/>
                        </a:lnTo>
                        <a:lnTo>
                          <a:pt x="37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2" name="Google Shape;2802;p49"/>
                <p:cNvGrpSpPr/>
                <p:nvPr/>
              </p:nvGrpSpPr>
              <p:grpSpPr>
                <a:xfrm>
                  <a:off x="6778678" y="2004563"/>
                  <a:ext cx="159096" cy="159034"/>
                  <a:chOff x="6292125" y="2401225"/>
                  <a:chExt cx="127675" cy="127625"/>
                </a:xfrm>
              </p:grpSpPr>
              <p:sp>
                <p:nvSpPr>
                  <p:cNvPr id="2803" name="Google Shape;2803;p49"/>
                  <p:cNvSpPr/>
                  <p:nvPr/>
                </p:nvSpPr>
                <p:spPr>
                  <a:xfrm>
                    <a:off x="6292125" y="2401225"/>
                    <a:ext cx="127675" cy="127625"/>
                  </a:xfrm>
                  <a:custGeom>
                    <a:rect b="b" l="l" r="r" t="t"/>
                    <a:pathLst>
                      <a:path extrusionOk="0" h="5105" w="5107">
                        <a:moveTo>
                          <a:pt x="1" y="1"/>
                        </a:moveTo>
                        <a:lnTo>
                          <a:pt x="1" y="5105"/>
                        </a:lnTo>
                        <a:lnTo>
                          <a:pt x="5107" y="5105"/>
                        </a:lnTo>
                        <a:lnTo>
                          <a:pt x="51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9"/>
                  <p:cNvSpPr/>
                  <p:nvPr/>
                </p:nvSpPr>
                <p:spPr>
                  <a:xfrm>
                    <a:off x="6307275" y="2418525"/>
                    <a:ext cx="93050" cy="93050"/>
                  </a:xfrm>
                  <a:custGeom>
                    <a:rect b="b" l="l" r="r" t="t"/>
                    <a:pathLst>
                      <a:path extrusionOk="0" h="3722" w="3722">
                        <a:moveTo>
                          <a:pt x="1" y="3721"/>
                        </a:moveTo>
                        <a:lnTo>
                          <a:pt x="3722" y="0"/>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5" name="Google Shape;2805;p49"/>
                <p:cNvGrpSpPr/>
                <p:nvPr/>
              </p:nvGrpSpPr>
              <p:grpSpPr>
                <a:xfrm>
                  <a:off x="6996092" y="2004563"/>
                  <a:ext cx="159034" cy="159034"/>
                  <a:chOff x="6466600" y="2401225"/>
                  <a:chExt cx="127625" cy="127625"/>
                </a:xfrm>
              </p:grpSpPr>
              <p:sp>
                <p:nvSpPr>
                  <p:cNvPr id="2806" name="Google Shape;2806;p49"/>
                  <p:cNvSpPr/>
                  <p:nvPr/>
                </p:nvSpPr>
                <p:spPr>
                  <a:xfrm>
                    <a:off x="6466600" y="2401225"/>
                    <a:ext cx="127625" cy="127625"/>
                  </a:xfrm>
                  <a:custGeom>
                    <a:rect b="b" l="l" r="r" t="t"/>
                    <a:pathLst>
                      <a:path extrusionOk="0" h="5105" w="5105">
                        <a:moveTo>
                          <a:pt x="0" y="1"/>
                        </a:moveTo>
                        <a:lnTo>
                          <a:pt x="0" y="5105"/>
                        </a:lnTo>
                        <a:lnTo>
                          <a:pt x="5105" y="5105"/>
                        </a:lnTo>
                        <a:lnTo>
                          <a:pt x="5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9"/>
                  <p:cNvSpPr/>
                  <p:nvPr/>
                </p:nvSpPr>
                <p:spPr>
                  <a:xfrm>
                    <a:off x="6481700" y="2418525"/>
                    <a:ext cx="93100" cy="93050"/>
                  </a:xfrm>
                  <a:custGeom>
                    <a:rect b="b" l="l" r="r" t="t"/>
                    <a:pathLst>
                      <a:path extrusionOk="0" h="3722" w="3724">
                        <a:moveTo>
                          <a:pt x="3723" y="0"/>
                        </a:moveTo>
                        <a:lnTo>
                          <a:pt x="1" y="3721"/>
                        </a:lnTo>
                        <a:lnTo>
                          <a:pt x="3723" y="37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8" name="Google Shape;2808;p49"/>
                <p:cNvGrpSpPr/>
                <p:nvPr/>
              </p:nvGrpSpPr>
              <p:grpSpPr>
                <a:xfrm>
                  <a:off x="7213443" y="2004563"/>
                  <a:ext cx="159034" cy="159034"/>
                  <a:chOff x="6641025" y="2401225"/>
                  <a:chExt cx="127625" cy="127625"/>
                </a:xfrm>
              </p:grpSpPr>
              <p:sp>
                <p:nvSpPr>
                  <p:cNvPr id="2809" name="Google Shape;2809;p49"/>
                  <p:cNvSpPr/>
                  <p:nvPr/>
                </p:nvSpPr>
                <p:spPr>
                  <a:xfrm>
                    <a:off x="6641025" y="2401225"/>
                    <a:ext cx="127625" cy="127625"/>
                  </a:xfrm>
                  <a:custGeom>
                    <a:rect b="b" l="l" r="r" t="t"/>
                    <a:pathLst>
                      <a:path extrusionOk="0" h="5105" w="5105">
                        <a:moveTo>
                          <a:pt x="0" y="1"/>
                        </a:moveTo>
                        <a:lnTo>
                          <a:pt x="0" y="5105"/>
                        </a:lnTo>
                        <a:lnTo>
                          <a:pt x="5105" y="5105"/>
                        </a:lnTo>
                        <a:lnTo>
                          <a:pt x="51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9"/>
                  <p:cNvSpPr/>
                  <p:nvPr/>
                </p:nvSpPr>
                <p:spPr>
                  <a:xfrm>
                    <a:off x="6656175" y="2418525"/>
                    <a:ext cx="93025" cy="93050"/>
                  </a:xfrm>
                  <a:custGeom>
                    <a:rect b="b" l="l" r="r" t="t"/>
                    <a:pathLst>
                      <a:path extrusionOk="0" h="3722" w="3721">
                        <a:moveTo>
                          <a:pt x="3721" y="0"/>
                        </a:moveTo>
                        <a:lnTo>
                          <a:pt x="0" y="3721"/>
                        </a:lnTo>
                        <a:lnTo>
                          <a:pt x="3721" y="3721"/>
                        </a:lnTo>
                        <a:lnTo>
                          <a:pt x="37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1" name="Google Shape;2811;p49"/>
                <p:cNvGrpSpPr/>
                <p:nvPr/>
              </p:nvGrpSpPr>
              <p:grpSpPr>
                <a:xfrm>
                  <a:off x="7430794" y="2004563"/>
                  <a:ext cx="159096" cy="159034"/>
                  <a:chOff x="6815450" y="2401225"/>
                  <a:chExt cx="127675" cy="127625"/>
                </a:xfrm>
              </p:grpSpPr>
              <p:sp>
                <p:nvSpPr>
                  <p:cNvPr id="2812" name="Google Shape;2812;p49"/>
                  <p:cNvSpPr/>
                  <p:nvPr/>
                </p:nvSpPr>
                <p:spPr>
                  <a:xfrm>
                    <a:off x="6815450" y="2401225"/>
                    <a:ext cx="127675" cy="127625"/>
                  </a:xfrm>
                  <a:custGeom>
                    <a:rect b="b" l="l" r="r" t="t"/>
                    <a:pathLst>
                      <a:path extrusionOk="0" h="5105" w="5107">
                        <a:moveTo>
                          <a:pt x="0" y="1"/>
                        </a:moveTo>
                        <a:lnTo>
                          <a:pt x="0" y="5105"/>
                        </a:lnTo>
                        <a:lnTo>
                          <a:pt x="5106" y="5105"/>
                        </a:lnTo>
                        <a:lnTo>
                          <a:pt x="51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9"/>
                  <p:cNvSpPr/>
                  <p:nvPr/>
                </p:nvSpPr>
                <p:spPr>
                  <a:xfrm>
                    <a:off x="6830600" y="2418525"/>
                    <a:ext cx="93025" cy="93050"/>
                  </a:xfrm>
                  <a:custGeom>
                    <a:rect b="b" l="l" r="r" t="t"/>
                    <a:pathLst>
                      <a:path extrusionOk="0" h="3722" w="3721">
                        <a:moveTo>
                          <a:pt x="0" y="3721"/>
                        </a:moveTo>
                        <a:lnTo>
                          <a:pt x="3721"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14" name="Google Shape;2814;p49"/>
              <p:cNvSpPr/>
              <p:nvPr/>
            </p:nvSpPr>
            <p:spPr>
              <a:xfrm>
                <a:off x="6605525" y="385971"/>
                <a:ext cx="1132923" cy="676967"/>
              </a:xfrm>
              <a:custGeom>
                <a:rect b="b" l="l" r="r" t="t"/>
                <a:pathLst>
                  <a:path extrusionOk="0" h="34117" w="36367">
                    <a:moveTo>
                      <a:pt x="1" y="1"/>
                    </a:moveTo>
                    <a:lnTo>
                      <a:pt x="1" y="34117"/>
                    </a:lnTo>
                    <a:lnTo>
                      <a:pt x="36367" y="34117"/>
                    </a:lnTo>
                    <a:lnTo>
                      <a:pt x="363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9"/>
              <p:cNvSpPr/>
              <p:nvPr/>
            </p:nvSpPr>
            <p:spPr>
              <a:xfrm>
                <a:off x="6605533" y="60"/>
                <a:ext cx="420870" cy="1062830"/>
              </a:xfrm>
              <a:custGeom>
                <a:rect b="b" l="l" r="r" t="t"/>
                <a:pathLst>
                  <a:path extrusionOk="0" h="34117" w="13510">
                    <a:moveTo>
                      <a:pt x="1" y="1"/>
                    </a:moveTo>
                    <a:lnTo>
                      <a:pt x="1" y="34117"/>
                    </a:lnTo>
                    <a:lnTo>
                      <a:pt x="3128" y="34117"/>
                    </a:lnTo>
                    <a:lnTo>
                      <a:pt x="3128" y="23387"/>
                    </a:lnTo>
                    <a:cubicBezTo>
                      <a:pt x="3128" y="23022"/>
                      <a:pt x="3160" y="22589"/>
                      <a:pt x="3294" y="22289"/>
                    </a:cubicBezTo>
                    <a:cubicBezTo>
                      <a:pt x="3660" y="21358"/>
                      <a:pt x="4492" y="20493"/>
                      <a:pt x="5823" y="20493"/>
                    </a:cubicBezTo>
                    <a:cubicBezTo>
                      <a:pt x="7718" y="20493"/>
                      <a:pt x="8452" y="21956"/>
                      <a:pt x="8452" y="24086"/>
                    </a:cubicBezTo>
                    <a:lnTo>
                      <a:pt x="8452" y="34117"/>
                    </a:lnTo>
                    <a:lnTo>
                      <a:pt x="13510" y="34117"/>
                    </a:lnTo>
                    <a:lnTo>
                      <a:pt x="13510" y="23554"/>
                    </a:lnTo>
                    <a:cubicBezTo>
                      <a:pt x="13510" y="18629"/>
                      <a:pt x="11047" y="16399"/>
                      <a:pt x="7820" y="16399"/>
                    </a:cubicBezTo>
                    <a:cubicBezTo>
                      <a:pt x="6887" y="16399"/>
                      <a:pt x="5956" y="16632"/>
                      <a:pt x="5191" y="17033"/>
                    </a:cubicBezTo>
                    <a:cubicBezTo>
                      <a:pt x="4392" y="17431"/>
                      <a:pt x="3726" y="17997"/>
                      <a:pt x="3194" y="18729"/>
                    </a:cubicBezTo>
                    <a:lnTo>
                      <a:pt x="3128" y="18729"/>
                    </a:lnTo>
                    <a:lnTo>
                      <a:pt x="31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6" name="Google Shape;2816;p49"/>
              <p:cNvGrpSpPr/>
              <p:nvPr/>
            </p:nvGrpSpPr>
            <p:grpSpPr>
              <a:xfrm>
                <a:off x="7417087" y="697066"/>
                <a:ext cx="294640" cy="312428"/>
                <a:chOff x="6804450" y="1351925"/>
                <a:chExt cx="236450" cy="250725"/>
              </a:xfrm>
            </p:grpSpPr>
            <p:sp>
              <p:nvSpPr>
                <p:cNvPr id="2817" name="Google Shape;2817;p49"/>
                <p:cNvSpPr/>
                <p:nvPr/>
              </p:nvSpPr>
              <p:spPr>
                <a:xfrm>
                  <a:off x="6864525" y="1355775"/>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9"/>
                <p:cNvSpPr/>
                <p:nvPr/>
              </p:nvSpPr>
              <p:spPr>
                <a:xfrm>
                  <a:off x="6982700" y="1359250"/>
                  <a:ext cx="54350" cy="169050"/>
                </a:xfrm>
                <a:custGeom>
                  <a:rect b="b" l="l" r="r" t="t"/>
                  <a:pathLst>
                    <a:path extrusionOk="0" h="6762" w="2174">
                      <a:moveTo>
                        <a:pt x="2174" y="1"/>
                      </a:moveTo>
                      <a:lnTo>
                        <a:pt x="0" y="2708"/>
                      </a:lnTo>
                      <a:lnTo>
                        <a:pt x="0" y="6761"/>
                      </a:lnTo>
                      <a:lnTo>
                        <a:pt x="2152" y="6761"/>
                      </a:lnTo>
                      <a:lnTo>
                        <a:pt x="2174" y="6734"/>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9"/>
                <p:cNvSpPr/>
                <p:nvPr/>
              </p:nvSpPr>
              <p:spPr>
                <a:xfrm>
                  <a:off x="6829375" y="1453775"/>
                  <a:ext cx="126850" cy="124875"/>
                </a:xfrm>
                <a:custGeom>
                  <a:rect b="b" l="l" r="r" t="t"/>
                  <a:pathLst>
                    <a:path extrusionOk="0" h="4995" w="5074">
                      <a:moveTo>
                        <a:pt x="0" y="0"/>
                      </a:moveTo>
                      <a:lnTo>
                        <a:pt x="0" y="4994"/>
                      </a:lnTo>
                      <a:lnTo>
                        <a:pt x="5074" y="4994"/>
                      </a:lnTo>
                      <a:lnTo>
                        <a:pt x="50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9"/>
                <p:cNvSpPr/>
                <p:nvPr/>
              </p:nvSpPr>
              <p:spPr>
                <a:xfrm>
                  <a:off x="6804450" y="1351925"/>
                  <a:ext cx="236450" cy="250725"/>
                </a:xfrm>
                <a:custGeom>
                  <a:rect b="b" l="l" r="r" t="t"/>
                  <a:pathLst>
                    <a:path extrusionOk="0" h="10029" w="9458">
                      <a:moveTo>
                        <a:pt x="9221" y="154"/>
                      </a:moveTo>
                      <a:lnTo>
                        <a:pt x="7017" y="2898"/>
                      </a:lnTo>
                      <a:lnTo>
                        <a:pt x="236" y="2898"/>
                      </a:lnTo>
                      <a:lnTo>
                        <a:pt x="2403" y="200"/>
                      </a:lnTo>
                      <a:lnTo>
                        <a:pt x="2439" y="154"/>
                      </a:lnTo>
                      <a:close/>
                      <a:moveTo>
                        <a:pt x="6437" y="3714"/>
                      </a:moveTo>
                      <a:lnTo>
                        <a:pt x="6437" y="9429"/>
                      </a:lnTo>
                      <a:lnTo>
                        <a:pt x="632" y="9429"/>
                      </a:lnTo>
                      <a:lnTo>
                        <a:pt x="632" y="3714"/>
                      </a:lnTo>
                      <a:close/>
                      <a:moveTo>
                        <a:pt x="9304" y="294"/>
                      </a:moveTo>
                      <a:lnTo>
                        <a:pt x="9304" y="7028"/>
                      </a:lnTo>
                      <a:lnTo>
                        <a:pt x="9282" y="7054"/>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88"/>
                        <a:pt x="9457" y="7071"/>
                        <a:pt x="9457" y="7054"/>
                      </a:cubicBezTo>
                      <a:lnTo>
                        <a:pt x="9457" y="77"/>
                      </a:lnTo>
                      <a:cubicBezTo>
                        <a:pt x="9457" y="65"/>
                        <a:pt x="9454" y="56"/>
                        <a:pt x="9449" y="45"/>
                      </a:cubicBezTo>
                      <a:lnTo>
                        <a:pt x="9449" y="44"/>
                      </a:lnTo>
                      <a:lnTo>
                        <a:pt x="9448" y="44"/>
                      </a:lnTo>
                      <a:cubicBezTo>
                        <a:pt x="9448" y="44"/>
                        <a:pt x="9446" y="42"/>
                        <a:pt x="9446" y="41"/>
                      </a:cubicBezTo>
                      <a:cubicBezTo>
                        <a:pt x="9440" y="31"/>
                        <a:pt x="9432" y="22"/>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9"/>
                <p:cNvSpPr/>
                <p:nvPr/>
              </p:nvSpPr>
              <p:spPr>
                <a:xfrm>
                  <a:off x="6820225" y="1444750"/>
                  <a:ext cx="145175" cy="142900"/>
                </a:xfrm>
                <a:custGeom>
                  <a:rect b="b" l="l" r="r" t="t"/>
                  <a:pathLst>
                    <a:path extrusionOk="0" h="5716" w="5807">
                      <a:moveTo>
                        <a:pt x="5440" y="361"/>
                      </a:moveTo>
                      <a:lnTo>
                        <a:pt x="5440" y="5355"/>
                      </a:lnTo>
                      <a:lnTo>
                        <a:pt x="366" y="5355"/>
                      </a:lnTo>
                      <a:lnTo>
                        <a:pt x="366" y="361"/>
                      </a:lnTo>
                      <a:close/>
                      <a:moveTo>
                        <a:pt x="1" y="1"/>
                      </a:moveTo>
                      <a:lnTo>
                        <a:pt x="1" y="5716"/>
                      </a:lnTo>
                      <a:lnTo>
                        <a:pt x="5806" y="5716"/>
                      </a:lnTo>
                      <a:lnTo>
                        <a:pt x="58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2" name="Google Shape;2822;p49"/>
              <p:cNvSpPr/>
              <p:nvPr/>
            </p:nvSpPr>
            <p:spPr>
              <a:xfrm>
                <a:off x="7179900" y="114800"/>
                <a:ext cx="570443" cy="903423"/>
              </a:xfrm>
              <a:custGeom>
                <a:rect b="b" l="l" r="r" t="t"/>
                <a:pathLst>
                  <a:path extrusionOk="0" h="29000" w="17930">
                    <a:moveTo>
                      <a:pt x="1" y="0"/>
                    </a:moveTo>
                    <a:lnTo>
                      <a:pt x="1" y="29000"/>
                    </a:lnTo>
                    <a:lnTo>
                      <a:pt x="6818" y="29000"/>
                    </a:lnTo>
                    <a:lnTo>
                      <a:pt x="6818" y="16135"/>
                    </a:lnTo>
                    <a:lnTo>
                      <a:pt x="17930" y="16135"/>
                    </a:lnTo>
                    <a:lnTo>
                      <a:pt x="17930" y="10046"/>
                    </a:lnTo>
                    <a:lnTo>
                      <a:pt x="6818" y="10046"/>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3" name="Google Shape;2823;p49"/>
              <p:cNvGrpSpPr/>
              <p:nvPr/>
            </p:nvGrpSpPr>
            <p:grpSpPr>
              <a:xfrm>
                <a:off x="6514661" y="1159275"/>
                <a:ext cx="1079185" cy="755292"/>
                <a:chOff x="6080250" y="1722850"/>
                <a:chExt cx="866050" cy="606125"/>
              </a:xfrm>
            </p:grpSpPr>
            <p:sp>
              <p:nvSpPr>
                <p:cNvPr id="2824" name="Google Shape;2824;p49"/>
                <p:cNvSpPr/>
                <p:nvPr/>
              </p:nvSpPr>
              <p:spPr>
                <a:xfrm>
                  <a:off x="6080250" y="1722850"/>
                  <a:ext cx="866050" cy="606125"/>
                </a:xfrm>
                <a:custGeom>
                  <a:rect b="b" l="l" r="r" t="t"/>
                  <a:pathLst>
                    <a:path extrusionOk="0" h="24245" w="34642">
                      <a:moveTo>
                        <a:pt x="1" y="1"/>
                      </a:moveTo>
                      <a:lnTo>
                        <a:pt x="1" y="24245"/>
                      </a:lnTo>
                      <a:lnTo>
                        <a:pt x="34641" y="24245"/>
                      </a:lnTo>
                      <a:lnTo>
                        <a:pt x="346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5" name="Google Shape;2825;p49"/>
                <p:cNvGrpSpPr/>
                <p:nvPr/>
              </p:nvGrpSpPr>
              <p:grpSpPr>
                <a:xfrm>
                  <a:off x="6080300" y="1722850"/>
                  <a:ext cx="866000" cy="606125"/>
                  <a:chOff x="6080300" y="1722850"/>
                  <a:chExt cx="866000" cy="606125"/>
                </a:xfrm>
              </p:grpSpPr>
              <p:sp>
                <p:nvSpPr>
                  <p:cNvPr id="2826" name="Google Shape;2826;p49"/>
                  <p:cNvSpPr/>
                  <p:nvPr/>
                </p:nvSpPr>
                <p:spPr>
                  <a:xfrm>
                    <a:off x="6080300" y="1722850"/>
                    <a:ext cx="131225" cy="355950"/>
                  </a:xfrm>
                  <a:custGeom>
                    <a:rect b="b" l="l" r="r" t="t"/>
                    <a:pathLst>
                      <a:path extrusionOk="0" h="14238" w="5249">
                        <a:moveTo>
                          <a:pt x="0" y="1"/>
                        </a:moveTo>
                        <a:lnTo>
                          <a:pt x="0" y="14070"/>
                        </a:lnTo>
                        <a:cubicBezTo>
                          <a:pt x="612" y="14179"/>
                          <a:pt x="1285" y="14237"/>
                          <a:pt x="2031" y="14237"/>
                        </a:cubicBezTo>
                        <a:cubicBezTo>
                          <a:pt x="2031" y="14159"/>
                          <a:pt x="1893" y="13835"/>
                          <a:pt x="1618" y="13265"/>
                        </a:cubicBezTo>
                        <a:cubicBezTo>
                          <a:pt x="1342" y="12694"/>
                          <a:pt x="1206" y="11682"/>
                          <a:pt x="1206" y="10228"/>
                        </a:cubicBezTo>
                        <a:cubicBezTo>
                          <a:pt x="1206" y="7122"/>
                          <a:pt x="1922" y="4469"/>
                          <a:pt x="3357" y="2266"/>
                        </a:cubicBezTo>
                        <a:cubicBezTo>
                          <a:pt x="3902" y="1432"/>
                          <a:pt x="4532" y="677"/>
                          <a:pt x="5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9"/>
                  <p:cNvSpPr/>
                  <p:nvPr/>
                </p:nvSpPr>
                <p:spPr>
                  <a:xfrm>
                    <a:off x="6173225" y="1722850"/>
                    <a:ext cx="628550" cy="606125"/>
                  </a:xfrm>
                  <a:custGeom>
                    <a:rect b="b" l="l" r="r" t="t"/>
                    <a:pathLst>
                      <a:path extrusionOk="0" h="24245" w="25142">
                        <a:moveTo>
                          <a:pt x="5171" y="1"/>
                        </a:moveTo>
                        <a:lnTo>
                          <a:pt x="1" y="24245"/>
                        </a:lnTo>
                        <a:lnTo>
                          <a:pt x="8479" y="24245"/>
                        </a:lnTo>
                        <a:lnTo>
                          <a:pt x="10404" y="15180"/>
                        </a:lnTo>
                        <a:cubicBezTo>
                          <a:pt x="11031" y="15024"/>
                          <a:pt x="11680" y="14944"/>
                          <a:pt x="12349" y="14944"/>
                        </a:cubicBezTo>
                        <a:cubicBezTo>
                          <a:pt x="14708" y="14944"/>
                          <a:pt x="15887" y="16281"/>
                          <a:pt x="15887" y="18955"/>
                        </a:cubicBezTo>
                        <a:cubicBezTo>
                          <a:pt x="15887" y="19978"/>
                          <a:pt x="15749" y="21137"/>
                          <a:pt x="15475" y="22435"/>
                        </a:cubicBezTo>
                        <a:cubicBezTo>
                          <a:pt x="15357" y="22987"/>
                          <a:pt x="15214" y="23593"/>
                          <a:pt x="15045" y="24245"/>
                        </a:cubicBezTo>
                        <a:lnTo>
                          <a:pt x="22907" y="24245"/>
                        </a:lnTo>
                        <a:cubicBezTo>
                          <a:pt x="23090" y="23505"/>
                          <a:pt x="23246" y="22832"/>
                          <a:pt x="23376" y="22228"/>
                        </a:cubicBezTo>
                        <a:cubicBezTo>
                          <a:pt x="23652" y="20950"/>
                          <a:pt x="23791" y="19742"/>
                          <a:pt x="23791" y="18600"/>
                        </a:cubicBezTo>
                        <a:cubicBezTo>
                          <a:pt x="23791" y="16636"/>
                          <a:pt x="23238" y="15091"/>
                          <a:pt x="22139" y="13972"/>
                        </a:cubicBezTo>
                        <a:cubicBezTo>
                          <a:pt x="21037" y="12851"/>
                          <a:pt x="19151" y="12291"/>
                          <a:pt x="16478" y="12291"/>
                        </a:cubicBezTo>
                        <a:lnTo>
                          <a:pt x="14413" y="12351"/>
                        </a:lnTo>
                        <a:lnTo>
                          <a:pt x="25142" y="1"/>
                        </a:lnTo>
                        <a:lnTo>
                          <a:pt x="19685" y="1"/>
                        </a:lnTo>
                        <a:cubicBezTo>
                          <a:pt x="18968" y="964"/>
                          <a:pt x="18176" y="2032"/>
                          <a:pt x="17303" y="3210"/>
                        </a:cubicBezTo>
                        <a:lnTo>
                          <a:pt x="11229" y="11347"/>
                        </a:lnTo>
                        <a:lnTo>
                          <a:pt x="136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9"/>
                  <p:cNvSpPr/>
                  <p:nvPr/>
                </p:nvSpPr>
                <p:spPr>
                  <a:xfrm>
                    <a:off x="6859950" y="1924125"/>
                    <a:ext cx="86350" cy="404850"/>
                  </a:xfrm>
                  <a:custGeom>
                    <a:rect b="b" l="l" r="r" t="t"/>
                    <a:pathLst>
                      <a:path extrusionOk="0" h="16194" w="3454">
                        <a:moveTo>
                          <a:pt x="3453" y="0"/>
                        </a:moveTo>
                        <a:lnTo>
                          <a:pt x="1" y="16194"/>
                        </a:lnTo>
                        <a:lnTo>
                          <a:pt x="3453" y="16194"/>
                        </a:lnTo>
                        <a:lnTo>
                          <a:pt x="34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29" name="Google Shape;2829;p49"/>
              <p:cNvGrpSpPr/>
              <p:nvPr/>
            </p:nvGrpSpPr>
            <p:grpSpPr>
              <a:xfrm>
                <a:off x="8236250" y="1062950"/>
                <a:ext cx="910500" cy="401700"/>
                <a:chOff x="8236250" y="1062950"/>
                <a:chExt cx="910500" cy="401700"/>
              </a:xfrm>
            </p:grpSpPr>
            <p:sp>
              <p:nvSpPr>
                <p:cNvPr id="2830" name="Google Shape;2830;p49"/>
                <p:cNvSpPr/>
                <p:nvPr/>
              </p:nvSpPr>
              <p:spPr>
                <a:xfrm>
                  <a:off x="8236250" y="1062950"/>
                  <a:ext cx="910500" cy="401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9"/>
                <p:cNvSpPr/>
                <p:nvPr/>
              </p:nvSpPr>
              <p:spPr>
                <a:xfrm>
                  <a:off x="8277172" y="1159076"/>
                  <a:ext cx="772707" cy="215638"/>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2" name="Google Shape;2832;p49"/>
              <p:cNvGrpSpPr/>
              <p:nvPr/>
            </p:nvGrpSpPr>
            <p:grpSpPr>
              <a:xfrm>
                <a:off x="7802755" y="444170"/>
                <a:ext cx="719155" cy="618720"/>
                <a:chOff x="7113950" y="1148975"/>
                <a:chExt cx="577125" cy="496525"/>
              </a:xfrm>
            </p:grpSpPr>
            <p:sp>
              <p:nvSpPr>
                <p:cNvPr id="2833" name="Google Shape;2833;p49"/>
                <p:cNvSpPr/>
                <p:nvPr/>
              </p:nvSpPr>
              <p:spPr>
                <a:xfrm>
                  <a:off x="7113950" y="1148975"/>
                  <a:ext cx="577125" cy="496525"/>
                </a:xfrm>
                <a:custGeom>
                  <a:rect b="b" l="l" r="r" t="t"/>
                  <a:pathLst>
                    <a:path extrusionOk="0" h="19861" w="23085">
                      <a:moveTo>
                        <a:pt x="0" y="1"/>
                      </a:moveTo>
                      <a:lnTo>
                        <a:pt x="0" y="19861"/>
                      </a:lnTo>
                      <a:lnTo>
                        <a:pt x="23084" y="19861"/>
                      </a:lnTo>
                      <a:lnTo>
                        <a:pt x="230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9"/>
                <p:cNvSpPr/>
                <p:nvPr/>
              </p:nvSpPr>
              <p:spPr>
                <a:xfrm>
                  <a:off x="7391200" y="1148975"/>
                  <a:ext cx="87075" cy="496525"/>
                </a:xfrm>
                <a:custGeom>
                  <a:rect b="b" l="l" r="r" t="t"/>
                  <a:pathLst>
                    <a:path extrusionOk="0" h="19861" w="3483">
                      <a:moveTo>
                        <a:pt x="1" y="1"/>
                      </a:moveTo>
                      <a:lnTo>
                        <a:pt x="1" y="19861"/>
                      </a:lnTo>
                      <a:lnTo>
                        <a:pt x="3482" y="19861"/>
                      </a:lnTo>
                      <a:lnTo>
                        <a:pt x="3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9"/>
                <p:cNvSpPr/>
                <p:nvPr/>
              </p:nvSpPr>
              <p:spPr>
                <a:xfrm>
                  <a:off x="7507275" y="1148975"/>
                  <a:ext cx="51600" cy="496525"/>
                </a:xfrm>
                <a:custGeom>
                  <a:rect b="b" l="l" r="r" t="t"/>
                  <a:pathLst>
                    <a:path extrusionOk="0" h="19861" w="2064">
                      <a:moveTo>
                        <a:pt x="0" y="1"/>
                      </a:moveTo>
                      <a:lnTo>
                        <a:pt x="0" y="19861"/>
                      </a:lnTo>
                      <a:lnTo>
                        <a:pt x="2063" y="19861"/>
                      </a:lnTo>
                      <a:lnTo>
                        <a:pt x="20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9"/>
                <p:cNvSpPr/>
                <p:nvPr/>
              </p:nvSpPr>
              <p:spPr>
                <a:xfrm>
                  <a:off x="7594300" y="1148975"/>
                  <a:ext cx="25825" cy="496525"/>
                </a:xfrm>
                <a:custGeom>
                  <a:rect b="b" l="l" r="r" t="t"/>
                  <a:pathLst>
                    <a:path extrusionOk="0" h="19861" w="1033">
                      <a:moveTo>
                        <a:pt x="1" y="1"/>
                      </a:moveTo>
                      <a:lnTo>
                        <a:pt x="1" y="19861"/>
                      </a:lnTo>
                      <a:lnTo>
                        <a:pt x="1033" y="19861"/>
                      </a:lnTo>
                      <a:lnTo>
                        <a:pt x="10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9"/>
                <p:cNvSpPr/>
                <p:nvPr/>
              </p:nvSpPr>
              <p:spPr>
                <a:xfrm>
                  <a:off x="7653175" y="1148975"/>
                  <a:ext cx="21000" cy="496525"/>
                </a:xfrm>
                <a:custGeom>
                  <a:rect b="b" l="l" r="r" t="t"/>
                  <a:pathLst>
                    <a:path extrusionOk="0" h="19861" w="840">
                      <a:moveTo>
                        <a:pt x="0" y="1"/>
                      </a:moveTo>
                      <a:lnTo>
                        <a:pt x="0" y="19861"/>
                      </a:lnTo>
                      <a:lnTo>
                        <a:pt x="839" y="19861"/>
                      </a:lnTo>
                      <a:lnTo>
                        <a:pt x="8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38" name="Google Shape;2838;p49"/>
                <p:cNvGrpSpPr/>
                <p:nvPr/>
              </p:nvGrpSpPr>
              <p:grpSpPr>
                <a:xfrm>
                  <a:off x="7139700" y="1185675"/>
                  <a:ext cx="233000" cy="421825"/>
                  <a:chOff x="7139700" y="1185675"/>
                  <a:chExt cx="233000" cy="421825"/>
                </a:xfrm>
              </p:grpSpPr>
              <p:sp>
                <p:nvSpPr>
                  <p:cNvPr id="2839" name="Google Shape;2839;p49"/>
                  <p:cNvSpPr/>
                  <p:nvPr/>
                </p:nvSpPr>
                <p:spPr>
                  <a:xfrm>
                    <a:off x="7261725" y="1185675"/>
                    <a:ext cx="110975" cy="109100"/>
                  </a:xfrm>
                  <a:custGeom>
                    <a:rect b="b" l="l" r="r" t="t"/>
                    <a:pathLst>
                      <a:path extrusionOk="0" h="4364" w="4439">
                        <a:moveTo>
                          <a:pt x="4128" y="0"/>
                        </a:moveTo>
                        <a:cubicBezTo>
                          <a:pt x="117" y="0"/>
                          <a:pt x="0" y="4364"/>
                          <a:pt x="0" y="4364"/>
                        </a:cubicBezTo>
                        <a:cubicBezTo>
                          <a:pt x="4439" y="3951"/>
                          <a:pt x="4128" y="0"/>
                          <a:pt x="4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9"/>
                  <p:cNvSpPr/>
                  <p:nvPr/>
                </p:nvSpPr>
                <p:spPr>
                  <a:xfrm>
                    <a:off x="7139700" y="1185675"/>
                    <a:ext cx="111000" cy="109100"/>
                  </a:xfrm>
                  <a:custGeom>
                    <a:rect b="b" l="l" r="r" t="t"/>
                    <a:pathLst>
                      <a:path extrusionOk="0" h="4364" w="4440">
                        <a:moveTo>
                          <a:pt x="4128" y="0"/>
                        </a:moveTo>
                        <a:cubicBezTo>
                          <a:pt x="118" y="0"/>
                          <a:pt x="1" y="4364"/>
                          <a:pt x="1" y="4364"/>
                        </a:cubicBezTo>
                        <a:cubicBezTo>
                          <a:pt x="4440" y="3951"/>
                          <a:pt x="4128" y="0"/>
                          <a:pt x="4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9"/>
                  <p:cNvSpPr/>
                  <p:nvPr/>
                </p:nvSpPr>
                <p:spPr>
                  <a:xfrm>
                    <a:off x="7261725" y="1333975"/>
                    <a:ext cx="110975" cy="109075"/>
                  </a:xfrm>
                  <a:custGeom>
                    <a:rect b="b" l="l" r="r" t="t"/>
                    <a:pathLst>
                      <a:path extrusionOk="0" h="4363" w="4439">
                        <a:moveTo>
                          <a:pt x="4128" y="1"/>
                        </a:moveTo>
                        <a:cubicBezTo>
                          <a:pt x="117" y="1"/>
                          <a:pt x="0" y="4363"/>
                          <a:pt x="0" y="4363"/>
                        </a:cubicBezTo>
                        <a:cubicBezTo>
                          <a:pt x="4439" y="3952"/>
                          <a:pt x="4128"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9"/>
                  <p:cNvSpPr/>
                  <p:nvPr/>
                </p:nvSpPr>
                <p:spPr>
                  <a:xfrm>
                    <a:off x="7139700" y="1333975"/>
                    <a:ext cx="111000" cy="109075"/>
                  </a:xfrm>
                  <a:custGeom>
                    <a:rect b="b" l="l" r="r" t="t"/>
                    <a:pathLst>
                      <a:path extrusionOk="0" h="4363" w="4440">
                        <a:moveTo>
                          <a:pt x="1" y="4363"/>
                        </a:moveTo>
                        <a:cubicBezTo>
                          <a:pt x="4440" y="3952"/>
                          <a:pt x="4128" y="1"/>
                          <a:pt x="4128" y="1"/>
                        </a:cubicBezTo>
                        <a:cubicBezTo>
                          <a:pt x="118" y="1"/>
                          <a:pt x="1" y="4363"/>
                          <a:pt x="1" y="43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9"/>
                  <p:cNvSpPr/>
                  <p:nvPr/>
                </p:nvSpPr>
                <p:spPr>
                  <a:xfrm>
                    <a:off x="7261725" y="1498400"/>
                    <a:ext cx="110975" cy="109100"/>
                  </a:xfrm>
                  <a:custGeom>
                    <a:rect b="b" l="l" r="r" t="t"/>
                    <a:pathLst>
                      <a:path extrusionOk="0" h="4364" w="4439">
                        <a:moveTo>
                          <a:pt x="0" y="4364"/>
                        </a:moveTo>
                        <a:cubicBezTo>
                          <a:pt x="4439" y="3951"/>
                          <a:pt x="4128" y="1"/>
                          <a:pt x="4128" y="1"/>
                        </a:cubicBezTo>
                        <a:cubicBezTo>
                          <a:pt x="117" y="1"/>
                          <a:pt x="0" y="4364"/>
                          <a:pt x="0" y="43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9"/>
                  <p:cNvSpPr/>
                  <p:nvPr/>
                </p:nvSpPr>
                <p:spPr>
                  <a:xfrm>
                    <a:off x="7139700" y="1498400"/>
                    <a:ext cx="111000" cy="109100"/>
                  </a:xfrm>
                  <a:custGeom>
                    <a:rect b="b" l="l" r="r" t="t"/>
                    <a:pathLst>
                      <a:path extrusionOk="0" h="4364" w="4440">
                        <a:moveTo>
                          <a:pt x="4128" y="1"/>
                        </a:moveTo>
                        <a:cubicBezTo>
                          <a:pt x="118" y="1"/>
                          <a:pt x="1" y="4364"/>
                          <a:pt x="1" y="4364"/>
                        </a:cubicBezTo>
                        <a:cubicBezTo>
                          <a:pt x="4440" y="3951"/>
                          <a:pt x="4128"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45" name="Google Shape;2845;p49"/>
              <p:cNvGrpSpPr/>
              <p:nvPr/>
            </p:nvGrpSpPr>
            <p:grpSpPr>
              <a:xfrm>
                <a:off x="7674125" y="1153125"/>
                <a:ext cx="523421" cy="1100911"/>
                <a:chOff x="7010724" y="1717914"/>
                <a:chExt cx="420048" cy="883486"/>
              </a:xfrm>
            </p:grpSpPr>
            <p:sp>
              <p:nvSpPr>
                <p:cNvPr id="2846" name="Google Shape;2846;p49"/>
                <p:cNvSpPr/>
                <p:nvPr/>
              </p:nvSpPr>
              <p:spPr>
                <a:xfrm>
                  <a:off x="7010775" y="1722850"/>
                  <a:ext cx="406225" cy="878550"/>
                </a:xfrm>
                <a:custGeom>
                  <a:rect b="b" l="l" r="r" t="t"/>
                  <a:pathLst>
                    <a:path extrusionOk="0" h="35142" w="16249">
                      <a:moveTo>
                        <a:pt x="0" y="1"/>
                      </a:moveTo>
                      <a:lnTo>
                        <a:pt x="0" y="35142"/>
                      </a:lnTo>
                      <a:lnTo>
                        <a:pt x="16248" y="35142"/>
                      </a:lnTo>
                      <a:lnTo>
                        <a:pt x="162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9"/>
                <p:cNvSpPr/>
                <p:nvPr/>
              </p:nvSpPr>
              <p:spPr>
                <a:xfrm>
                  <a:off x="7010724" y="1717914"/>
                  <a:ext cx="420048" cy="489375"/>
                </a:xfrm>
                <a:custGeom>
                  <a:rect b="b" l="l" r="r" t="t"/>
                  <a:pathLst>
                    <a:path extrusionOk="0" h="19575" w="16251">
                      <a:moveTo>
                        <a:pt x="6401" y="1"/>
                      </a:moveTo>
                      <a:lnTo>
                        <a:pt x="2648" y="5702"/>
                      </a:lnTo>
                      <a:lnTo>
                        <a:pt x="2775" y="5872"/>
                      </a:lnTo>
                      <a:cubicBezTo>
                        <a:pt x="3085" y="5731"/>
                        <a:pt x="3514" y="5604"/>
                        <a:pt x="4065" y="5490"/>
                      </a:cubicBezTo>
                      <a:cubicBezTo>
                        <a:pt x="4614" y="5378"/>
                        <a:pt x="5171" y="5321"/>
                        <a:pt x="5735" y="5321"/>
                      </a:cubicBezTo>
                      <a:cubicBezTo>
                        <a:pt x="7229" y="5321"/>
                        <a:pt x="8462" y="5688"/>
                        <a:pt x="9434" y="6421"/>
                      </a:cubicBezTo>
                      <a:cubicBezTo>
                        <a:pt x="10408" y="7154"/>
                        <a:pt x="10895" y="8170"/>
                        <a:pt x="10895" y="9467"/>
                      </a:cubicBezTo>
                      <a:cubicBezTo>
                        <a:pt x="10895" y="10763"/>
                        <a:pt x="10520" y="11723"/>
                        <a:pt x="9773" y="12512"/>
                      </a:cubicBezTo>
                      <a:cubicBezTo>
                        <a:pt x="9026" y="13301"/>
                        <a:pt x="8033" y="13696"/>
                        <a:pt x="6792" y="13696"/>
                      </a:cubicBezTo>
                      <a:cubicBezTo>
                        <a:pt x="5918" y="13696"/>
                        <a:pt x="5043" y="13443"/>
                        <a:pt x="4171" y="12935"/>
                      </a:cubicBezTo>
                      <a:cubicBezTo>
                        <a:pt x="3296" y="12427"/>
                        <a:pt x="2619" y="11778"/>
                        <a:pt x="2140" y="10989"/>
                      </a:cubicBezTo>
                      <a:lnTo>
                        <a:pt x="1" y="13808"/>
                      </a:lnTo>
                      <a:lnTo>
                        <a:pt x="1" y="17409"/>
                      </a:lnTo>
                      <a:cubicBezTo>
                        <a:pt x="642" y="17872"/>
                        <a:pt x="1375" y="18271"/>
                        <a:pt x="2203" y="18602"/>
                      </a:cubicBezTo>
                      <a:cubicBezTo>
                        <a:pt x="3824" y="19251"/>
                        <a:pt x="5353" y="19574"/>
                        <a:pt x="6792" y="19574"/>
                      </a:cubicBezTo>
                      <a:cubicBezTo>
                        <a:pt x="9132" y="19574"/>
                        <a:pt x="11085" y="19082"/>
                        <a:pt x="12649" y="18094"/>
                      </a:cubicBezTo>
                      <a:cubicBezTo>
                        <a:pt x="14215" y="17108"/>
                        <a:pt x="15370" y="15824"/>
                        <a:pt x="16118" y="14246"/>
                      </a:cubicBezTo>
                      <a:cubicBezTo>
                        <a:pt x="16164" y="14147"/>
                        <a:pt x="16206" y="14044"/>
                        <a:pt x="16250" y="13944"/>
                      </a:cubicBezTo>
                      <a:lnTo>
                        <a:pt x="16250" y="5256"/>
                      </a:lnTo>
                      <a:cubicBezTo>
                        <a:pt x="16016" y="4848"/>
                        <a:pt x="15740" y="4460"/>
                        <a:pt x="15419" y="4094"/>
                      </a:cubicBezTo>
                      <a:cubicBezTo>
                        <a:pt x="14207" y="2714"/>
                        <a:pt x="12741" y="1840"/>
                        <a:pt x="11022" y="1473"/>
                      </a:cubicBezTo>
                      <a:lnTo>
                        <a:pt x="119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9"/>
                <p:cNvSpPr/>
                <p:nvPr/>
              </p:nvSpPr>
              <p:spPr>
                <a:xfrm>
                  <a:off x="7050475" y="2289972"/>
                  <a:ext cx="366525" cy="310950"/>
                </a:xfrm>
                <a:custGeom>
                  <a:rect b="b" l="l" r="r" t="t"/>
                  <a:pathLst>
                    <a:path extrusionOk="0" h="12438" w="14661">
                      <a:moveTo>
                        <a:pt x="719" y="1"/>
                      </a:moveTo>
                      <a:lnTo>
                        <a:pt x="1" y="5921"/>
                      </a:lnTo>
                      <a:lnTo>
                        <a:pt x="6682" y="5921"/>
                      </a:lnTo>
                      <a:lnTo>
                        <a:pt x="2392" y="12438"/>
                      </a:lnTo>
                      <a:lnTo>
                        <a:pt x="13435" y="12438"/>
                      </a:lnTo>
                      <a:cubicBezTo>
                        <a:pt x="12301" y="11300"/>
                        <a:pt x="10969" y="10563"/>
                        <a:pt x="9432" y="10235"/>
                      </a:cubicBezTo>
                      <a:lnTo>
                        <a:pt x="14660" y="2071"/>
                      </a:lnTo>
                      <a:lnTo>
                        <a:pt x="146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9" name="Google Shape;2849;p49"/>
              <p:cNvSpPr/>
              <p:nvPr/>
            </p:nvSpPr>
            <p:spPr>
              <a:xfrm>
                <a:off x="8254575" y="1458450"/>
                <a:ext cx="441587" cy="801853"/>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9"/>
              <p:cNvSpPr/>
              <p:nvPr/>
            </p:nvSpPr>
            <p:spPr>
              <a:xfrm>
                <a:off x="8083300" y="2254725"/>
                <a:ext cx="511989" cy="63406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1" name="Google Shape;2851;p49"/>
              <p:cNvGrpSpPr/>
              <p:nvPr/>
            </p:nvGrpSpPr>
            <p:grpSpPr>
              <a:xfrm>
                <a:off x="8136923" y="2328754"/>
                <a:ext cx="451322" cy="478553"/>
                <a:chOff x="469400" y="3610513"/>
                <a:chExt cx="304125" cy="322475"/>
              </a:xfrm>
            </p:grpSpPr>
            <p:sp>
              <p:nvSpPr>
                <p:cNvPr id="2852" name="Google Shape;2852;p49"/>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9"/>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9"/>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9"/>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6" name="Google Shape;2856;p49"/>
              <p:cNvGrpSpPr/>
              <p:nvPr/>
            </p:nvGrpSpPr>
            <p:grpSpPr>
              <a:xfrm>
                <a:off x="6514300" y="2250525"/>
                <a:ext cx="511977" cy="1215163"/>
                <a:chOff x="6514300" y="2250525"/>
                <a:chExt cx="511977" cy="1215163"/>
              </a:xfrm>
            </p:grpSpPr>
            <p:sp>
              <p:nvSpPr>
                <p:cNvPr id="2857" name="Google Shape;2857;p49"/>
                <p:cNvSpPr/>
                <p:nvPr/>
              </p:nvSpPr>
              <p:spPr>
                <a:xfrm>
                  <a:off x="6514300" y="2250525"/>
                  <a:ext cx="511977" cy="121516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9"/>
                <p:cNvSpPr/>
                <p:nvPr/>
              </p:nvSpPr>
              <p:spPr>
                <a:xfrm>
                  <a:off x="6595150" y="2262873"/>
                  <a:ext cx="122761" cy="122761"/>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9"/>
                <p:cNvSpPr/>
                <p:nvPr/>
              </p:nvSpPr>
              <p:spPr>
                <a:xfrm>
                  <a:off x="6790717" y="2262873"/>
                  <a:ext cx="118859" cy="118929"/>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9"/>
                <p:cNvSpPr/>
                <p:nvPr/>
              </p:nvSpPr>
              <p:spPr>
                <a:xfrm>
                  <a:off x="6582600" y="2423215"/>
                  <a:ext cx="147862" cy="147897"/>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9"/>
                <p:cNvSpPr/>
                <p:nvPr/>
              </p:nvSpPr>
              <p:spPr>
                <a:xfrm>
                  <a:off x="6790717" y="2435836"/>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9"/>
                <p:cNvSpPr/>
                <p:nvPr/>
              </p:nvSpPr>
              <p:spPr>
                <a:xfrm>
                  <a:off x="6595150" y="2608763"/>
                  <a:ext cx="122761" cy="122726"/>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9"/>
                <p:cNvSpPr/>
                <p:nvPr/>
              </p:nvSpPr>
              <p:spPr>
                <a:xfrm>
                  <a:off x="6778167" y="2596178"/>
                  <a:ext cx="144030" cy="144065"/>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9"/>
                <p:cNvSpPr/>
                <p:nvPr/>
              </p:nvSpPr>
              <p:spPr>
                <a:xfrm>
                  <a:off x="6595150" y="2781656"/>
                  <a:ext cx="122761" cy="122761"/>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9"/>
                <p:cNvSpPr/>
                <p:nvPr/>
              </p:nvSpPr>
              <p:spPr>
                <a:xfrm>
                  <a:off x="6790717" y="2781656"/>
                  <a:ext cx="118859" cy="118929"/>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9"/>
                <p:cNvSpPr/>
                <p:nvPr/>
              </p:nvSpPr>
              <p:spPr>
                <a:xfrm>
                  <a:off x="6582600" y="2942033"/>
                  <a:ext cx="147862" cy="147862"/>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9"/>
                <p:cNvSpPr/>
                <p:nvPr/>
              </p:nvSpPr>
              <p:spPr>
                <a:xfrm>
                  <a:off x="6778167" y="2942033"/>
                  <a:ext cx="144030" cy="144030"/>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9"/>
                <p:cNvSpPr/>
                <p:nvPr/>
              </p:nvSpPr>
              <p:spPr>
                <a:xfrm>
                  <a:off x="6595150" y="3131975"/>
                  <a:ext cx="122761" cy="122691"/>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9"/>
                <p:cNvSpPr/>
                <p:nvPr/>
              </p:nvSpPr>
              <p:spPr>
                <a:xfrm>
                  <a:off x="6790717" y="3131975"/>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9"/>
                <p:cNvSpPr/>
                <p:nvPr/>
              </p:nvSpPr>
              <p:spPr>
                <a:xfrm>
                  <a:off x="6582600" y="3292317"/>
                  <a:ext cx="147862" cy="147897"/>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9"/>
                <p:cNvSpPr/>
                <p:nvPr/>
              </p:nvSpPr>
              <p:spPr>
                <a:xfrm>
                  <a:off x="6790717" y="3304903"/>
                  <a:ext cx="118859" cy="118859"/>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2" name="Google Shape;2872;p49"/>
              <p:cNvSpPr/>
              <p:nvPr/>
            </p:nvSpPr>
            <p:spPr>
              <a:xfrm>
                <a:off x="7967986" y="3327526"/>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9"/>
              <p:cNvSpPr/>
              <p:nvPr/>
            </p:nvSpPr>
            <p:spPr>
              <a:xfrm>
                <a:off x="6984775" y="2260275"/>
                <a:ext cx="1109457" cy="1205263"/>
              </a:xfrm>
              <a:custGeom>
                <a:rect b="b" l="l" r="r" t="t"/>
                <a:pathLst>
                  <a:path extrusionOk="0" h="34562" w="31559">
                    <a:moveTo>
                      <a:pt x="0" y="0"/>
                    </a:moveTo>
                    <a:lnTo>
                      <a:pt x="0" y="34561"/>
                    </a:lnTo>
                    <a:lnTo>
                      <a:pt x="31558" y="34561"/>
                    </a:lnTo>
                    <a:lnTo>
                      <a:pt x="315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9"/>
              <p:cNvSpPr/>
              <p:nvPr/>
            </p:nvSpPr>
            <p:spPr>
              <a:xfrm>
                <a:off x="7026221" y="2326734"/>
                <a:ext cx="613736" cy="676910"/>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9"/>
              <p:cNvSpPr/>
              <p:nvPr/>
            </p:nvSpPr>
            <p:spPr>
              <a:xfrm>
                <a:off x="6978125" y="2286925"/>
                <a:ext cx="1116084" cy="1187378"/>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9"/>
              <p:cNvSpPr/>
              <p:nvPr/>
            </p:nvSpPr>
            <p:spPr>
              <a:xfrm>
                <a:off x="7208150" y="2496725"/>
                <a:ext cx="889967" cy="969610"/>
              </a:xfrm>
              <a:custGeom>
                <a:rect b="b" l="l" r="r" t="t"/>
                <a:pathLst>
                  <a:path extrusionOk="0" h="27581" w="25183">
                    <a:moveTo>
                      <a:pt x="25182" y="1"/>
                    </a:moveTo>
                    <a:lnTo>
                      <a:pt x="0" y="27580"/>
                    </a:lnTo>
                    <a:lnTo>
                      <a:pt x="5932" y="27580"/>
                    </a:lnTo>
                    <a:lnTo>
                      <a:pt x="25182" y="6499"/>
                    </a:lnTo>
                    <a:lnTo>
                      <a:pt x="251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9"/>
              <p:cNvSpPr/>
              <p:nvPr/>
            </p:nvSpPr>
            <p:spPr>
              <a:xfrm>
                <a:off x="7570039" y="2893092"/>
                <a:ext cx="523423" cy="573237"/>
              </a:xfrm>
              <a:custGeom>
                <a:rect b="b" l="l" r="r" t="t"/>
                <a:pathLst>
                  <a:path extrusionOk="0" h="16306" w="14889">
                    <a:moveTo>
                      <a:pt x="14888" y="0"/>
                    </a:moveTo>
                    <a:lnTo>
                      <a:pt x="0" y="16305"/>
                    </a:lnTo>
                    <a:lnTo>
                      <a:pt x="5933" y="16305"/>
                    </a:lnTo>
                    <a:lnTo>
                      <a:pt x="14888" y="6498"/>
                    </a:lnTo>
                    <a:lnTo>
                      <a:pt x="148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9"/>
              <p:cNvSpPr/>
              <p:nvPr/>
            </p:nvSpPr>
            <p:spPr>
              <a:xfrm>
                <a:off x="7674120"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9"/>
              <p:cNvSpPr/>
              <p:nvPr/>
            </p:nvSpPr>
            <p:spPr>
              <a:xfrm>
                <a:off x="8164426"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80" name="Google Shape;2880;p49"/>
              <p:cNvGrpSpPr/>
              <p:nvPr/>
            </p:nvGrpSpPr>
            <p:grpSpPr>
              <a:xfrm>
                <a:off x="6571607" y="3513428"/>
                <a:ext cx="464290" cy="1025776"/>
                <a:chOff x="6565541" y="3513428"/>
                <a:chExt cx="464290" cy="1025776"/>
              </a:xfrm>
            </p:grpSpPr>
            <p:grpSp>
              <p:nvGrpSpPr>
                <p:cNvPr id="2881" name="Google Shape;2881;p49"/>
                <p:cNvGrpSpPr/>
                <p:nvPr/>
              </p:nvGrpSpPr>
              <p:grpSpPr>
                <a:xfrm>
                  <a:off x="6565541" y="4046828"/>
                  <a:ext cx="464290" cy="492376"/>
                  <a:chOff x="5598700" y="2786625"/>
                  <a:chExt cx="236400" cy="250675"/>
                </a:xfrm>
              </p:grpSpPr>
              <p:sp>
                <p:nvSpPr>
                  <p:cNvPr id="2882" name="Google Shape;2882;p49"/>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9"/>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9"/>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9"/>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9"/>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7" name="Google Shape;2887;p49"/>
                <p:cNvGrpSpPr/>
                <p:nvPr/>
              </p:nvGrpSpPr>
              <p:grpSpPr>
                <a:xfrm>
                  <a:off x="6565541" y="3513428"/>
                  <a:ext cx="464290" cy="492376"/>
                  <a:chOff x="5598700" y="2786625"/>
                  <a:chExt cx="236400" cy="250675"/>
                </a:xfrm>
              </p:grpSpPr>
              <p:sp>
                <p:nvSpPr>
                  <p:cNvPr id="2888" name="Google Shape;2888;p49"/>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9"/>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9"/>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9"/>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9"/>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93" name="Google Shape;2893;p49"/>
              <p:cNvSpPr/>
              <p:nvPr/>
            </p:nvSpPr>
            <p:spPr>
              <a:xfrm rot="-5400000">
                <a:off x="7506264" y="3054196"/>
                <a:ext cx="507165" cy="133019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94" name="Google Shape;2894;p49"/>
              <p:cNvGrpSpPr/>
              <p:nvPr/>
            </p:nvGrpSpPr>
            <p:grpSpPr>
              <a:xfrm>
                <a:off x="7639944" y="3626026"/>
                <a:ext cx="186532" cy="186532"/>
                <a:chOff x="4779650" y="2578525"/>
                <a:chExt cx="132650" cy="132650"/>
              </a:xfrm>
            </p:grpSpPr>
            <p:sp>
              <p:nvSpPr>
                <p:cNvPr id="2895" name="Google Shape;2895;p49"/>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9"/>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7" name="Google Shape;2897;p49"/>
              <p:cNvGrpSpPr/>
              <p:nvPr/>
            </p:nvGrpSpPr>
            <p:grpSpPr>
              <a:xfrm>
                <a:off x="7894818" y="3626026"/>
                <a:ext cx="186532" cy="186532"/>
                <a:chOff x="4960900" y="2578525"/>
                <a:chExt cx="132650" cy="132650"/>
              </a:xfrm>
            </p:grpSpPr>
            <p:sp>
              <p:nvSpPr>
                <p:cNvPr id="2898" name="Google Shape;2898;p49"/>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9"/>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0" name="Google Shape;2900;p49"/>
              <p:cNvGrpSpPr/>
              <p:nvPr/>
            </p:nvGrpSpPr>
            <p:grpSpPr>
              <a:xfrm>
                <a:off x="8149762" y="3626026"/>
                <a:ext cx="186532" cy="186532"/>
                <a:chOff x="5142200" y="2578525"/>
                <a:chExt cx="132650" cy="132650"/>
              </a:xfrm>
            </p:grpSpPr>
            <p:sp>
              <p:nvSpPr>
                <p:cNvPr id="2901" name="Google Shape;2901;p49"/>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9"/>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03" name="Google Shape;2903;p49"/>
              <p:cNvSpPr/>
              <p:nvPr/>
            </p:nvSpPr>
            <p:spPr>
              <a:xfrm>
                <a:off x="7094450" y="3465700"/>
                <a:ext cx="450540" cy="1142311"/>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9"/>
              <p:cNvSpPr/>
              <p:nvPr/>
            </p:nvSpPr>
            <p:spPr>
              <a:xfrm rot="5400000">
                <a:off x="6890645" y="395930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5" name="Google Shape;2905;p49"/>
              <p:cNvGrpSpPr/>
              <p:nvPr/>
            </p:nvGrpSpPr>
            <p:grpSpPr>
              <a:xfrm flipH="1">
                <a:off x="5466435" y="3466575"/>
                <a:ext cx="954065" cy="1137394"/>
                <a:chOff x="436130" y="2854609"/>
                <a:chExt cx="684457" cy="692730"/>
              </a:xfrm>
            </p:grpSpPr>
            <p:sp>
              <p:nvSpPr>
                <p:cNvPr id="2906" name="Google Shape;2906;p49"/>
                <p:cNvSpPr/>
                <p:nvPr/>
              </p:nvSpPr>
              <p:spPr>
                <a:xfrm>
                  <a:off x="436130" y="2854609"/>
                  <a:ext cx="683016" cy="692730"/>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9"/>
                <p:cNvSpPr/>
                <p:nvPr/>
              </p:nvSpPr>
              <p:spPr>
                <a:xfrm flipH="1">
                  <a:off x="467437" y="2854613"/>
                  <a:ext cx="653150" cy="684950"/>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08" name="Google Shape;2908;p49"/>
              <p:cNvSpPr/>
              <p:nvPr/>
            </p:nvSpPr>
            <p:spPr>
              <a:xfrm flipH="1">
                <a:off x="6420497" y="3465550"/>
                <a:ext cx="93778"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9"/>
              <p:cNvSpPr/>
              <p:nvPr/>
            </p:nvSpPr>
            <p:spPr>
              <a:xfrm flipH="1">
                <a:off x="1694679" y="3465550"/>
                <a:ext cx="3773745"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10" name="Google Shape;2910;p49"/>
              <p:cNvGrpSpPr/>
              <p:nvPr/>
            </p:nvGrpSpPr>
            <p:grpSpPr>
              <a:xfrm>
                <a:off x="4422450" y="3710050"/>
                <a:ext cx="995100" cy="893794"/>
                <a:chOff x="4422451" y="3716625"/>
                <a:chExt cx="995100" cy="912035"/>
              </a:xfrm>
            </p:grpSpPr>
            <p:sp>
              <p:nvSpPr>
                <p:cNvPr id="2911" name="Google Shape;2911;p49"/>
                <p:cNvSpPr/>
                <p:nvPr/>
              </p:nvSpPr>
              <p:spPr>
                <a:xfrm>
                  <a:off x="4443953" y="3825126"/>
                  <a:ext cx="952059" cy="8020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9"/>
                <p:cNvSpPr/>
                <p:nvPr/>
              </p:nvSpPr>
              <p:spPr>
                <a:xfrm>
                  <a:off x="4953885" y="3935488"/>
                  <a:ext cx="450542" cy="693172"/>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9"/>
                <p:cNvSpPr/>
                <p:nvPr/>
              </p:nvSpPr>
              <p:spPr>
                <a:xfrm>
                  <a:off x="4443953" y="4071671"/>
                  <a:ext cx="397208" cy="5554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9"/>
                <p:cNvSpPr/>
                <p:nvPr/>
              </p:nvSpPr>
              <p:spPr>
                <a:xfrm>
                  <a:off x="4422451" y="3716625"/>
                  <a:ext cx="995100" cy="375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5" name="Google Shape;2915;p49"/>
              <p:cNvGrpSpPr/>
              <p:nvPr/>
            </p:nvGrpSpPr>
            <p:grpSpPr>
              <a:xfrm flipH="1" rot="10800000">
                <a:off x="1799891" y="3462601"/>
                <a:ext cx="1032313" cy="1146506"/>
                <a:chOff x="1172372" y="3560661"/>
                <a:chExt cx="641467" cy="708419"/>
              </a:xfrm>
            </p:grpSpPr>
            <p:sp>
              <p:nvSpPr>
                <p:cNvPr id="2916" name="Google Shape;2916;p49"/>
                <p:cNvSpPr/>
                <p:nvPr/>
              </p:nvSpPr>
              <p:spPr>
                <a:xfrm>
                  <a:off x="1172372" y="3560661"/>
                  <a:ext cx="641467" cy="706075"/>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9"/>
                <p:cNvSpPr/>
                <p:nvPr/>
              </p:nvSpPr>
              <p:spPr>
                <a:xfrm flipH="1">
                  <a:off x="1177793" y="3563005"/>
                  <a:ext cx="477850" cy="706075"/>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8" name="Google Shape;2918;p49"/>
              <p:cNvGrpSpPr/>
              <p:nvPr/>
            </p:nvGrpSpPr>
            <p:grpSpPr>
              <a:xfrm flipH="1">
                <a:off x="4391902" y="3465687"/>
                <a:ext cx="1061391" cy="637722"/>
                <a:chOff x="-2855" y="3919525"/>
                <a:chExt cx="715223" cy="427284"/>
              </a:xfrm>
            </p:grpSpPr>
            <p:sp>
              <p:nvSpPr>
                <p:cNvPr id="2919" name="Google Shape;2919;p49"/>
                <p:cNvSpPr/>
                <p:nvPr/>
              </p:nvSpPr>
              <p:spPr>
                <a:xfrm>
                  <a:off x="-2855" y="3919525"/>
                  <a:ext cx="715223" cy="42728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0" name="Google Shape;2920;p49"/>
                <p:cNvGrpSpPr/>
                <p:nvPr/>
              </p:nvGrpSpPr>
              <p:grpSpPr>
                <a:xfrm>
                  <a:off x="33275" y="3969413"/>
                  <a:ext cx="304125" cy="322475"/>
                  <a:chOff x="469400" y="3610513"/>
                  <a:chExt cx="304125" cy="322475"/>
                </a:xfrm>
              </p:grpSpPr>
              <p:sp>
                <p:nvSpPr>
                  <p:cNvPr id="2921" name="Google Shape;2921;p49"/>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9"/>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9"/>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9"/>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5" name="Google Shape;2925;p49"/>
                <p:cNvGrpSpPr/>
                <p:nvPr/>
              </p:nvGrpSpPr>
              <p:grpSpPr>
                <a:xfrm>
                  <a:off x="371275" y="3969413"/>
                  <a:ext cx="304125" cy="322475"/>
                  <a:chOff x="807400" y="3610513"/>
                  <a:chExt cx="304125" cy="322475"/>
                </a:xfrm>
              </p:grpSpPr>
              <p:sp>
                <p:nvSpPr>
                  <p:cNvPr id="2926" name="Google Shape;2926;p49"/>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9"/>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9"/>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9"/>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30" name="Google Shape;2930;p49"/>
              <p:cNvGrpSpPr/>
              <p:nvPr/>
            </p:nvGrpSpPr>
            <p:grpSpPr>
              <a:xfrm flipH="1">
                <a:off x="4039090" y="3502948"/>
                <a:ext cx="307623" cy="1072601"/>
                <a:chOff x="4780925" y="1670450"/>
                <a:chExt cx="241500" cy="837250"/>
              </a:xfrm>
            </p:grpSpPr>
            <p:sp>
              <p:nvSpPr>
                <p:cNvPr id="2931" name="Google Shape;2931;p49"/>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9"/>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9"/>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9"/>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9"/>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9"/>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9"/>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9"/>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9"/>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9"/>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9"/>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9"/>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9"/>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9"/>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5" name="Google Shape;2945;p49"/>
              <p:cNvGrpSpPr/>
              <p:nvPr/>
            </p:nvGrpSpPr>
            <p:grpSpPr>
              <a:xfrm flipH="1">
                <a:off x="520835" y="3460175"/>
                <a:ext cx="1173813" cy="1142701"/>
                <a:chOff x="4736825" y="788632"/>
                <a:chExt cx="775050" cy="805343"/>
              </a:xfrm>
            </p:grpSpPr>
            <p:sp>
              <p:nvSpPr>
                <p:cNvPr id="2946" name="Google Shape;2946;p49"/>
                <p:cNvSpPr/>
                <p:nvPr/>
              </p:nvSpPr>
              <p:spPr>
                <a:xfrm>
                  <a:off x="4736825" y="792575"/>
                  <a:ext cx="775050" cy="801400"/>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9"/>
                <p:cNvSpPr/>
                <p:nvPr/>
              </p:nvSpPr>
              <p:spPr>
                <a:xfrm>
                  <a:off x="4856797" y="788632"/>
                  <a:ext cx="655075" cy="805327"/>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8" name="Google Shape;2948;p49"/>
              <p:cNvGrpSpPr/>
              <p:nvPr/>
            </p:nvGrpSpPr>
            <p:grpSpPr>
              <a:xfrm flipH="1">
                <a:off x="2910276" y="3443525"/>
                <a:ext cx="1032378" cy="1159271"/>
                <a:chOff x="5066925" y="1644820"/>
                <a:chExt cx="788978" cy="880905"/>
              </a:xfrm>
            </p:grpSpPr>
            <p:sp>
              <p:nvSpPr>
                <p:cNvPr id="2949" name="Google Shape;2949;p49"/>
                <p:cNvSpPr/>
                <p:nvPr/>
              </p:nvSpPr>
              <p:spPr>
                <a:xfrm>
                  <a:off x="5066928" y="1644820"/>
                  <a:ext cx="788975" cy="880899"/>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9"/>
                <p:cNvSpPr/>
                <p:nvPr/>
              </p:nvSpPr>
              <p:spPr>
                <a:xfrm>
                  <a:off x="5096400" y="1661675"/>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9"/>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9"/>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9"/>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7" name="Shape 2957"/>
        <p:cNvGrpSpPr/>
        <p:nvPr/>
      </p:nvGrpSpPr>
      <p:grpSpPr>
        <a:xfrm>
          <a:off x="0" y="0"/>
          <a:ext cx="0" cy="0"/>
          <a:chOff x="0" y="0"/>
          <a:chExt cx="0" cy="0"/>
        </a:xfrm>
      </p:grpSpPr>
      <p:sp>
        <p:nvSpPr>
          <p:cNvPr id="2958" name="Google Shape;2958;p50"/>
          <p:cNvSpPr txBox="1"/>
          <p:nvPr>
            <p:ph idx="1" type="subTitle"/>
          </p:nvPr>
        </p:nvSpPr>
        <p:spPr>
          <a:xfrm>
            <a:off x="2701950" y="1000425"/>
            <a:ext cx="5286300" cy="1794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that can inspire the reader.”</a:t>
            </a:r>
            <a:endParaRPr/>
          </a:p>
        </p:txBody>
      </p:sp>
      <p:sp>
        <p:nvSpPr>
          <p:cNvPr id="2959" name="Google Shape;2959;p50"/>
          <p:cNvSpPr txBox="1"/>
          <p:nvPr>
            <p:ph type="title"/>
          </p:nvPr>
        </p:nvSpPr>
        <p:spPr>
          <a:xfrm>
            <a:off x="2701800" y="3210175"/>
            <a:ext cx="5286300" cy="531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—SOMEONE FAMOUs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963" name="Shape 2963"/>
        <p:cNvGrpSpPr/>
        <p:nvPr/>
      </p:nvGrpSpPr>
      <p:grpSpPr>
        <a:xfrm>
          <a:off x="0" y="0"/>
          <a:ext cx="0" cy="0"/>
          <a:chOff x="0" y="0"/>
          <a:chExt cx="0" cy="0"/>
        </a:xfrm>
      </p:grpSpPr>
      <p:sp>
        <p:nvSpPr>
          <p:cNvPr id="2964" name="Google Shape;2964;p51"/>
          <p:cNvSpPr txBox="1"/>
          <p:nvPr>
            <p:ph type="title"/>
          </p:nvPr>
        </p:nvSpPr>
        <p:spPr>
          <a:xfrm>
            <a:off x="4333125" y="539500"/>
            <a:ext cx="3004200" cy="119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A PICTURE IS WORTH </a:t>
            </a:r>
            <a:r>
              <a:rPr lang="en">
                <a:solidFill>
                  <a:schemeClr val="dk2"/>
                </a:solidFill>
              </a:rPr>
              <a:t>A THOUSAND WORDS</a:t>
            </a:r>
            <a:endParaRPr>
              <a:solidFill>
                <a:schemeClr val="dk2"/>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8" name="Shape 2968"/>
        <p:cNvGrpSpPr/>
        <p:nvPr/>
      </p:nvGrpSpPr>
      <p:grpSpPr>
        <a:xfrm>
          <a:off x="0" y="0"/>
          <a:ext cx="0" cy="0"/>
          <a:chOff x="0" y="0"/>
          <a:chExt cx="0" cy="0"/>
        </a:xfrm>
      </p:grpSpPr>
      <p:sp>
        <p:nvSpPr>
          <p:cNvPr id="2969" name="Google Shape;2969;p52"/>
          <p:cNvSpPr txBox="1"/>
          <p:nvPr>
            <p:ph type="title"/>
          </p:nvPr>
        </p:nvSpPr>
        <p:spPr>
          <a:xfrm>
            <a:off x="713300" y="1367250"/>
            <a:ext cx="4821000" cy="1471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98,300,000</a:t>
            </a:r>
            <a:endParaRPr/>
          </a:p>
        </p:txBody>
      </p:sp>
      <p:sp>
        <p:nvSpPr>
          <p:cNvPr id="2970" name="Google Shape;2970;p52"/>
          <p:cNvSpPr txBox="1"/>
          <p:nvPr>
            <p:ph idx="1" type="subTitle"/>
          </p:nvPr>
        </p:nvSpPr>
        <p:spPr>
          <a:xfrm>
            <a:off x="713300" y="2991400"/>
            <a:ext cx="4821000" cy="394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Big numbers catch your audience’s attention</a:t>
            </a:r>
            <a:endParaRPr/>
          </a:p>
        </p:txBody>
      </p:sp>
      <p:sp>
        <p:nvSpPr>
          <p:cNvPr id="2971" name="Google Shape;2971;p52"/>
          <p:cNvSpPr/>
          <p:nvPr/>
        </p:nvSpPr>
        <p:spPr>
          <a:xfrm>
            <a:off x="713225" y="3419500"/>
            <a:ext cx="4821000" cy="69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3" name="Shape 1953"/>
        <p:cNvGrpSpPr/>
        <p:nvPr/>
      </p:nvGrpSpPr>
      <p:grpSpPr>
        <a:xfrm>
          <a:off x="0" y="0"/>
          <a:ext cx="0" cy="0"/>
          <a:chOff x="0" y="0"/>
          <a:chExt cx="0" cy="0"/>
        </a:xfrm>
      </p:grpSpPr>
      <p:graphicFrame>
        <p:nvGraphicFramePr>
          <p:cNvPr id="1954" name="Google Shape;1954;p35"/>
          <p:cNvGraphicFramePr/>
          <p:nvPr/>
        </p:nvGraphicFramePr>
        <p:xfrm>
          <a:off x="723033" y="1749029"/>
          <a:ext cx="3000000" cy="3000000"/>
        </p:xfrm>
        <a:graphic>
          <a:graphicData uri="http://schemas.openxmlformats.org/drawingml/2006/table">
            <a:tbl>
              <a:tblPr>
                <a:noFill/>
                <a:tableStyleId>{5D13D1C0-9FBB-4CA6-9700-0D8EAAE6B552}</a:tableStyleId>
              </a:tblPr>
              <a:tblGrid>
                <a:gridCol w="2619875"/>
                <a:gridCol w="5084125"/>
              </a:tblGrid>
              <a:tr h="350500">
                <a:tc>
                  <a:txBody>
                    <a:bodyPr/>
                    <a:lstStyle/>
                    <a:p>
                      <a:pPr indent="0" lvl="0" marL="0" rtl="0" algn="l">
                        <a:spcBef>
                          <a:spcPts val="0"/>
                        </a:spcBef>
                        <a:spcAft>
                          <a:spcPts val="0"/>
                        </a:spcAft>
                        <a:buNone/>
                      </a:pPr>
                      <a:r>
                        <a:rPr b="1" lang="en" sz="1100">
                          <a:solidFill>
                            <a:schemeClr val="lt1"/>
                          </a:solidFill>
                          <a:uFill>
                            <a:noFill/>
                          </a:uFill>
                          <a:latin typeface="Josefin Sans"/>
                          <a:ea typeface="Josefin Sans"/>
                          <a:cs typeface="Josefin Sans"/>
                          <a:sym typeface="Josefin Sans"/>
                          <a:hlinkClick action="ppaction://hlinksldjump" r:id="rId3">
                            <a:extLst>
                              <a:ext uri="{A12FA001-AC4F-418D-AE19-62706E023703}">
                                <ahyp:hlinkClr val="tx"/>
                              </a:ext>
                            </a:extLst>
                          </a:hlinkClick>
                        </a:rPr>
                        <a:t>Fonts</a:t>
                      </a:r>
                      <a:endParaRPr b="1" sz="1100">
                        <a:solidFill>
                          <a:schemeClr val="lt1"/>
                        </a:solidFill>
                        <a:latin typeface="Josefin Sans"/>
                        <a:ea typeface="Josefin Sans"/>
                        <a:cs typeface="Josefin Sans"/>
                        <a:sym typeface="Josefin Sans"/>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rtl="0" algn="l">
                        <a:spcBef>
                          <a:spcPts val="0"/>
                        </a:spcBef>
                        <a:spcAft>
                          <a:spcPts val="1600"/>
                        </a:spcAft>
                        <a:buNone/>
                      </a:pPr>
                      <a:r>
                        <a:rPr lang="en" sz="1000">
                          <a:solidFill>
                            <a:schemeClr val="dk1"/>
                          </a:solidFill>
                          <a:latin typeface="Josefin Sans"/>
                          <a:ea typeface="Josefin Sans"/>
                          <a:cs typeface="Josefin Sans"/>
                          <a:sym typeface="Josefin Sans"/>
                        </a:rPr>
                        <a:t>To view this template correctly in PowerPoint, download and install the fonts we used</a:t>
                      </a:r>
                      <a:endParaRPr sz="1000">
                        <a:solidFill>
                          <a:schemeClr val="dk1"/>
                        </a:solidFill>
                        <a:latin typeface="Josefin Sans"/>
                        <a:ea typeface="Josefin Sans"/>
                        <a:cs typeface="Josefin Sans"/>
                        <a:sym typeface="Josefin Sans"/>
                      </a:endParaRPr>
                    </a:p>
                  </a:txBody>
                  <a:tcPr marT="91425" marB="91425" marR="91425" marL="91425">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350500">
                <a:tc>
                  <a:txBody>
                    <a:bodyPr/>
                    <a:lstStyle/>
                    <a:p>
                      <a:pPr indent="0" lvl="0" marL="0" rtl="0" algn="l">
                        <a:spcBef>
                          <a:spcPts val="0"/>
                        </a:spcBef>
                        <a:spcAft>
                          <a:spcPts val="0"/>
                        </a:spcAft>
                        <a:buNone/>
                      </a:pPr>
                      <a:r>
                        <a:rPr b="1" lang="en" sz="1100">
                          <a:solidFill>
                            <a:schemeClr val="lt1"/>
                          </a:solidFill>
                          <a:uFill>
                            <a:noFill/>
                          </a:uFill>
                          <a:latin typeface="Josefin Sans"/>
                          <a:ea typeface="Josefin Sans"/>
                          <a:cs typeface="Josefin Sans"/>
                          <a:sym typeface="Josefin Sans"/>
                          <a:hlinkClick action="ppaction://hlinksldjump" r:id="rId4">
                            <a:extLst>
                              <a:ext uri="{A12FA001-AC4F-418D-AE19-62706E023703}">
                                <ahyp:hlinkClr val="tx"/>
                              </a:ext>
                            </a:extLst>
                          </a:hlinkClick>
                        </a:rPr>
                        <a:t>Used and</a:t>
                      </a:r>
                      <a:r>
                        <a:rPr b="1" lang="en" sz="1100">
                          <a:solidFill>
                            <a:schemeClr val="lt1"/>
                          </a:solidFill>
                          <a:latin typeface="Josefin Sans"/>
                          <a:ea typeface="Josefin Sans"/>
                          <a:cs typeface="Josefin Sans"/>
                          <a:sym typeface="Josefin Sans"/>
                        </a:rPr>
                        <a:t> </a:t>
                      </a:r>
                      <a:r>
                        <a:rPr b="1" lang="en" sz="1100">
                          <a:solidFill>
                            <a:schemeClr val="lt1"/>
                          </a:solidFill>
                          <a:uFill>
                            <a:noFill/>
                          </a:uFill>
                          <a:latin typeface="Josefin Sans"/>
                          <a:ea typeface="Josefin Sans"/>
                          <a:cs typeface="Josefin Sans"/>
                          <a:sym typeface="Josefin Sans"/>
                          <a:hlinkClick action="ppaction://hlinksldjump" r:id="rId5">
                            <a:extLst>
                              <a:ext uri="{A12FA001-AC4F-418D-AE19-62706E023703}">
                                <ahyp:hlinkClr val="tx"/>
                              </a:ext>
                            </a:extLst>
                          </a:hlinkClick>
                        </a:rPr>
                        <a:t>alternative</a:t>
                      </a:r>
                      <a:r>
                        <a:rPr b="1" lang="en" sz="1100">
                          <a:solidFill>
                            <a:schemeClr val="lt1"/>
                          </a:solidFill>
                          <a:uFill>
                            <a:noFill/>
                          </a:uFill>
                          <a:latin typeface="Josefin Sans"/>
                          <a:ea typeface="Josefin Sans"/>
                          <a:cs typeface="Josefin Sans"/>
                          <a:sym typeface="Josefin Sans"/>
                          <a:hlinkClick action="ppaction://hlinksldjump" r:id="rId6">
                            <a:extLst>
                              <a:ext uri="{A12FA001-AC4F-418D-AE19-62706E023703}">
                                <ahyp:hlinkClr val="tx"/>
                              </a:ext>
                            </a:extLst>
                          </a:hlinkClick>
                        </a:rPr>
                        <a:t> resources</a:t>
                      </a:r>
                      <a:endParaRPr b="1" sz="1100">
                        <a:solidFill>
                          <a:schemeClr val="lt1"/>
                        </a:solidFill>
                        <a:latin typeface="Josefin Sans"/>
                        <a:ea typeface="Josefin Sans"/>
                        <a:cs typeface="Josefin Sans"/>
                        <a:sym typeface="Josefin Sans"/>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marR="0" rtl="0" algn="l">
                        <a:lnSpc>
                          <a:spcPct val="100000"/>
                        </a:lnSpc>
                        <a:spcBef>
                          <a:spcPts val="0"/>
                        </a:spcBef>
                        <a:spcAft>
                          <a:spcPts val="1600"/>
                        </a:spcAft>
                        <a:buNone/>
                      </a:pPr>
                      <a:r>
                        <a:rPr lang="en" sz="1000">
                          <a:solidFill>
                            <a:schemeClr val="dk1"/>
                          </a:solidFill>
                          <a:latin typeface="Josefin Sans"/>
                          <a:ea typeface="Josefin Sans"/>
                          <a:cs typeface="Josefin Sans"/>
                          <a:sym typeface="Josefin Sans"/>
                        </a:rPr>
                        <a:t>An assortment of graphic resources that are suitable for use in this presentation</a:t>
                      </a:r>
                      <a:endParaRPr sz="1000">
                        <a:solidFill>
                          <a:schemeClr val="dk1"/>
                        </a:solidFill>
                        <a:latin typeface="Josefin Sans"/>
                        <a:ea typeface="Josefin Sans"/>
                        <a:cs typeface="Josefin Sans"/>
                        <a:sym typeface="Josefin Sans"/>
                      </a:endParaRPr>
                    </a:p>
                  </a:txBody>
                  <a:tcPr marT="91425" marB="91425" marR="91425" marL="91425">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350500">
                <a:tc>
                  <a:txBody>
                    <a:bodyPr/>
                    <a:lstStyle/>
                    <a:p>
                      <a:pPr indent="0" lvl="0" marL="0" rtl="0" algn="l">
                        <a:spcBef>
                          <a:spcPts val="0"/>
                        </a:spcBef>
                        <a:spcAft>
                          <a:spcPts val="0"/>
                        </a:spcAft>
                        <a:buNone/>
                      </a:pPr>
                      <a:r>
                        <a:rPr b="1" lang="en" sz="1100">
                          <a:solidFill>
                            <a:schemeClr val="lt1"/>
                          </a:solidFill>
                          <a:uFill>
                            <a:noFill/>
                          </a:uFill>
                          <a:latin typeface="Josefin Sans"/>
                          <a:ea typeface="Josefin Sans"/>
                          <a:cs typeface="Josefin Sans"/>
                          <a:sym typeface="Josefin Sans"/>
                          <a:hlinkClick action="ppaction://hlinksldjump" r:id="rId7">
                            <a:extLst>
                              <a:ext uri="{A12FA001-AC4F-418D-AE19-62706E023703}">
                                <ahyp:hlinkClr val="tx"/>
                              </a:ext>
                            </a:extLst>
                          </a:hlinkClick>
                        </a:rPr>
                        <a:t>Thanks slide</a:t>
                      </a:r>
                      <a:endParaRPr b="1" sz="1100">
                        <a:solidFill>
                          <a:schemeClr val="lt1"/>
                        </a:solidFill>
                        <a:latin typeface="Josefin Sans"/>
                        <a:ea typeface="Josefin Sans"/>
                        <a:cs typeface="Josefin Sans"/>
                        <a:sym typeface="Josefin Sans"/>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rtl="0" algn="l">
                        <a:spcBef>
                          <a:spcPts val="0"/>
                        </a:spcBef>
                        <a:spcAft>
                          <a:spcPts val="1600"/>
                        </a:spcAft>
                        <a:buNone/>
                      </a:pPr>
                      <a:r>
                        <a:rPr lang="en" sz="1000">
                          <a:solidFill>
                            <a:schemeClr val="dk1"/>
                          </a:solidFill>
                          <a:latin typeface="Josefin Sans"/>
                          <a:ea typeface="Josefin Sans"/>
                          <a:cs typeface="Josefin Sans"/>
                          <a:sym typeface="Josefin Sans"/>
                        </a:rPr>
                        <a:t>You must keep it so that proper credits for our design are given</a:t>
                      </a:r>
                      <a:endParaRPr sz="1000">
                        <a:solidFill>
                          <a:schemeClr val="dk1"/>
                        </a:solidFill>
                        <a:latin typeface="Josefin Sans"/>
                        <a:ea typeface="Josefin Sans"/>
                        <a:cs typeface="Josefin Sans"/>
                        <a:sym typeface="Josefin Sans"/>
                      </a:endParaRPr>
                    </a:p>
                  </a:txBody>
                  <a:tcPr marT="91425" marB="91425" marR="91425" marL="91425">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350500">
                <a:tc>
                  <a:txBody>
                    <a:bodyPr/>
                    <a:lstStyle/>
                    <a:p>
                      <a:pPr indent="0" lvl="0" marL="0" rtl="0" algn="l">
                        <a:spcBef>
                          <a:spcPts val="0"/>
                        </a:spcBef>
                        <a:spcAft>
                          <a:spcPts val="0"/>
                        </a:spcAft>
                        <a:buNone/>
                      </a:pPr>
                      <a:r>
                        <a:rPr b="1" lang="en" sz="1100">
                          <a:solidFill>
                            <a:schemeClr val="lt1"/>
                          </a:solidFill>
                          <a:uFill>
                            <a:noFill/>
                          </a:uFill>
                          <a:latin typeface="Josefin Sans"/>
                          <a:ea typeface="Josefin Sans"/>
                          <a:cs typeface="Josefin Sans"/>
                          <a:sym typeface="Josefin Sans"/>
                          <a:hlinkClick action="ppaction://hlinksldjump" r:id="rId8">
                            <a:extLst>
                              <a:ext uri="{A12FA001-AC4F-418D-AE19-62706E023703}">
                                <ahyp:hlinkClr val="tx"/>
                              </a:ext>
                            </a:extLst>
                          </a:hlinkClick>
                        </a:rPr>
                        <a:t>Colors</a:t>
                      </a:r>
                      <a:endParaRPr b="1" sz="1100">
                        <a:solidFill>
                          <a:schemeClr val="lt1"/>
                        </a:solidFill>
                        <a:latin typeface="Josefin Sans"/>
                        <a:ea typeface="Josefin Sans"/>
                        <a:cs typeface="Josefin Sans"/>
                        <a:sym typeface="Josefin Sans"/>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rtl="0" algn="l">
                        <a:spcBef>
                          <a:spcPts val="0"/>
                        </a:spcBef>
                        <a:spcAft>
                          <a:spcPts val="1600"/>
                        </a:spcAft>
                        <a:buNone/>
                      </a:pPr>
                      <a:r>
                        <a:rPr lang="en" sz="1000">
                          <a:solidFill>
                            <a:schemeClr val="dk1"/>
                          </a:solidFill>
                          <a:latin typeface="Josefin Sans"/>
                          <a:ea typeface="Josefin Sans"/>
                          <a:cs typeface="Josefin Sans"/>
                          <a:sym typeface="Josefin Sans"/>
                        </a:rPr>
                        <a:t>All the colors used in this presentation</a:t>
                      </a:r>
                      <a:endParaRPr sz="1000">
                        <a:solidFill>
                          <a:schemeClr val="dk1"/>
                        </a:solidFill>
                        <a:latin typeface="Josefin Sans"/>
                        <a:ea typeface="Josefin Sans"/>
                        <a:cs typeface="Josefin Sans"/>
                        <a:sym typeface="Josefin Sans"/>
                      </a:endParaRPr>
                    </a:p>
                  </a:txBody>
                  <a:tcPr marT="91425" marB="91425" marR="91425" marL="91425">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350500">
                <a:tc>
                  <a:txBody>
                    <a:bodyPr/>
                    <a:lstStyle/>
                    <a:p>
                      <a:pPr indent="0" lvl="0" marL="0" rtl="0" algn="l">
                        <a:spcBef>
                          <a:spcPts val="0"/>
                        </a:spcBef>
                        <a:spcAft>
                          <a:spcPts val="0"/>
                        </a:spcAft>
                        <a:buNone/>
                      </a:pPr>
                      <a:r>
                        <a:rPr b="1" lang="en" sz="1100">
                          <a:solidFill>
                            <a:schemeClr val="lt1"/>
                          </a:solidFill>
                          <a:uFill>
                            <a:noFill/>
                          </a:uFill>
                          <a:latin typeface="Josefin Sans"/>
                          <a:ea typeface="Josefin Sans"/>
                          <a:cs typeface="Josefin Sans"/>
                          <a:sym typeface="Josefin Sans"/>
                          <a:hlinkClick action="ppaction://hlinksldjump" r:id="rId9">
                            <a:extLst>
                              <a:ext uri="{A12FA001-AC4F-418D-AE19-62706E023703}">
                                <ahyp:hlinkClr val="tx"/>
                              </a:ext>
                            </a:extLst>
                          </a:hlinkClick>
                        </a:rPr>
                        <a:t>Icons and</a:t>
                      </a:r>
                      <a:r>
                        <a:rPr b="1" lang="en" sz="1100">
                          <a:solidFill>
                            <a:schemeClr val="lt1"/>
                          </a:solidFill>
                          <a:latin typeface="Josefin Sans"/>
                          <a:ea typeface="Josefin Sans"/>
                          <a:cs typeface="Josefin Sans"/>
                          <a:sym typeface="Josefin Sans"/>
                        </a:rPr>
                        <a:t> </a:t>
                      </a:r>
                      <a:r>
                        <a:rPr b="1" lang="en" sz="1100">
                          <a:solidFill>
                            <a:schemeClr val="lt1"/>
                          </a:solidFill>
                          <a:uFill>
                            <a:noFill/>
                          </a:uFill>
                          <a:latin typeface="Josefin Sans"/>
                          <a:ea typeface="Josefin Sans"/>
                          <a:cs typeface="Josefin Sans"/>
                          <a:sym typeface="Josefin Sans"/>
                          <a:hlinkClick action="ppaction://hlinksldjump" r:id="rId10">
                            <a:extLst>
                              <a:ext uri="{A12FA001-AC4F-418D-AE19-62706E023703}">
                                <ahyp:hlinkClr val="tx"/>
                              </a:ext>
                            </a:extLst>
                          </a:hlinkClick>
                        </a:rPr>
                        <a:t>infographic resources</a:t>
                      </a:r>
                      <a:endParaRPr b="1" sz="1100">
                        <a:solidFill>
                          <a:schemeClr val="lt1"/>
                        </a:solidFill>
                        <a:latin typeface="Josefin Sans"/>
                        <a:ea typeface="Josefin Sans"/>
                        <a:cs typeface="Josefin Sans"/>
                        <a:sym typeface="Josefin Sans"/>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1000">
                          <a:solidFill>
                            <a:schemeClr val="dk1"/>
                          </a:solidFill>
                          <a:latin typeface="Josefin Sans"/>
                          <a:ea typeface="Josefin Sans"/>
                          <a:cs typeface="Josefin Sans"/>
                          <a:sym typeface="Josefin Sans"/>
                        </a:rPr>
                        <a:t>These can be used in the template, and their size and color can be edited</a:t>
                      </a:r>
                      <a:endParaRPr sz="1000">
                        <a:solidFill>
                          <a:schemeClr val="dk1"/>
                        </a:solidFill>
                        <a:latin typeface="Josefin Sans"/>
                        <a:ea typeface="Josefin Sans"/>
                        <a:cs typeface="Josefin Sans"/>
                        <a:sym typeface="Josefin Sans"/>
                      </a:endParaRPr>
                    </a:p>
                  </a:txBody>
                  <a:tcPr marT="91425" marB="91425" marR="91425" marL="91425">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350500">
                <a:tc>
                  <a:txBody>
                    <a:bodyPr/>
                    <a:lstStyle/>
                    <a:p>
                      <a:pPr indent="0" lvl="0" marL="0" rtl="0" algn="l">
                        <a:spcBef>
                          <a:spcPts val="0"/>
                        </a:spcBef>
                        <a:spcAft>
                          <a:spcPts val="0"/>
                        </a:spcAft>
                        <a:buNone/>
                      </a:pPr>
                      <a:r>
                        <a:rPr b="1" lang="en" sz="1100">
                          <a:solidFill>
                            <a:schemeClr val="lt1"/>
                          </a:solidFill>
                          <a:latin typeface="Josefin Sans"/>
                          <a:ea typeface="Josefin Sans"/>
                          <a:cs typeface="Josefin Sans"/>
                          <a:sym typeface="Josefin Sans"/>
                        </a:rPr>
                        <a:t>Editable presentation theme </a:t>
                      </a:r>
                      <a:endParaRPr b="1" sz="1100">
                        <a:solidFill>
                          <a:schemeClr val="lt1"/>
                        </a:solidFill>
                        <a:latin typeface="Josefin Sans"/>
                        <a:ea typeface="Josefin Sans"/>
                        <a:cs typeface="Josefin Sans"/>
                        <a:sym typeface="Josefin Sans"/>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1"/>
                    </a:solidFill>
                  </a:tcPr>
                </a:tc>
                <a:tc>
                  <a:txBody>
                    <a:bodyPr/>
                    <a:lstStyle/>
                    <a:p>
                      <a:pPr indent="0" lvl="0" marL="0" rtl="0" algn="l">
                        <a:spcBef>
                          <a:spcPts val="0"/>
                        </a:spcBef>
                        <a:spcAft>
                          <a:spcPts val="1600"/>
                        </a:spcAft>
                        <a:buNone/>
                      </a:pPr>
                      <a:r>
                        <a:rPr lang="en" sz="1000">
                          <a:solidFill>
                            <a:schemeClr val="dk1"/>
                          </a:solidFill>
                          <a:latin typeface="Josefin Sans"/>
                          <a:ea typeface="Josefin Sans"/>
                          <a:cs typeface="Josefin Sans"/>
                          <a:sym typeface="Josefin Sans"/>
                        </a:rPr>
                        <a:t>You can edit the master slides easily. For more info, click </a:t>
                      </a:r>
                      <a:r>
                        <a:rPr b="1" lang="en" sz="1100">
                          <a:solidFill>
                            <a:schemeClr val="dk1"/>
                          </a:solidFill>
                          <a:uFill>
                            <a:noFill/>
                          </a:uFill>
                          <a:latin typeface="Josefin Sans"/>
                          <a:ea typeface="Josefin Sans"/>
                          <a:cs typeface="Josefin Sans"/>
                          <a:sym typeface="Josefin Sans"/>
                          <a:hlinkClick r:id="rId11">
                            <a:extLst>
                              <a:ext uri="{A12FA001-AC4F-418D-AE19-62706E023703}">
                                <ahyp:hlinkClr val="tx"/>
                              </a:ext>
                            </a:extLst>
                          </a:hlinkClick>
                        </a:rPr>
                        <a:t>here</a:t>
                      </a:r>
                      <a:endParaRPr sz="1000">
                        <a:solidFill>
                          <a:schemeClr val="dk1"/>
                        </a:solidFill>
                        <a:latin typeface="Josefin Sans"/>
                        <a:ea typeface="Josefin Sans"/>
                        <a:cs typeface="Josefin Sans"/>
                        <a:sym typeface="Josefin Sans"/>
                      </a:endParaRPr>
                    </a:p>
                  </a:txBody>
                  <a:tcPr marT="91425" marB="91425" marR="91425" marL="91425">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2"/>
                      </a:solidFill>
                      <a:prstDash val="solid"/>
                      <a:round/>
                      <a:headEnd len="sm" w="sm" type="none"/>
                      <a:tailEnd len="sm" w="sm" type="none"/>
                    </a:lnB>
                    <a:solidFill>
                      <a:schemeClr val="dk2"/>
                    </a:solidFill>
                  </a:tcPr>
                </a:tc>
              </a:tr>
            </a:tbl>
          </a:graphicData>
        </a:graphic>
      </p:graphicFrame>
      <p:sp>
        <p:nvSpPr>
          <p:cNvPr id="1955" name="Google Shape;1955;p35"/>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a:t>
            </a:r>
            <a:r>
              <a:rPr lang="en">
                <a:solidFill>
                  <a:schemeClr val="dk2"/>
                </a:solidFill>
              </a:rPr>
              <a:t>this template</a:t>
            </a:r>
            <a:endParaRPr>
              <a:solidFill>
                <a:schemeClr val="dk2"/>
              </a:solidFill>
            </a:endParaRPr>
          </a:p>
        </p:txBody>
      </p:sp>
      <p:sp>
        <p:nvSpPr>
          <p:cNvPr id="1956" name="Google Shape;1956;p35"/>
          <p:cNvSpPr txBox="1"/>
          <p:nvPr/>
        </p:nvSpPr>
        <p:spPr>
          <a:xfrm>
            <a:off x="720000" y="1164575"/>
            <a:ext cx="7704000" cy="3141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lang="en" sz="1200">
                <a:solidFill>
                  <a:schemeClr val="dk1"/>
                </a:solidFill>
                <a:latin typeface="Josefin Sans"/>
                <a:ea typeface="Josefin Sans"/>
                <a:cs typeface="Josefin Sans"/>
                <a:sym typeface="Josefin Sans"/>
              </a:rPr>
              <a:t>You can delete this slide when you’re done editing the presentation</a:t>
            </a:r>
            <a:endParaRPr b="1" sz="1200">
              <a:solidFill>
                <a:schemeClr val="dk1"/>
              </a:solidFill>
              <a:latin typeface="Josefin Sans"/>
              <a:ea typeface="Josefin Sans"/>
              <a:cs typeface="Josefin Sans"/>
              <a:sym typeface="Josefin Sans"/>
            </a:endParaRPr>
          </a:p>
        </p:txBody>
      </p:sp>
      <p:sp>
        <p:nvSpPr>
          <p:cNvPr id="1957" name="Google Shape;1957;p35"/>
          <p:cNvSpPr txBox="1"/>
          <p:nvPr/>
        </p:nvSpPr>
        <p:spPr>
          <a:xfrm>
            <a:off x="720025" y="4147800"/>
            <a:ext cx="3562800" cy="42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800">
                <a:solidFill>
                  <a:schemeClr val="dk1"/>
                </a:solidFill>
                <a:latin typeface="Josefin Sans"/>
                <a:ea typeface="Josefin Sans"/>
                <a:cs typeface="Josefin Sans"/>
                <a:sym typeface="Josefin Sans"/>
              </a:rPr>
              <a:t>For more info:</a:t>
            </a:r>
            <a:br>
              <a:rPr lang="en" sz="800">
                <a:solidFill>
                  <a:schemeClr val="dk1"/>
                </a:solidFill>
                <a:latin typeface="Josefin Sans"/>
                <a:ea typeface="Josefin Sans"/>
                <a:cs typeface="Josefin Sans"/>
                <a:sym typeface="Josefin Sans"/>
              </a:rPr>
            </a:br>
            <a:r>
              <a:rPr b="1" lang="en" sz="1000">
                <a:solidFill>
                  <a:schemeClr val="dk1"/>
                </a:solidFill>
                <a:uFill>
                  <a:noFill/>
                </a:uFill>
                <a:latin typeface="Josefin Sans"/>
                <a:ea typeface="Josefin Sans"/>
                <a:cs typeface="Josefin Sans"/>
                <a:sym typeface="Josefin Sans"/>
                <a:hlinkClick r:id="rId12">
                  <a:extLst>
                    <a:ext uri="{A12FA001-AC4F-418D-AE19-62706E023703}">
                      <ahyp:hlinkClr val="tx"/>
                    </a:ext>
                  </a:extLst>
                </a:hlinkClick>
              </a:rPr>
              <a:t>SLIDESGO </a:t>
            </a:r>
            <a:r>
              <a:rPr b="1" lang="en" sz="1000">
                <a:solidFill>
                  <a:schemeClr val="dk1"/>
                </a:solidFill>
                <a:latin typeface="Josefin Sans"/>
                <a:ea typeface="Josefin Sans"/>
                <a:cs typeface="Josefin Sans"/>
                <a:sym typeface="Josefin Sans"/>
              </a:rPr>
              <a:t>| </a:t>
            </a:r>
            <a:r>
              <a:rPr b="1" lang="en" sz="1000">
                <a:solidFill>
                  <a:schemeClr val="dk1"/>
                </a:solidFill>
                <a:uFill>
                  <a:noFill/>
                </a:uFill>
                <a:latin typeface="Josefin Sans"/>
                <a:ea typeface="Josefin Sans"/>
                <a:cs typeface="Josefin Sans"/>
                <a:sym typeface="Josefin Sans"/>
                <a:hlinkClick r:id="rId13">
                  <a:extLst>
                    <a:ext uri="{A12FA001-AC4F-418D-AE19-62706E023703}">
                      <ahyp:hlinkClr val="tx"/>
                    </a:ext>
                  </a:extLst>
                </a:hlinkClick>
              </a:rPr>
              <a:t>BLOG</a:t>
            </a:r>
            <a:r>
              <a:rPr b="1" lang="en" sz="1000">
                <a:solidFill>
                  <a:schemeClr val="dk1"/>
                </a:solidFill>
                <a:latin typeface="Josefin Sans"/>
                <a:ea typeface="Josefin Sans"/>
                <a:cs typeface="Josefin Sans"/>
                <a:sym typeface="Josefin Sans"/>
              </a:rPr>
              <a:t> | </a:t>
            </a:r>
            <a:r>
              <a:rPr b="1" lang="en" sz="1000">
                <a:solidFill>
                  <a:schemeClr val="dk1"/>
                </a:solidFill>
                <a:uFill>
                  <a:noFill/>
                </a:uFill>
                <a:latin typeface="Josefin Sans"/>
                <a:ea typeface="Josefin Sans"/>
                <a:cs typeface="Josefin Sans"/>
                <a:sym typeface="Josefin Sans"/>
                <a:hlinkClick r:id="rId14">
                  <a:extLst>
                    <a:ext uri="{A12FA001-AC4F-418D-AE19-62706E023703}">
                      <ahyp:hlinkClr val="tx"/>
                    </a:ext>
                  </a:extLst>
                </a:hlinkClick>
              </a:rPr>
              <a:t>FAQs</a:t>
            </a:r>
            <a:endParaRPr sz="1500">
              <a:solidFill>
                <a:schemeClr val="dk1"/>
              </a:solidFill>
              <a:latin typeface="Josefin Sans"/>
              <a:ea typeface="Josefin Sans"/>
              <a:cs typeface="Josefin Sans"/>
              <a:sym typeface="Josefin Sans"/>
            </a:endParaRPr>
          </a:p>
        </p:txBody>
      </p:sp>
      <p:sp>
        <p:nvSpPr>
          <p:cNvPr id="1958" name="Google Shape;1958;p35"/>
          <p:cNvSpPr txBox="1"/>
          <p:nvPr/>
        </p:nvSpPr>
        <p:spPr>
          <a:xfrm>
            <a:off x="4861295" y="4147800"/>
            <a:ext cx="3562800" cy="42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800">
                <a:solidFill>
                  <a:schemeClr val="dk1"/>
                </a:solidFill>
                <a:latin typeface="Josefin Sans"/>
                <a:ea typeface="Josefin Sans"/>
                <a:cs typeface="Josefin Sans"/>
                <a:sym typeface="Josefin Sans"/>
              </a:rPr>
              <a:t>You can visit our sister </a:t>
            </a:r>
            <a:r>
              <a:rPr lang="en" sz="800">
                <a:solidFill>
                  <a:schemeClr val="dk1"/>
                </a:solidFill>
                <a:latin typeface="Josefin Sans"/>
                <a:ea typeface="Josefin Sans"/>
                <a:cs typeface="Josefin Sans"/>
                <a:sym typeface="Josefin Sans"/>
              </a:rPr>
              <a:t>projects</a:t>
            </a:r>
            <a:r>
              <a:rPr lang="en" sz="800">
                <a:solidFill>
                  <a:schemeClr val="dk1"/>
                </a:solidFill>
                <a:latin typeface="Josefin Sans"/>
                <a:ea typeface="Josefin Sans"/>
                <a:cs typeface="Josefin Sans"/>
                <a:sym typeface="Josefin Sans"/>
              </a:rPr>
              <a:t>:</a:t>
            </a:r>
            <a:br>
              <a:rPr b="1" lang="en" sz="800">
                <a:solidFill>
                  <a:schemeClr val="dk1"/>
                </a:solidFill>
                <a:latin typeface="Josefin Sans"/>
                <a:ea typeface="Josefin Sans"/>
                <a:cs typeface="Josefin Sans"/>
                <a:sym typeface="Josefin Sans"/>
              </a:rPr>
            </a:br>
            <a:r>
              <a:rPr b="1" lang="en" sz="1000">
                <a:solidFill>
                  <a:schemeClr val="dk1"/>
                </a:solidFill>
                <a:uFill>
                  <a:noFill/>
                </a:uFill>
                <a:latin typeface="Josefin Sans"/>
                <a:ea typeface="Josefin Sans"/>
                <a:cs typeface="Josefin Sans"/>
                <a:sym typeface="Josefin Sans"/>
                <a:hlinkClick r:id="rId15">
                  <a:extLst>
                    <a:ext uri="{A12FA001-AC4F-418D-AE19-62706E023703}">
                      <ahyp:hlinkClr val="tx"/>
                    </a:ext>
                  </a:extLst>
                </a:hlinkClick>
              </a:rPr>
              <a:t>FREEPIK</a:t>
            </a:r>
            <a:r>
              <a:rPr b="1" lang="en" sz="1000">
                <a:solidFill>
                  <a:schemeClr val="dk1"/>
                </a:solidFill>
                <a:latin typeface="Josefin Sans"/>
                <a:ea typeface="Josefin Sans"/>
                <a:cs typeface="Josefin Sans"/>
                <a:sym typeface="Josefin Sans"/>
              </a:rPr>
              <a:t> | </a:t>
            </a:r>
            <a:r>
              <a:rPr b="1" lang="en" sz="1000">
                <a:solidFill>
                  <a:schemeClr val="dk1"/>
                </a:solidFill>
                <a:uFill>
                  <a:noFill/>
                </a:uFill>
                <a:latin typeface="Josefin Sans"/>
                <a:ea typeface="Josefin Sans"/>
                <a:cs typeface="Josefin Sans"/>
                <a:sym typeface="Josefin Sans"/>
                <a:hlinkClick r:id="rId16">
                  <a:extLst>
                    <a:ext uri="{A12FA001-AC4F-418D-AE19-62706E023703}">
                      <ahyp:hlinkClr val="tx"/>
                    </a:ext>
                  </a:extLst>
                </a:hlinkClick>
              </a:rPr>
              <a:t>FLATICON</a:t>
            </a:r>
            <a:r>
              <a:rPr b="1" lang="en" sz="1000">
                <a:solidFill>
                  <a:schemeClr val="dk1"/>
                </a:solidFill>
                <a:latin typeface="Josefin Sans"/>
                <a:ea typeface="Josefin Sans"/>
                <a:cs typeface="Josefin Sans"/>
                <a:sym typeface="Josefin Sans"/>
              </a:rPr>
              <a:t> | </a:t>
            </a:r>
            <a:r>
              <a:rPr b="1" lang="en" sz="1000">
                <a:solidFill>
                  <a:schemeClr val="dk1"/>
                </a:solidFill>
                <a:uFill>
                  <a:noFill/>
                </a:uFill>
                <a:latin typeface="Josefin Sans"/>
                <a:ea typeface="Josefin Sans"/>
                <a:cs typeface="Josefin Sans"/>
                <a:sym typeface="Josefin Sans"/>
                <a:hlinkClick r:id="rId17">
                  <a:extLst>
                    <a:ext uri="{A12FA001-AC4F-418D-AE19-62706E023703}">
                      <ahyp:hlinkClr val="tx"/>
                    </a:ext>
                  </a:extLst>
                </a:hlinkClick>
              </a:rPr>
              <a:t>STORYSET</a:t>
            </a:r>
            <a:r>
              <a:rPr b="1" lang="en" sz="1000">
                <a:solidFill>
                  <a:schemeClr val="dk1"/>
                </a:solidFill>
                <a:latin typeface="Josefin Sans"/>
                <a:ea typeface="Josefin Sans"/>
                <a:cs typeface="Josefin Sans"/>
                <a:sym typeface="Josefin Sans"/>
              </a:rPr>
              <a:t> | </a:t>
            </a:r>
            <a:r>
              <a:rPr b="1" lang="en" sz="1000">
                <a:solidFill>
                  <a:schemeClr val="dk1"/>
                </a:solidFill>
                <a:uFill>
                  <a:noFill/>
                </a:uFill>
                <a:latin typeface="Josefin Sans"/>
                <a:ea typeface="Josefin Sans"/>
                <a:cs typeface="Josefin Sans"/>
                <a:sym typeface="Josefin Sans"/>
                <a:hlinkClick r:id="rId18">
                  <a:extLst>
                    <a:ext uri="{A12FA001-AC4F-418D-AE19-62706E023703}">
                      <ahyp:hlinkClr val="tx"/>
                    </a:ext>
                  </a:extLst>
                </a:hlinkClick>
              </a:rPr>
              <a:t>WEPIK </a:t>
            </a:r>
            <a:r>
              <a:rPr b="1" lang="en" sz="1000">
                <a:solidFill>
                  <a:schemeClr val="dk1"/>
                </a:solidFill>
                <a:latin typeface="Josefin Sans"/>
                <a:ea typeface="Josefin Sans"/>
                <a:cs typeface="Josefin Sans"/>
                <a:sym typeface="Josefin Sans"/>
              </a:rPr>
              <a:t>| </a:t>
            </a:r>
            <a:r>
              <a:rPr b="1" lang="en" sz="1000">
                <a:solidFill>
                  <a:schemeClr val="hlink"/>
                </a:solidFill>
                <a:uFill>
                  <a:noFill/>
                </a:uFill>
                <a:latin typeface="Josefin Sans"/>
                <a:ea typeface="Josefin Sans"/>
                <a:cs typeface="Josefin Sans"/>
                <a:sym typeface="Josefin Sans"/>
                <a:hlinkClick r:id="rId19"/>
              </a:rPr>
              <a:t>VIDEVO</a:t>
            </a:r>
            <a:endParaRPr b="1" sz="600">
              <a:solidFill>
                <a:schemeClr val="dk1"/>
              </a:solidFill>
              <a:latin typeface="Josefin Sans"/>
              <a:ea typeface="Josefin Sans"/>
              <a:cs typeface="Josefin Sans"/>
              <a:sym typeface="Josefin San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5" name="Shape 2975"/>
        <p:cNvGrpSpPr/>
        <p:nvPr/>
      </p:nvGrpSpPr>
      <p:grpSpPr>
        <a:xfrm>
          <a:off x="0" y="0"/>
          <a:ext cx="0" cy="0"/>
          <a:chOff x="0" y="0"/>
          <a:chExt cx="0" cy="0"/>
        </a:xfrm>
      </p:grpSpPr>
      <p:sp>
        <p:nvSpPr>
          <p:cNvPr id="2976" name="Google Shape;2976;p53"/>
          <p:cNvSpPr txBox="1"/>
          <p:nvPr>
            <p:ph idx="1" type="subTitle"/>
          </p:nvPr>
        </p:nvSpPr>
        <p:spPr>
          <a:xfrm>
            <a:off x="713225" y="1316644"/>
            <a:ext cx="3388500" cy="32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Jupiter's rotation period</a:t>
            </a:r>
            <a:endParaRPr/>
          </a:p>
        </p:txBody>
      </p:sp>
      <p:sp>
        <p:nvSpPr>
          <p:cNvPr id="2977" name="Google Shape;2977;p53"/>
          <p:cNvSpPr txBox="1"/>
          <p:nvPr>
            <p:ph type="title"/>
          </p:nvPr>
        </p:nvSpPr>
        <p:spPr>
          <a:xfrm>
            <a:off x="713225" y="664100"/>
            <a:ext cx="3388500" cy="64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9</a:t>
            </a:r>
            <a:r>
              <a:rPr lang="en"/>
              <a:t>h 55m 23s</a:t>
            </a:r>
            <a:endParaRPr/>
          </a:p>
        </p:txBody>
      </p:sp>
      <p:sp>
        <p:nvSpPr>
          <p:cNvPr id="2978" name="Google Shape;2978;p53"/>
          <p:cNvSpPr txBox="1"/>
          <p:nvPr>
            <p:ph idx="2" type="title"/>
          </p:nvPr>
        </p:nvSpPr>
        <p:spPr>
          <a:xfrm>
            <a:off x="713225" y="2024279"/>
            <a:ext cx="3388500" cy="64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333,000</a:t>
            </a:r>
            <a:endParaRPr/>
          </a:p>
        </p:txBody>
      </p:sp>
      <p:sp>
        <p:nvSpPr>
          <p:cNvPr id="2979" name="Google Shape;2979;p53"/>
          <p:cNvSpPr txBox="1"/>
          <p:nvPr>
            <p:ph idx="3" type="subTitle"/>
          </p:nvPr>
        </p:nvSpPr>
        <p:spPr>
          <a:xfrm>
            <a:off x="713225" y="2676881"/>
            <a:ext cx="3388500" cy="32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Sun’s mass compared to Earth’s</a:t>
            </a:r>
            <a:endParaRPr/>
          </a:p>
        </p:txBody>
      </p:sp>
      <p:sp>
        <p:nvSpPr>
          <p:cNvPr id="2980" name="Google Shape;2980;p53"/>
          <p:cNvSpPr txBox="1"/>
          <p:nvPr>
            <p:ph idx="4" type="title"/>
          </p:nvPr>
        </p:nvSpPr>
        <p:spPr>
          <a:xfrm>
            <a:off x="5042275" y="2024278"/>
            <a:ext cx="3388500" cy="64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386,000 km</a:t>
            </a:r>
            <a:endParaRPr/>
          </a:p>
        </p:txBody>
      </p:sp>
      <p:sp>
        <p:nvSpPr>
          <p:cNvPr id="2981" name="Google Shape;2981;p53"/>
          <p:cNvSpPr txBox="1"/>
          <p:nvPr>
            <p:ph idx="5" type="subTitle"/>
          </p:nvPr>
        </p:nvSpPr>
        <p:spPr>
          <a:xfrm>
            <a:off x="5042275" y="2676881"/>
            <a:ext cx="3388500" cy="32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Distance between Earth and the Moon</a:t>
            </a:r>
            <a:endParaRPr/>
          </a:p>
        </p:txBody>
      </p:sp>
      <p:sp>
        <p:nvSpPr>
          <p:cNvPr id="2982" name="Google Shape;2982;p53"/>
          <p:cNvSpPr txBox="1"/>
          <p:nvPr>
            <p:ph idx="6" type="title"/>
          </p:nvPr>
        </p:nvSpPr>
        <p:spPr>
          <a:xfrm>
            <a:off x="5042275" y="664104"/>
            <a:ext cx="3388500" cy="64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$12,478,900</a:t>
            </a:r>
            <a:endParaRPr/>
          </a:p>
        </p:txBody>
      </p:sp>
      <p:sp>
        <p:nvSpPr>
          <p:cNvPr id="2983" name="Google Shape;2983;p53"/>
          <p:cNvSpPr txBox="1"/>
          <p:nvPr>
            <p:ph idx="7" type="subTitle"/>
          </p:nvPr>
        </p:nvSpPr>
        <p:spPr>
          <a:xfrm>
            <a:off x="5042275" y="1316644"/>
            <a:ext cx="3388500" cy="32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7" name="Shape 2987"/>
        <p:cNvGrpSpPr/>
        <p:nvPr/>
      </p:nvGrpSpPr>
      <p:grpSpPr>
        <a:xfrm>
          <a:off x="0" y="0"/>
          <a:ext cx="0" cy="0"/>
          <a:chOff x="0" y="0"/>
          <a:chExt cx="0" cy="0"/>
        </a:xfrm>
      </p:grpSpPr>
      <p:sp>
        <p:nvSpPr>
          <p:cNvPr id="2988" name="Google Shape;2988;p54"/>
          <p:cNvSpPr txBox="1"/>
          <p:nvPr>
            <p:ph idx="1" type="subTitle"/>
          </p:nvPr>
        </p:nvSpPr>
        <p:spPr>
          <a:xfrm>
            <a:off x="938500" y="3300628"/>
            <a:ext cx="2173200" cy="75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a:t>
            </a:r>
            <a:r>
              <a:rPr lang="en"/>
              <a:t>the closest planet to the Sun and the smallest one </a:t>
            </a:r>
            <a:endParaRPr/>
          </a:p>
        </p:txBody>
      </p:sp>
      <p:sp>
        <p:nvSpPr>
          <p:cNvPr id="2989" name="Google Shape;2989;p54"/>
          <p:cNvSpPr txBox="1"/>
          <p:nvPr>
            <p:ph idx="2" type="subTitle"/>
          </p:nvPr>
        </p:nvSpPr>
        <p:spPr>
          <a:xfrm>
            <a:off x="938500" y="2816231"/>
            <a:ext cx="21732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2990" name="Google Shape;2990;p54"/>
          <p:cNvSpPr txBox="1"/>
          <p:nvPr>
            <p:ph idx="4" type="subTitle"/>
          </p:nvPr>
        </p:nvSpPr>
        <p:spPr>
          <a:xfrm>
            <a:off x="3485400" y="3300628"/>
            <a:ext cx="2173200" cy="75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2991" name="Google Shape;2991;p54"/>
          <p:cNvSpPr txBox="1"/>
          <p:nvPr>
            <p:ph idx="5" type="subTitle"/>
          </p:nvPr>
        </p:nvSpPr>
        <p:spPr>
          <a:xfrm>
            <a:off x="3485400" y="2816231"/>
            <a:ext cx="21732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992" name="Google Shape;2992;p54"/>
          <p:cNvSpPr txBox="1"/>
          <p:nvPr>
            <p:ph idx="7" type="subTitle"/>
          </p:nvPr>
        </p:nvSpPr>
        <p:spPr>
          <a:xfrm>
            <a:off x="6032300" y="3300628"/>
            <a:ext cx="2173200" cy="75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2993" name="Google Shape;2993;p54"/>
          <p:cNvSpPr txBox="1"/>
          <p:nvPr>
            <p:ph idx="8" type="subTitle"/>
          </p:nvPr>
        </p:nvSpPr>
        <p:spPr>
          <a:xfrm>
            <a:off x="6032300" y="2816231"/>
            <a:ext cx="21732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994" name="Google Shape;2994;p54"/>
          <p:cNvSpPr txBox="1"/>
          <p:nvPr>
            <p:ph idx="9" type="title"/>
          </p:nvPr>
        </p:nvSpPr>
        <p:spPr>
          <a:xfrm>
            <a:off x="71995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MARKET </a:t>
            </a:r>
            <a:r>
              <a:rPr lang="en">
                <a:solidFill>
                  <a:schemeClr val="dk2"/>
                </a:solidFill>
              </a:rPr>
              <a:t>SIZE</a:t>
            </a:r>
            <a:endParaRPr>
              <a:solidFill>
                <a:schemeClr val="dk2"/>
              </a:solidFill>
            </a:endParaRPr>
          </a:p>
        </p:txBody>
      </p:sp>
      <p:sp>
        <p:nvSpPr>
          <p:cNvPr id="2995" name="Google Shape;2995;p54"/>
          <p:cNvSpPr txBox="1"/>
          <p:nvPr>
            <p:ph idx="3" type="title"/>
          </p:nvPr>
        </p:nvSpPr>
        <p:spPr>
          <a:xfrm>
            <a:off x="3485275" y="2336450"/>
            <a:ext cx="1397700" cy="40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50%</a:t>
            </a:r>
            <a:endParaRPr/>
          </a:p>
        </p:txBody>
      </p:sp>
      <p:sp>
        <p:nvSpPr>
          <p:cNvPr id="2996" name="Google Shape;2996;p54"/>
          <p:cNvSpPr txBox="1"/>
          <p:nvPr>
            <p:ph idx="6" type="title"/>
          </p:nvPr>
        </p:nvSpPr>
        <p:spPr>
          <a:xfrm>
            <a:off x="6029850" y="2336450"/>
            <a:ext cx="1397700" cy="40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75%</a:t>
            </a:r>
            <a:endParaRPr/>
          </a:p>
        </p:txBody>
      </p:sp>
      <p:sp>
        <p:nvSpPr>
          <p:cNvPr id="2997" name="Google Shape;2997;p54"/>
          <p:cNvSpPr txBox="1"/>
          <p:nvPr>
            <p:ph type="title"/>
          </p:nvPr>
        </p:nvSpPr>
        <p:spPr>
          <a:xfrm>
            <a:off x="938500" y="2336450"/>
            <a:ext cx="1397700" cy="40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25%</a:t>
            </a:r>
            <a:endParaRPr/>
          </a:p>
        </p:txBody>
      </p:sp>
      <p:sp>
        <p:nvSpPr>
          <p:cNvPr id="2998" name="Google Shape;2998;p54"/>
          <p:cNvSpPr/>
          <p:nvPr/>
        </p:nvSpPr>
        <p:spPr>
          <a:xfrm>
            <a:off x="4929300" y="1626598"/>
            <a:ext cx="729300" cy="1664100"/>
          </a:xfrm>
          <a:prstGeom prst="rect">
            <a:avLst/>
          </a:prstGeom>
          <a:solidFill>
            <a:schemeClr val="lt1"/>
          </a:solidFill>
          <a:ln cap="flat" cmpd="sng" w="28575">
            <a:solidFill>
              <a:schemeClr val="dk1"/>
            </a:solidFill>
            <a:prstDash val="solid"/>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4"/>
          <p:cNvSpPr/>
          <p:nvPr/>
        </p:nvSpPr>
        <p:spPr>
          <a:xfrm>
            <a:off x="2382400" y="1626598"/>
            <a:ext cx="729300" cy="1664100"/>
          </a:xfrm>
          <a:prstGeom prst="rect">
            <a:avLst/>
          </a:prstGeom>
          <a:solidFill>
            <a:schemeClr val="lt1"/>
          </a:solidFill>
          <a:ln cap="flat" cmpd="sng" w="28575">
            <a:solidFill>
              <a:schemeClr val="dk1"/>
            </a:solidFill>
            <a:prstDash val="solid"/>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4"/>
          <p:cNvSpPr/>
          <p:nvPr/>
        </p:nvSpPr>
        <p:spPr>
          <a:xfrm>
            <a:off x="7476200" y="1626598"/>
            <a:ext cx="729300" cy="1664100"/>
          </a:xfrm>
          <a:prstGeom prst="rect">
            <a:avLst/>
          </a:prstGeom>
          <a:solidFill>
            <a:schemeClr val="lt1"/>
          </a:solidFill>
          <a:ln cap="flat" cmpd="sng" w="28575">
            <a:solidFill>
              <a:schemeClr val="dk1"/>
            </a:solidFill>
            <a:prstDash val="solid"/>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4"/>
          <p:cNvSpPr/>
          <p:nvPr/>
        </p:nvSpPr>
        <p:spPr>
          <a:xfrm>
            <a:off x="4929300" y="2379898"/>
            <a:ext cx="729300" cy="910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4"/>
          <p:cNvSpPr/>
          <p:nvPr/>
        </p:nvSpPr>
        <p:spPr>
          <a:xfrm>
            <a:off x="7476200" y="1918198"/>
            <a:ext cx="729300" cy="13725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4"/>
          <p:cNvSpPr/>
          <p:nvPr/>
        </p:nvSpPr>
        <p:spPr>
          <a:xfrm>
            <a:off x="2382400" y="2883898"/>
            <a:ext cx="729300" cy="406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7" name="Shape 3007"/>
        <p:cNvGrpSpPr/>
        <p:nvPr/>
      </p:nvGrpSpPr>
      <p:grpSpPr>
        <a:xfrm>
          <a:off x="0" y="0"/>
          <a:ext cx="0" cy="0"/>
          <a:chOff x="0" y="0"/>
          <a:chExt cx="0" cy="0"/>
        </a:xfrm>
      </p:grpSpPr>
      <p:sp>
        <p:nvSpPr>
          <p:cNvPr id="3008" name="Google Shape;3008;p55"/>
          <p:cNvSpPr txBox="1"/>
          <p:nvPr/>
        </p:nvSpPr>
        <p:spPr>
          <a:xfrm flipH="1">
            <a:off x="5713767" y="1563925"/>
            <a:ext cx="25578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VENUS</a:t>
            </a:r>
            <a:endParaRPr sz="2400">
              <a:solidFill>
                <a:schemeClr val="dk1"/>
              </a:solidFill>
              <a:latin typeface="Bebas Neue"/>
              <a:ea typeface="Bebas Neue"/>
              <a:cs typeface="Bebas Neue"/>
              <a:sym typeface="Bebas Neue"/>
            </a:endParaRPr>
          </a:p>
        </p:txBody>
      </p:sp>
      <p:sp>
        <p:nvSpPr>
          <p:cNvPr id="3009" name="Google Shape;3009;p55"/>
          <p:cNvSpPr/>
          <p:nvPr/>
        </p:nvSpPr>
        <p:spPr>
          <a:xfrm>
            <a:off x="7601925" y="1563925"/>
            <a:ext cx="669900" cy="4848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5"/>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t>
            </a:r>
            <a:r>
              <a:rPr lang="en">
                <a:solidFill>
                  <a:schemeClr val="dk2"/>
                </a:solidFill>
              </a:rPr>
              <a:t>A MAP</a:t>
            </a:r>
            <a:endParaRPr>
              <a:solidFill>
                <a:schemeClr val="dk2"/>
              </a:solidFill>
            </a:endParaRPr>
          </a:p>
        </p:txBody>
      </p:sp>
      <p:sp>
        <p:nvSpPr>
          <p:cNvPr id="3011" name="Google Shape;3011;p55"/>
          <p:cNvSpPr txBox="1"/>
          <p:nvPr/>
        </p:nvSpPr>
        <p:spPr>
          <a:xfrm flipH="1">
            <a:off x="5713800" y="2048726"/>
            <a:ext cx="2557800" cy="1757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Venus has a beautiful name and is the second planet from the Sun. It’s terribly hot—even hotter than Mercury—and its atmosphere is extremely poisonous. It’s the second-brightest natural object in the night sky </a:t>
            </a:r>
            <a:endParaRPr>
              <a:solidFill>
                <a:schemeClr val="dk1"/>
              </a:solidFill>
              <a:latin typeface="Josefin Sans"/>
              <a:ea typeface="Josefin Sans"/>
              <a:cs typeface="Josefin Sans"/>
              <a:sym typeface="Josefin Sans"/>
            </a:endParaRPr>
          </a:p>
        </p:txBody>
      </p:sp>
      <p:grpSp>
        <p:nvGrpSpPr>
          <p:cNvPr id="3012" name="Google Shape;3012;p55"/>
          <p:cNvGrpSpPr/>
          <p:nvPr/>
        </p:nvGrpSpPr>
        <p:grpSpPr>
          <a:xfrm>
            <a:off x="941828" y="1563932"/>
            <a:ext cx="4542178" cy="2419403"/>
            <a:chOff x="233350" y="949250"/>
            <a:chExt cx="7137300" cy="3802300"/>
          </a:xfrm>
        </p:grpSpPr>
        <p:sp>
          <p:nvSpPr>
            <p:cNvPr id="3013" name="Google Shape;3013;p5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4" name="Google Shape;3064;p55"/>
          <p:cNvSpPr/>
          <p:nvPr/>
        </p:nvSpPr>
        <p:spPr>
          <a:xfrm rot="10800000">
            <a:off x="7774346" y="1634813"/>
            <a:ext cx="323302" cy="343011"/>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5"/>
          <p:cNvSpPr/>
          <p:nvPr/>
        </p:nvSpPr>
        <p:spPr>
          <a:xfrm rot="10800000">
            <a:off x="3881621" y="1861963"/>
            <a:ext cx="323302" cy="343011"/>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5"/>
          <p:cNvSpPr/>
          <p:nvPr/>
        </p:nvSpPr>
        <p:spPr>
          <a:xfrm rot="10800000">
            <a:off x="2787821" y="2487488"/>
            <a:ext cx="323302" cy="343011"/>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5"/>
          <p:cNvSpPr/>
          <p:nvPr/>
        </p:nvSpPr>
        <p:spPr>
          <a:xfrm rot="10800000">
            <a:off x="1449246" y="1894513"/>
            <a:ext cx="323302" cy="343011"/>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5"/>
          <p:cNvSpPr/>
          <p:nvPr/>
        </p:nvSpPr>
        <p:spPr>
          <a:xfrm rot="10800000">
            <a:off x="4300946" y="2107313"/>
            <a:ext cx="323302" cy="343011"/>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5"/>
          <p:cNvSpPr/>
          <p:nvPr/>
        </p:nvSpPr>
        <p:spPr>
          <a:xfrm rot="10800000">
            <a:off x="2013021" y="3145088"/>
            <a:ext cx="323302" cy="343011"/>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73" name="Shape 3073"/>
        <p:cNvGrpSpPr/>
        <p:nvPr/>
      </p:nvGrpSpPr>
      <p:grpSpPr>
        <a:xfrm>
          <a:off x="0" y="0"/>
          <a:ext cx="0" cy="0"/>
          <a:chOff x="0" y="0"/>
          <a:chExt cx="0" cy="0"/>
        </a:xfrm>
      </p:grpSpPr>
      <p:sp>
        <p:nvSpPr>
          <p:cNvPr id="3074" name="Google Shape;3074;p56"/>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CHRONOLOGY</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3075" name="Google Shape;3075;p56"/>
          <p:cNvSpPr txBox="1"/>
          <p:nvPr/>
        </p:nvSpPr>
        <p:spPr>
          <a:xfrm flipH="1">
            <a:off x="1261251" y="1784970"/>
            <a:ext cx="19095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Vol. 01</a:t>
            </a:r>
            <a:endParaRPr sz="2400">
              <a:solidFill>
                <a:schemeClr val="dk1"/>
              </a:solidFill>
              <a:latin typeface="Bebas Neue"/>
              <a:ea typeface="Bebas Neue"/>
              <a:cs typeface="Bebas Neue"/>
              <a:sym typeface="Bebas Neue"/>
            </a:endParaRPr>
          </a:p>
        </p:txBody>
      </p:sp>
      <p:sp>
        <p:nvSpPr>
          <p:cNvPr id="3076" name="Google Shape;3076;p56"/>
          <p:cNvSpPr txBox="1"/>
          <p:nvPr/>
        </p:nvSpPr>
        <p:spPr>
          <a:xfrm flipH="1">
            <a:off x="1261251" y="1213175"/>
            <a:ext cx="1909500" cy="5718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Venus is the second planet from the Sun</a:t>
            </a:r>
            <a:endParaRPr>
              <a:solidFill>
                <a:schemeClr val="dk1"/>
              </a:solidFill>
              <a:latin typeface="Josefin Sans"/>
              <a:ea typeface="Josefin Sans"/>
              <a:cs typeface="Josefin Sans"/>
              <a:sym typeface="Josefin Sans"/>
            </a:endParaRPr>
          </a:p>
        </p:txBody>
      </p:sp>
      <p:sp>
        <p:nvSpPr>
          <p:cNvPr id="3077" name="Google Shape;3077;p56"/>
          <p:cNvSpPr txBox="1"/>
          <p:nvPr/>
        </p:nvSpPr>
        <p:spPr>
          <a:xfrm flipH="1">
            <a:off x="2785999" y="3577625"/>
            <a:ext cx="19095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Vol. 02</a:t>
            </a:r>
            <a:endParaRPr sz="2400">
              <a:solidFill>
                <a:schemeClr val="dk1"/>
              </a:solidFill>
              <a:latin typeface="Bebas Neue"/>
              <a:ea typeface="Bebas Neue"/>
              <a:cs typeface="Bebas Neue"/>
              <a:sym typeface="Bebas Neue"/>
            </a:endParaRPr>
          </a:p>
        </p:txBody>
      </p:sp>
      <p:sp>
        <p:nvSpPr>
          <p:cNvPr id="3078" name="Google Shape;3078;p56"/>
          <p:cNvSpPr txBox="1"/>
          <p:nvPr/>
        </p:nvSpPr>
        <p:spPr>
          <a:xfrm flipH="1">
            <a:off x="2785999" y="4058001"/>
            <a:ext cx="19095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Mercury is the closest planet to the Sun</a:t>
            </a:r>
            <a:endParaRPr>
              <a:solidFill>
                <a:schemeClr val="dk1"/>
              </a:solidFill>
              <a:latin typeface="Josefin Sans"/>
              <a:ea typeface="Josefin Sans"/>
              <a:cs typeface="Josefin Sans"/>
              <a:sym typeface="Josefin Sans"/>
            </a:endParaRPr>
          </a:p>
        </p:txBody>
      </p:sp>
      <p:sp>
        <p:nvSpPr>
          <p:cNvPr id="3079" name="Google Shape;3079;p56"/>
          <p:cNvSpPr txBox="1"/>
          <p:nvPr/>
        </p:nvSpPr>
        <p:spPr>
          <a:xfrm flipH="1">
            <a:off x="4310750" y="1784970"/>
            <a:ext cx="19095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Vol. 03</a:t>
            </a:r>
            <a:endParaRPr sz="2400">
              <a:solidFill>
                <a:schemeClr val="dk1"/>
              </a:solidFill>
              <a:latin typeface="Bebas Neue"/>
              <a:ea typeface="Bebas Neue"/>
              <a:cs typeface="Bebas Neue"/>
              <a:sym typeface="Bebas Neue"/>
            </a:endParaRPr>
          </a:p>
        </p:txBody>
      </p:sp>
      <p:sp>
        <p:nvSpPr>
          <p:cNvPr id="3080" name="Google Shape;3080;p56"/>
          <p:cNvSpPr txBox="1"/>
          <p:nvPr/>
        </p:nvSpPr>
        <p:spPr>
          <a:xfrm flipH="1">
            <a:off x="4310750" y="1213175"/>
            <a:ext cx="1909500" cy="5718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Despite being red, Mars is a cold place</a:t>
            </a:r>
            <a:endParaRPr>
              <a:solidFill>
                <a:schemeClr val="dk1"/>
              </a:solidFill>
              <a:latin typeface="Josefin Sans"/>
              <a:ea typeface="Josefin Sans"/>
              <a:cs typeface="Josefin Sans"/>
              <a:sym typeface="Josefin Sans"/>
            </a:endParaRPr>
          </a:p>
        </p:txBody>
      </p:sp>
      <p:sp>
        <p:nvSpPr>
          <p:cNvPr id="3081" name="Google Shape;3081;p56"/>
          <p:cNvSpPr txBox="1"/>
          <p:nvPr/>
        </p:nvSpPr>
        <p:spPr>
          <a:xfrm flipH="1">
            <a:off x="5835524" y="3577625"/>
            <a:ext cx="19095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Vol. 04</a:t>
            </a:r>
            <a:endParaRPr sz="2400">
              <a:solidFill>
                <a:schemeClr val="dk1"/>
              </a:solidFill>
              <a:latin typeface="Bebas Neue"/>
              <a:ea typeface="Bebas Neue"/>
              <a:cs typeface="Bebas Neue"/>
              <a:sym typeface="Bebas Neue"/>
            </a:endParaRPr>
          </a:p>
        </p:txBody>
      </p:sp>
      <p:sp>
        <p:nvSpPr>
          <p:cNvPr id="3082" name="Google Shape;3082;p56"/>
          <p:cNvSpPr txBox="1"/>
          <p:nvPr/>
        </p:nvSpPr>
        <p:spPr>
          <a:xfrm flipH="1">
            <a:off x="5835524" y="4058001"/>
            <a:ext cx="19095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Jupiter is the biggest planet of them all</a:t>
            </a:r>
            <a:endParaRPr>
              <a:solidFill>
                <a:schemeClr val="dk1"/>
              </a:solidFill>
              <a:latin typeface="Josefin Sans"/>
              <a:ea typeface="Josefin Sans"/>
              <a:cs typeface="Josefin Sans"/>
              <a:sym typeface="Josefin Sans"/>
            </a:endParaRPr>
          </a:p>
        </p:txBody>
      </p:sp>
      <p:sp>
        <p:nvSpPr>
          <p:cNvPr id="3083" name="Google Shape;3083;p56"/>
          <p:cNvSpPr/>
          <p:nvPr/>
        </p:nvSpPr>
        <p:spPr>
          <a:xfrm>
            <a:off x="834457" y="2679133"/>
            <a:ext cx="7144287" cy="48472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84" name="Google Shape;3084;p56"/>
          <p:cNvCxnSpPr>
            <a:stCxn id="3075" idx="3"/>
            <a:endCxn id="3085" idx="0"/>
          </p:cNvCxnSpPr>
          <p:nvPr/>
        </p:nvCxnSpPr>
        <p:spPr>
          <a:xfrm flipH="1">
            <a:off x="1047951" y="2027370"/>
            <a:ext cx="213300" cy="800700"/>
          </a:xfrm>
          <a:prstGeom prst="bentConnector2">
            <a:avLst/>
          </a:prstGeom>
          <a:noFill/>
          <a:ln cap="flat" cmpd="sng" w="28575">
            <a:solidFill>
              <a:schemeClr val="dk2"/>
            </a:solidFill>
            <a:prstDash val="solid"/>
            <a:miter lim="8000"/>
            <a:headEnd len="med" w="med" type="none"/>
            <a:tailEnd len="med" w="med" type="none"/>
          </a:ln>
        </p:spPr>
      </p:cxnSp>
      <p:grpSp>
        <p:nvGrpSpPr>
          <p:cNvPr id="3086" name="Google Shape;3086;p56"/>
          <p:cNvGrpSpPr/>
          <p:nvPr/>
        </p:nvGrpSpPr>
        <p:grpSpPr>
          <a:xfrm>
            <a:off x="954594" y="2828183"/>
            <a:ext cx="186600" cy="186600"/>
            <a:chOff x="1334988" y="2859075"/>
            <a:chExt cx="186600" cy="186600"/>
          </a:xfrm>
        </p:grpSpPr>
        <p:sp>
          <p:nvSpPr>
            <p:cNvPr id="3085" name="Google Shape;3085;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8" name="Google Shape;3088;p56"/>
          <p:cNvGrpSpPr/>
          <p:nvPr/>
        </p:nvGrpSpPr>
        <p:grpSpPr>
          <a:xfrm rot="10800000">
            <a:off x="1259394" y="2828183"/>
            <a:ext cx="186600" cy="186600"/>
            <a:chOff x="1334988" y="2859075"/>
            <a:chExt cx="186600" cy="186600"/>
          </a:xfrm>
        </p:grpSpPr>
        <p:sp>
          <p:nvSpPr>
            <p:cNvPr id="3089" name="Google Shape;3089;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1" name="Google Shape;3091;p56"/>
          <p:cNvGrpSpPr/>
          <p:nvPr/>
        </p:nvGrpSpPr>
        <p:grpSpPr>
          <a:xfrm>
            <a:off x="1564194" y="2828183"/>
            <a:ext cx="186600" cy="186600"/>
            <a:chOff x="1334988" y="2859075"/>
            <a:chExt cx="186600" cy="186600"/>
          </a:xfrm>
        </p:grpSpPr>
        <p:sp>
          <p:nvSpPr>
            <p:cNvPr id="3092" name="Google Shape;3092;p56"/>
            <p:cNvSpPr/>
            <p:nvPr/>
          </p:nvSpPr>
          <p:spPr>
            <a:xfrm>
              <a:off x="1334988" y="2859075"/>
              <a:ext cx="186600" cy="186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4" name="Google Shape;3094;p56"/>
          <p:cNvGrpSpPr/>
          <p:nvPr/>
        </p:nvGrpSpPr>
        <p:grpSpPr>
          <a:xfrm>
            <a:off x="1868994" y="2828183"/>
            <a:ext cx="186600" cy="186600"/>
            <a:chOff x="1334988" y="2859075"/>
            <a:chExt cx="186600" cy="186600"/>
          </a:xfrm>
        </p:grpSpPr>
        <p:sp>
          <p:nvSpPr>
            <p:cNvPr id="3095" name="Google Shape;3095;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7" name="Google Shape;3097;p56"/>
          <p:cNvGrpSpPr/>
          <p:nvPr/>
        </p:nvGrpSpPr>
        <p:grpSpPr>
          <a:xfrm rot="10800000">
            <a:off x="2173794" y="2828183"/>
            <a:ext cx="186600" cy="186600"/>
            <a:chOff x="1334988" y="2859075"/>
            <a:chExt cx="186600" cy="186600"/>
          </a:xfrm>
        </p:grpSpPr>
        <p:sp>
          <p:nvSpPr>
            <p:cNvPr id="3098" name="Google Shape;3098;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0" name="Google Shape;3100;p56"/>
          <p:cNvGrpSpPr/>
          <p:nvPr/>
        </p:nvGrpSpPr>
        <p:grpSpPr>
          <a:xfrm>
            <a:off x="2478594" y="2828183"/>
            <a:ext cx="186600" cy="186600"/>
            <a:chOff x="1334988" y="2859075"/>
            <a:chExt cx="186600" cy="186600"/>
          </a:xfrm>
        </p:grpSpPr>
        <p:sp>
          <p:nvSpPr>
            <p:cNvPr id="3101" name="Google Shape;3101;p56"/>
            <p:cNvSpPr/>
            <p:nvPr/>
          </p:nvSpPr>
          <p:spPr>
            <a:xfrm>
              <a:off x="1334988" y="2859075"/>
              <a:ext cx="186600" cy="186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3" name="Google Shape;3103;p56"/>
          <p:cNvGrpSpPr/>
          <p:nvPr/>
        </p:nvGrpSpPr>
        <p:grpSpPr>
          <a:xfrm>
            <a:off x="2783394" y="2828183"/>
            <a:ext cx="186600" cy="186600"/>
            <a:chOff x="1334988" y="2859075"/>
            <a:chExt cx="186600" cy="186600"/>
          </a:xfrm>
        </p:grpSpPr>
        <p:sp>
          <p:nvSpPr>
            <p:cNvPr id="3104" name="Google Shape;3104;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6" name="Google Shape;3106;p56"/>
          <p:cNvGrpSpPr/>
          <p:nvPr/>
        </p:nvGrpSpPr>
        <p:grpSpPr>
          <a:xfrm rot="10800000">
            <a:off x="3088194" y="2828183"/>
            <a:ext cx="186600" cy="186600"/>
            <a:chOff x="1334988" y="2859075"/>
            <a:chExt cx="186600" cy="186600"/>
          </a:xfrm>
        </p:grpSpPr>
        <p:sp>
          <p:nvSpPr>
            <p:cNvPr id="3107" name="Google Shape;3107;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9" name="Google Shape;3109;p56"/>
          <p:cNvGrpSpPr/>
          <p:nvPr/>
        </p:nvGrpSpPr>
        <p:grpSpPr>
          <a:xfrm>
            <a:off x="3392994" y="2828183"/>
            <a:ext cx="186600" cy="186600"/>
            <a:chOff x="1334988" y="2859075"/>
            <a:chExt cx="186600" cy="186600"/>
          </a:xfrm>
        </p:grpSpPr>
        <p:sp>
          <p:nvSpPr>
            <p:cNvPr id="3110" name="Google Shape;3110;p56"/>
            <p:cNvSpPr/>
            <p:nvPr/>
          </p:nvSpPr>
          <p:spPr>
            <a:xfrm>
              <a:off x="1334988" y="2859075"/>
              <a:ext cx="186600" cy="186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2" name="Google Shape;3112;p56"/>
          <p:cNvGrpSpPr/>
          <p:nvPr/>
        </p:nvGrpSpPr>
        <p:grpSpPr>
          <a:xfrm>
            <a:off x="3697794" y="2828183"/>
            <a:ext cx="186600" cy="186600"/>
            <a:chOff x="1334988" y="2859075"/>
            <a:chExt cx="186600" cy="186600"/>
          </a:xfrm>
        </p:grpSpPr>
        <p:sp>
          <p:nvSpPr>
            <p:cNvPr id="3113" name="Google Shape;3113;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5" name="Google Shape;3115;p56"/>
          <p:cNvGrpSpPr/>
          <p:nvPr/>
        </p:nvGrpSpPr>
        <p:grpSpPr>
          <a:xfrm rot="10800000">
            <a:off x="4002594" y="2828183"/>
            <a:ext cx="186600" cy="186600"/>
            <a:chOff x="1334988" y="2859075"/>
            <a:chExt cx="186600" cy="186600"/>
          </a:xfrm>
        </p:grpSpPr>
        <p:sp>
          <p:nvSpPr>
            <p:cNvPr id="3116" name="Google Shape;3116;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8" name="Google Shape;3118;p56"/>
          <p:cNvGrpSpPr/>
          <p:nvPr/>
        </p:nvGrpSpPr>
        <p:grpSpPr>
          <a:xfrm>
            <a:off x="4307394" y="2828183"/>
            <a:ext cx="186600" cy="186600"/>
            <a:chOff x="1334988" y="2859075"/>
            <a:chExt cx="186600" cy="186600"/>
          </a:xfrm>
        </p:grpSpPr>
        <p:sp>
          <p:nvSpPr>
            <p:cNvPr id="3119" name="Google Shape;3119;p56"/>
            <p:cNvSpPr/>
            <p:nvPr/>
          </p:nvSpPr>
          <p:spPr>
            <a:xfrm>
              <a:off x="1334988" y="2859075"/>
              <a:ext cx="186600" cy="186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1" name="Google Shape;3121;p56"/>
          <p:cNvGrpSpPr/>
          <p:nvPr/>
        </p:nvGrpSpPr>
        <p:grpSpPr>
          <a:xfrm>
            <a:off x="4612194" y="2828183"/>
            <a:ext cx="186600" cy="186600"/>
            <a:chOff x="1334988" y="2859075"/>
            <a:chExt cx="186600" cy="186600"/>
          </a:xfrm>
        </p:grpSpPr>
        <p:sp>
          <p:nvSpPr>
            <p:cNvPr id="3122" name="Google Shape;3122;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4" name="Google Shape;3124;p56"/>
          <p:cNvGrpSpPr/>
          <p:nvPr/>
        </p:nvGrpSpPr>
        <p:grpSpPr>
          <a:xfrm rot="10800000">
            <a:off x="4916994" y="2828183"/>
            <a:ext cx="186600" cy="186600"/>
            <a:chOff x="1334988" y="2859075"/>
            <a:chExt cx="186600" cy="186600"/>
          </a:xfrm>
        </p:grpSpPr>
        <p:sp>
          <p:nvSpPr>
            <p:cNvPr id="3125" name="Google Shape;3125;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7" name="Google Shape;3127;p56"/>
          <p:cNvGrpSpPr/>
          <p:nvPr/>
        </p:nvGrpSpPr>
        <p:grpSpPr>
          <a:xfrm>
            <a:off x="5221794" y="2828183"/>
            <a:ext cx="186600" cy="186600"/>
            <a:chOff x="1334988" y="2859075"/>
            <a:chExt cx="186600" cy="186600"/>
          </a:xfrm>
        </p:grpSpPr>
        <p:sp>
          <p:nvSpPr>
            <p:cNvPr id="3128" name="Google Shape;3128;p56"/>
            <p:cNvSpPr/>
            <p:nvPr/>
          </p:nvSpPr>
          <p:spPr>
            <a:xfrm>
              <a:off x="1334988" y="2859075"/>
              <a:ext cx="186600" cy="186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0" name="Google Shape;3130;p56"/>
          <p:cNvGrpSpPr/>
          <p:nvPr/>
        </p:nvGrpSpPr>
        <p:grpSpPr>
          <a:xfrm>
            <a:off x="5526594" y="2828183"/>
            <a:ext cx="186600" cy="186600"/>
            <a:chOff x="1334988" y="2859075"/>
            <a:chExt cx="186600" cy="186600"/>
          </a:xfrm>
        </p:grpSpPr>
        <p:sp>
          <p:nvSpPr>
            <p:cNvPr id="3131" name="Google Shape;3131;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3" name="Google Shape;3133;p56"/>
          <p:cNvGrpSpPr/>
          <p:nvPr/>
        </p:nvGrpSpPr>
        <p:grpSpPr>
          <a:xfrm rot="10800000">
            <a:off x="5831394" y="2828183"/>
            <a:ext cx="186600" cy="186600"/>
            <a:chOff x="1334988" y="2859075"/>
            <a:chExt cx="186600" cy="186600"/>
          </a:xfrm>
        </p:grpSpPr>
        <p:sp>
          <p:nvSpPr>
            <p:cNvPr id="3134" name="Google Shape;3134;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6" name="Google Shape;3136;p56"/>
          <p:cNvGrpSpPr/>
          <p:nvPr/>
        </p:nvGrpSpPr>
        <p:grpSpPr>
          <a:xfrm>
            <a:off x="6136194" y="2828183"/>
            <a:ext cx="186600" cy="186600"/>
            <a:chOff x="1334988" y="2859075"/>
            <a:chExt cx="186600" cy="186600"/>
          </a:xfrm>
        </p:grpSpPr>
        <p:sp>
          <p:nvSpPr>
            <p:cNvPr id="3137" name="Google Shape;3137;p56"/>
            <p:cNvSpPr/>
            <p:nvPr/>
          </p:nvSpPr>
          <p:spPr>
            <a:xfrm>
              <a:off x="1334988" y="2859075"/>
              <a:ext cx="186600" cy="186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9" name="Google Shape;3139;p56"/>
          <p:cNvGrpSpPr/>
          <p:nvPr/>
        </p:nvGrpSpPr>
        <p:grpSpPr>
          <a:xfrm>
            <a:off x="6440994" y="2828183"/>
            <a:ext cx="186600" cy="186600"/>
            <a:chOff x="1334988" y="2859075"/>
            <a:chExt cx="186600" cy="186600"/>
          </a:xfrm>
        </p:grpSpPr>
        <p:sp>
          <p:nvSpPr>
            <p:cNvPr id="3140" name="Google Shape;3140;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2" name="Google Shape;3142;p56"/>
          <p:cNvGrpSpPr/>
          <p:nvPr/>
        </p:nvGrpSpPr>
        <p:grpSpPr>
          <a:xfrm rot="10800000">
            <a:off x="6745794" y="2828183"/>
            <a:ext cx="186600" cy="186600"/>
            <a:chOff x="1334988" y="2859075"/>
            <a:chExt cx="186600" cy="186600"/>
          </a:xfrm>
        </p:grpSpPr>
        <p:sp>
          <p:nvSpPr>
            <p:cNvPr id="3143" name="Google Shape;3143;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5" name="Google Shape;3145;p56"/>
          <p:cNvGrpSpPr/>
          <p:nvPr/>
        </p:nvGrpSpPr>
        <p:grpSpPr>
          <a:xfrm>
            <a:off x="7050594" y="2828183"/>
            <a:ext cx="186600" cy="186600"/>
            <a:chOff x="1334988" y="2859075"/>
            <a:chExt cx="186600" cy="186600"/>
          </a:xfrm>
        </p:grpSpPr>
        <p:sp>
          <p:nvSpPr>
            <p:cNvPr id="3146" name="Google Shape;3146;p56"/>
            <p:cNvSpPr/>
            <p:nvPr/>
          </p:nvSpPr>
          <p:spPr>
            <a:xfrm>
              <a:off x="1334988" y="2859075"/>
              <a:ext cx="186600" cy="186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8" name="Google Shape;3148;p56"/>
          <p:cNvGrpSpPr/>
          <p:nvPr/>
        </p:nvGrpSpPr>
        <p:grpSpPr>
          <a:xfrm>
            <a:off x="7355394" y="2828183"/>
            <a:ext cx="186600" cy="186600"/>
            <a:chOff x="1334988" y="2859075"/>
            <a:chExt cx="186600" cy="186600"/>
          </a:xfrm>
        </p:grpSpPr>
        <p:sp>
          <p:nvSpPr>
            <p:cNvPr id="3149" name="Google Shape;3149;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1" name="Google Shape;3151;p56"/>
          <p:cNvGrpSpPr/>
          <p:nvPr/>
        </p:nvGrpSpPr>
        <p:grpSpPr>
          <a:xfrm rot="10800000">
            <a:off x="7660194" y="2828183"/>
            <a:ext cx="186600" cy="186600"/>
            <a:chOff x="1334988" y="2859075"/>
            <a:chExt cx="186600" cy="186600"/>
          </a:xfrm>
        </p:grpSpPr>
        <p:sp>
          <p:nvSpPr>
            <p:cNvPr id="3152" name="Google Shape;3152;p56"/>
            <p:cNvSpPr/>
            <p:nvPr/>
          </p:nvSpPr>
          <p:spPr>
            <a:xfrm>
              <a:off x="1334988" y="2859075"/>
              <a:ext cx="186600" cy="186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6"/>
            <p:cNvSpPr/>
            <p:nvPr/>
          </p:nvSpPr>
          <p:spPr>
            <a:xfrm>
              <a:off x="1360315" y="2884388"/>
              <a:ext cx="135944" cy="135980"/>
            </a:xfrm>
            <a:custGeom>
              <a:rect b="b" l="l" r="r" t="t"/>
              <a:pathLst>
                <a:path extrusionOk="0" h="3868" w="3867">
                  <a:moveTo>
                    <a:pt x="3867" y="1"/>
                  </a:moveTo>
                  <a:lnTo>
                    <a:pt x="0" y="3867"/>
                  </a:lnTo>
                  <a:lnTo>
                    <a:pt x="3867" y="3867"/>
                  </a:lnTo>
                  <a:lnTo>
                    <a:pt x="38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154" name="Google Shape;3154;p56"/>
          <p:cNvCxnSpPr>
            <a:stCxn id="3098" idx="0"/>
            <a:endCxn id="3077" idx="3"/>
          </p:cNvCxnSpPr>
          <p:nvPr/>
        </p:nvCxnSpPr>
        <p:spPr>
          <a:xfrm flipH="1" rot="-5400000">
            <a:off x="2123994" y="3157883"/>
            <a:ext cx="805200" cy="519000"/>
          </a:xfrm>
          <a:prstGeom prst="bentConnector2">
            <a:avLst/>
          </a:prstGeom>
          <a:noFill/>
          <a:ln cap="flat" cmpd="sng" w="28575">
            <a:solidFill>
              <a:schemeClr val="dk2"/>
            </a:solidFill>
            <a:prstDash val="solid"/>
            <a:miter lim="8000"/>
            <a:headEnd len="med" w="med" type="none"/>
            <a:tailEnd len="med" w="med" type="none"/>
          </a:ln>
        </p:spPr>
      </p:cxnSp>
      <p:cxnSp>
        <p:nvCxnSpPr>
          <p:cNvPr id="3155" name="Google Shape;3155;p56"/>
          <p:cNvCxnSpPr>
            <a:stCxn id="3131" idx="2"/>
            <a:endCxn id="3081" idx="3"/>
          </p:cNvCxnSpPr>
          <p:nvPr/>
        </p:nvCxnSpPr>
        <p:spPr>
          <a:xfrm flipH="1" rot="-5400000">
            <a:off x="5325144" y="3309533"/>
            <a:ext cx="805200" cy="215700"/>
          </a:xfrm>
          <a:prstGeom prst="bentConnector2">
            <a:avLst/>
          </a:prstGeom>
          <a:noFill/>
          <a:ln cap="flat" cmpd="sng" w="28575">
            <a:solidFill>
              <a:schemeClr val="dk2"/>
            </a:solidFill>
            <a:prstDash val="solid"/>
            <a:miter lim="8000"/>
            <a:headEnd len="med" w="med" type="none"/>
            <a:tailEnd len="med" w="med" type="none"/>
          </a:ln>
        </p:spPr>
      </p:cxnSp>
      <p:cxnSp>
        <p:nvCxnSpPr>
          <p:cNvPr id="3156" name="Google Shape;3156;p56"/>
          <p:cNvCxnSpPr>
            <a:stCxn id="3079" idx="3"/>
            <a:endCxn id="3116" idx="2"/>
          </p:cNvCxnSpPr>
          <p:nvPr/>
        </p:nvCxnSpPr>
        <p:spPr>
          <a:xfrm flipH="1">
            <a:off x="4095950" y="2027370"/>
            <a:ext cx="214800" cy="800700"/>
          </a:xfrm>
          <a:prstGeom prst="bentConnector2">
            <a:avLst/>
          </a:prstGeom>
          <a:noFill/>
          <a:ln cap="flat" cmpd="sng" w="28575">
            <a:solidFill>
              <a:schemeClr val="dk2"/>
            </a:solidFill>
            <a:prstDash val="solid"/>
            <a:miter lim="8000"/>
            <a:headEnd len="med" w="med" type="none"/>
            <a:tailEnd len="med" w="med" type="none"/>
          </a:ln>
        </p:spPr>
      </p:cxn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60" name="Shape 3160"/>
        <p:cNvGrpSpPr/>
        <p:nvPr/>
      </p:nvGrpSpPr>
      <p:grpSpPr>
        <a:xfrm>
          <a:off x="0" y="0"/>
          <a:ext cx="0" cy="0"/>
          <a:chOff x="0" y="0"/>
          <a:chExt cx="0" cy="0"/>
        </a:xfrm>
      </p:grpSpPr>
      <p:sp>
        <p:nvSpPr>
          <p:cNvPr id="3161" name="Google Shape;3161;p57"/>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INVESTMENT</a:t>
            </a:r>
            <a:endParaRPr/>
          </a:p>
        </p:txBody>
      </p:sp>
      <p:sp>
        <p:nvSpPr>
          <p:cNvPr id="3162" name="Google Shape;3162;p57"/>
          <p:cNvSpPr txBox="1"/>
          <p:nvPr/>
        </p:nvSpPr>
        <p:spPr>
          <a:xfrm>
            <a:off x="713225" y="4195125"/>
            <a:ext cx="7717500" cy="30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Josefin Sans"/>
                <a:ea typeface="Josefin Sans"/>
                <a:cs typeface="Josefin Sans"/>
                <a:sym typeface="Josefin Sans"/>
              </a:rPr>
              <a:t>Follow the link in the graph to modify its data and then paste the new one here. </a:t>
            </a:r>
            <a:r>
              <a:rPr b="1" lang="en" sz="1200">
                <a:solidFill>
                  <a:schemeClr val="dk1"/>
                </a:solidFill>
                <a:uFill>
                  <a:noFill/>
                </a:uFill>
                <a:latin typeface="Josefin Sans"/>
                <a:ea typeface="Josefin Sans"/>
                <a:cs typeface="Josefin Sans"/>
                <a:sym typeface="Josefin Sans"/>
                <a:hlinkClick r:id="rId3">
                  <a:extLst>
                    <a:ext uri="{A12FA001-AC4F-418D-AE19-62706E023703}">
                      <ahyp:hlinkClr val="tx"/>
                    </a:ext>
                  </a:extLst>
                </a:hlinkClick>
              </a:rPr>
              <a:t>For more info, click here</a:t>
            </a:r>
            <a:endParaRPr b="1" sz="1200">
              <a:solidFill>
                <a:schemeClr val="dk1"/>
              </a:solidFill>
              <a:latin typeface="Josefin Sans"/>
              <a:ea typeface="Josefin Sans"/>
              <a:cs typeface="Josefin Sans"/>
              <a:sym typeface="Josefin Sans"/>
            </a:endParaRPr>
          </a:p>
        </p:txBody>
      </p:sp>
      <p:sp>
        <p:nvSpPr>
          <p:cNvPr id="3163" name="Google Shape;3163;p57"/>
          <p:cNvSpPr txBox="1"/>
          <p:nvPr>
            <p:ph idx="4294967295" type="title"/>
          </p:nvPr>
        </p:nvSpPr>
        <p:spPr>
          <a:xfrm>
            <a:off x="834450" y="1317600"/>
            <a:ext cx="3753300" cy="484800"/>
          </a:xfrm>
          <a:prstGeom prst="rect">
            <a:avLst/>
          </a:prstGeom>
          <a:solidFill>
            <a:schemeClr val="dk2"/>
          </a:solidFill>
        </p:spPr>
        <p:txBody>
          <a:bodyPr anchorCtr="0" anchor="b" bIns="91425" lIns="91425" spcFirstLastPara="1" rIns="91425" wrap="square" tIns="91425">
            <a:noAutofit/>
          </a:bodyPr>
          <a:lstStyle/>
          <a:p>
            <a:pPr indent="0" lvl="0" marL="0" rtl="0" algn="l">
              <a:spcBef>
                <a:spcPts val="0"/>
              </a:spcBef>
              <a:spcAft>
                <a:spcPts val="0"/>
              </a:spcAft>
              <a:buNone/>
            </a:pPr>
            <a:r>
              <a:rPr lang="en" sz="2400"/>
              <a:t>VENUS</a:t>
            </a:r>
            <a:endParaRPr sz="2400"/>
          </a:p>
        </p:txBody>
      </p:sp>
      <p:sp>
        <p:nvSpPr>
          <p:cNvPr id="3164" name="Google Shape;3164;p57"/>
          <p:cNvSpPr txBox="1"/>
          <p:nvPr>
            <p:ph idx="4294967295" type="subTitle"/>
          </p:nvPr>
        </p:nvSpPr>
        <p:spPr>
          <a:xfrm>
            <a:off x="834450" y="1802393"/>
            <a:ext cx="3753300" cy="5727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Venus has a beautiful name and is the second planet from the Sun</a:t>
            </a:r>
            <a:endParaRPr/>
          </a:p>
        </p:txBody>
      </p:sp>
      <p:graphicFrame>
        <p:nvGraphicFramePr>
          <p:cNvPr id="3165" name="Google Shape;3165;p57"/>
          <p:cNvGraphicFramePr/>
          <p:nvPr/>
        </p:nvGraphicFramePr>
        <p:xfrm>
          <a:off x="834458" y="2498299"/>
          <a:ext cx="3000000" cy="3000000"/>
        </p:xfrm>
        <a:graphic>
          <a:graphicData uri="http://schemas.openxmlformats.org/drawingml/2006/table">
            <a:tbl>
              <a:tblPr>
                <a:noFill/>
                <a:tableStyleId>{5D13D1C0-9FBB-4CA6-9700-0D8EAAE6B552}</a:tableStyleId>
              </a:tblPr>
              <a:tblGrid>
                <a:gridCol w="1241700"/>
                <a:gridCol w="1241700"/>
                <a:gridCol w="1241700"/>
              </a:tblGrid>
              <a:tr h="510600">
                <a:tc>
                  <a:txBody>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VOL. 01</a:t>
                      </a:r>
                      <a:endParaRPr sz="2400">
                        <a:solidFill>
                          <a:schemeClr val="dk1"/>
                        </a:solidFill>
                        <a:latin typeface="Bebas Neue"/>
                        <a:ea typeface="Bebas Neue"/>
                        <a:cs typeface="Bebas Neue"/>
                        <a:sym typeface="Bebas Neue"/>
                      </a:endParaRPr>
                    </a:p>
                  </a:txBody>
                  <a:tcPr marT="0" marB="0" marR="0" marL="91425" anchor="ctr">
                    <a:lnL cap="flat" cmpd="sng" w="28575">
                      <a:solidFill>
                        <a:schemeClr val="lt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sz="2400">
                          <a:solidFill>
                            <a:schemeClr val="lt1"/>
                          </a:solidFill>
                          <a:latin typeface="Bebas Neue"/>
                          <a:ea typeface="Bebas Neue"/>
                          <a:cs typeface="Bebas Neue"/>
                          <a:sym typeface="Bebas Neue"/>
                        </a:rPr>
                        <a:t>50%</a:t>
                      </a:r>
                      <a:endParaRPr sz="2400">
                        <a:solidFill>
                          <a:schemeClr val="lt1"/>
                        </a:solidFill>
                        <a:latin typeface="Bebas Neue"/>
                        <a:ea typeface="Bebas Neue"/>
                        <a:cs typeface="Bebas Neue"/>
                        <a:sym typeface="Bebas Neue"/>
                      </a:endParaRPr>
                    </a:p>
                  </a:txBody>
                  <a:tcPr marT="0" marB="0" marR="0" marL="91425" anchor="ctr">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rtl="0" algn="l">
                        <a:spcBef>
                          <a:spcPts val="0"/>
                        </a:spcBef>
                        <a:spcAft>
                          <a:spcPts val="1600"/>
                        </a:spcAft>
                        <a:buNone/>
                      </a:pPr>
                      <a:r>
                        <a:rPr lang="en" sz="2400">
                          <a:solidFill>
                            <a:schemeClr val="dk1"/>
                          </a:solidFill>
                          <a:latin typeface="Bebas Neue"/>
                          <a:ea typeface="Bebas Neue"/>
                          <a:cs typeface="Bebas Neue"/>
                          <a:sym typeface="Bebas Neue"/>
                        </a:rPr>
                        <a:t>75%</a:t>
                      </a:r>
                      <a:endParaRPr sz="2400">
                        <a:solidFill>
                          <a:schemeClr val="dk1"/>
                        </a:solidFill>
                        <a:latin typeface="Bebas Neue"/>
                        <a:ea typeface="Bebas Neue"/>
                        <a:cs typeface="Bebas Neue"/>
                        <a:sym typeface="Bebas Neue"/>
                      </a:endParaRPr>
                    </a:p>
                  </a:txBody>
                  <a:tcPr marT="0" marB="0" marR="0"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510600">
                <a:tc>
                  <a:txBody>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VOL. 02</a:t>
                      </a:r>
                      <a:endParaRPr sz="2400">
                        <a:solidFill>
                          <a:schemeClr val="dk1"/>
                        </a:solidFill>
                        <a:latin typeface="Bebas Neue"/>
                        <a:ea typeface="Bebas Neue"/>
                        <a:cs typeface="Bebas Neue"/>
                        <a:sym typeface="Bebas Neue"/>
                      </a:endParaRPr>
                    </a:p>
                  </a:txBody>
                  <a:tcPr marT="0" marB="0" marR="0" marL="91425" anchor="ctr">
                    <a:lnL cap="flat" cmpd="sng" w="28575">
                      <a:solidFill>
                        <a:schemeClr val="lt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sz="2400">
                          <a:solidFill>
                            <a:schemeClr val="lt1"/>
                          </a:solidFill>
                          <a:latin typeface="Bebas Neue"/>
                          <a:ea typeface="Bebas Neue"/>
                          <a:cs typeface="Bebas Neue"/>
                          <a:sym typeface="Bebas Neue"/>
                        </a:rPr>
                        <a:t>80%</a:t>
                      </a:r>
                      <a:endParaRPr sz="2400">
                        <a:solidFill>
                          <a:schemeClr val="lt1"/>
                        </a:solidFill>
                        <a:latin typeface="Bebas Neue"/>
                        <a:ea typeface="Bebas Neue"/>
                        <a:cs typeface="Bebas Neue"/>
                        <a:sym typeface="Bebas Neue"/>
                      </a:endParaRPr>
                    </a:p>
                  </a:txBody>
                  <a:tcPr marT="0" marB="0" marR="0" marL="91425" anchor="ctr">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marR="0" rtl="0" algn="l">
                        <a:lnSpc>
                          <a:spcPct val="100000"/>
                        </a:lnSpc>
                        <a:spcBef>
                          <a:spcPts val="0"/>
                        </a:spcBef>
                        <a:spcAft>
                          <a:spcPts val="1600"/>
                        </a:spcAft>
                        <a:buNone/>
                      </a:pPr>
                      <a:r>
                        <a:rPr lang="en" sz="2400">
                          <a:solidFill>
                            <a:schemeClr val="dk1"/>
                          </a:solidFill>
                          <a:latin typeface="Bebas Neue"/>
                          <a:ea typeface="Bebas Neue"/>
                          <a:cs typeface="Bebas Neue"/>
                          <a:sym typeface="Bebas Neue"/>
                        </a:rPr>
                        <a:t>95%</a:t>
                      </a:r>
                      <a:endParaRPr sz="2400">
                        <a:solidFill>
                          <a:schemeClr val="dk1"/>
                        </a:solidFill>
                        <a:latin typeface="Bebas Neue"/>
                        <a:ea typeface="Bebas Neue"/>
                        <a:cs typeface="Bebas Neue"/>
                        <a:sym typeface="Bebas Neue"/>
                      </a:endParaRPr>
                    </a:p>
                  </a:txBody>
                  <a:tcPr marT="0" marB="0" marR="0"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510600">
                <a:tc>
                  <a:txBody>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VOL. 03</a:t>
                      </a:r>
                      <a:endParaRPr sz="2400">
                        <a:solidFill>
                          <a:schemeClr val="dk1"/>
                        </a:solidFill>
                        <a:latin typeface="Bebas Neue"/>
                        <a:ea typeface="Bebas Neue"/>
                        <a:cs typeface="Bebas Neue"/>
                        <a:sym typeface="Bebas Neue"/>
                      </a:endParaRPr>
                    </a:p>
                  </a:txBody>
                  <a:tcPr marT="0" marB="0" marR="0" marL="91425" anchor="ctr">
                    <a:lnL cap="flat" cmpd="sng" w="28575">
                      <a:solidFill>
                        <a:schemeClr val="lt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sz="2400">
                          <a:solidFill>
                            <a:schemeClr val="lt1"/>
                          </a:solidFill>
                          <a:latin typeface="Bebas Neue"/>
                          <a:ea typeface="Bebas Neue"/>
                          <a:cs typeface="Bebas Neue"/>
                          <a:sym typeface="Bebas Neue"/>
                        </a:rPr>
                        <a:t>45%</a:t>
                      </a:r>
                      <a:endParaRPr sz="2400">
                        <a:solidFill>
                          <a:schemeClr val="lt1"/>
                        </a:solidFill>
                        <a:latin typeface="Bebas Neue"/>
                        <a:ea typeface="Bebas Neue"/>
                        <a:cs typeface="Bebas Neue"/>
                        <a:sym typeface="Bebas Neue"/>
                      </a:endParaRPr>
                    </a:p>
                  </a:txBody>
                  <a:tcPr marT="0" marB="0" marR="0" marL="91425" anchor="ctr">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1"/>
                    </a:solidFill>
                  </a:tcPr>
                </a:tc>
                <a:tc>
                  <a:txBody>
                    <a:bodyPr/>
                    <a:lstStyle/>
                    <a:p>
                      <a:pPr indent="0" lvl="0" marL="0" marR="0" rtl="0" algn="l">
                        <a:lnSpc>
                          <a:spcPct val="100000"/>
                        </a:lnSpc>
                        <a:spcBef>
                          <a:spcPts val="0"/>
                        </a:spcBef>
                        <a:spcAft>
                          <a:spcPts val="1600"/>
                        </a:spcAft>
                        <a:buNone/>
                      </a:pPr>
                      <a:r>
                        <a:rPr lang="en" sz="2400">
                          <a:solidFill>
                            <a:schemeClr val="dk1"/>
                          </a:solidFill>
                          <a:latin typeface="Bebas Neue"/>
                          <a:ea typeface="Bebas Neue"/>
                          <a:cs typeface="Bebas Neue"/>
                          <a:sym typeface="Bebas Neue"/>
                        </a:rPr>
                        <a:t>50%</a:t>
                      </a:r>
                      <a:endParaRPr sz="2400">
                        <a:solidFill>
                          <a:schemeClr val="dk1"/>
                        </a:solidFill>
                        <a:latin typeface="Bebas Neue"/>
                        <a:ea typeface="Bebas Neue"/>
                        <a:cs typeface="Bebas Neue"/>
                        <a:sym typeface="Bebas Neue"/>
                      </a:endParaRPr>
                    </a:p>
                  </a:txBody>
                  <a:tcPr marT="0" marB="0" marR="0"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bl>
          </a:graphicData>
        </a:graphic>
      </p:graphicFrame>
      <p:pic>
        <p:nvPicPr>
          <p:cNvPr id="3166" name="Google Shape;3166;p57" title="Gráfico">
            <a:hlinkClick r:id="rId4"/>
          </p:cNvPr>
          <p:cNvPicPr preferRelativeResize="0"/>
          <p:nvPr/>
        </p:nvPicPr>
        <p:blipFill>
          <a:blip r:embed="rId5">
            <a:alphaModFix/>
          </a:blip>
          <a:stretch>
            <a:fillRect/>
          </a:stretch>
        </p:blipFill>
        <p:spPr>
          <a:xfrm>
            <a:off x="5031000" y="1317600"/>
            <a:ext cx="3120725" cy="2712499"/>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70" name="Shape 3170"/>
        <p:cNvGrpSpPr/>
        <p:nvPr/>
      </p:nvGrpSpPr>
      <p:grpSpPr>
        <a:xfrm>
          <a:off x="0" y="0"/>
          <a:ext cx="0" cy="0"/>
          <a:chOff x="0" y="0"/>
          <a:chExt cx="0" cy="0"/>
        </a:xfrm>
      </p:grpSpPr>
      <p:sp>
        <p:nvSpPr>
          <p:cNvPr id="3171" name="Google Shape;3171;p58"/>
          <p:cNvSpPr txBox="1"/>
          <p:nvPr/>
        </p:nvSpPr>
        <p:spPr>
          <a:xfrm>
            <a:off x="2325775" y="1247150"/>
            <a:ext cx="23436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Profile</a:t>
            </a:r>
            <a:endParaRPr sz="2400">
              <a:solidFill>
                <a:schemeClr val="dk1"/>
              </a:solidFill>
              <a:latin typeface="Bebas Neue"/>
              <a:ea typeface="Bebas Neue"/>
              <a:cs typeface="Bebas Neue"/>
              <a:sym typeface="Bebas Neue"/>
            </a:endParaRPr>
          </a:p>
        </p:txBody>
      </p:sp>
      <p:sp>
        <p:nvSpPr>
          <p:cNvPr id="3172" name="Google Shape;3172;p58"/>
          <p:cNvSpPr txBox="1"/>
          <p:nvPr/>
        </p:nvSpPr>
        <p:spPr>
          <a:xfrm>
            <a:off x="4927700" y="1247155"/>
            <a:ext cx="32082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Average expenses</a:t>
            </a:r>
            <a:endParaRPr sz="2400">
              <a:solidFill>
                <a:schemeClr val="dk1"/>
              </a:solidFill>
              <a:latin typeface="Bebas Neue"/>
              <a:ea typeface="Bebas Neue"/>
              <a:cs typeface="Bebas Neue"/>
              <a:sym typeface="Bebas Neue"/>
            </a:endParaRPr>
          </a:p>
        </p:txBody>
      </p:sp>
      <p:sp>
        <p:nvSpPr>
          <p:cNvPr id="3173" name="Google Shape;3173;p58"/>
          <p:cNvSpPr txBox="1"/>
          <p:nvPr/>
        </p:nvSpPr>
        <p:spPr>
          <a:xfrm rot="-1110">
            <a:off x="4927700" y="3273038"/>
            <a:ext cx="928800" cy="4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Bebas Neue"/>
                <a:ea typeface="Bebas Neue"/>
                <a:cs typeface="Bebas Neue"/>
                <a:sym typeface="Bebas Neue"/>
              </a:rPr>
              <a:t>DESIGN</a:t>
            </a:r>
            <a:endParaRPr sz="2000">
              <a:solidFill>
                <a:schemeClr val="lt1"/>
              </a:solidFill>
              <a:latin typeface="Bebas Neue"/>
              <a:ea typeface="Bebas Neue"/>
              <a:cs typeface="Bebas Neue"/>
              <a:sym typeface="Bebas Neue"/>
            </a:endParaRPr>
          </a:p>
        </p:txBody>
      </p:sp>
      <p:sp>
        <p:nvSpPr>
          <p:cNvPr id="3174" name="Google Shape;3174;p58"/>
          <p:cNvSpPr txBox="1"/>
          <p:nvPr/>
        </p:nvSpPr>
        <p:spPr>
          <a:xfrm rot="-1632">
            <a:off x="5856500" y="3273109"/>
            <a:ext cx="1263900" cy="458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Bebas Neue"/>
                <a:ea typeface="Bebas Neue"/>
                <a:cs typeface="Bebas Neue"/>
                <a:sym typeface="Bebas Neue"/>
              </a:rPr>
              <a:t>BUSINESS</a:t>
            </a:r>
            <a:endParaRPr sz="2000">
              <a:solidFill>
                <a:schemeClr val="dk1"/>
              </a:solidFill>
              <a:latin typeface="Bebas Neue"/>
              <a:ea typeface="Bebas Neue"/>
              <a:cs typeface="Bebas Neue"/>
              <a:sym typeface="Bebas Neue"/>
            </a:endParaRPr>
          </a:p>
        </p:txBody>
      </p:sp>
      <p:sp>
        <p:nvSpPr>
          <p:cNvPr id="3175" name="Google Shape;3175;p58"/>
          <p:cNvSpPr txBox="1"/>
          <p:nvPr/>
        </p:nvSpPr>
        <p:spPr>
          <a:xfrm rot="-1016">
            <a:off x="7120400" y="3273035"/>
            <a:ext cx="1015500" cy="4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Bebas Neue"/>
                <a:ea typeface="Bebas Neue"/>
                <a:cs typeface="Bebas Neue"/>
                <a:sym typeface="Bebas Neue"/>
              </a:rPr>
              <a:t>CHARITY</a:t>
            </a:r>
            <a:endParaRPr sz="2000">
              <a:solidFill>
                <a:schemeClr val="lt1"/>
              </a:solidFill>
              <a:latin typeface="Bebas Neue"/>
              <a:ea typeface="Bebas Neue"/>
              <a:cs typeface="Bebas Neue"/>
              <a:sym typeface="Bebas Neue"/>
            </a:endParaRPr>
          </a:p>
        </p:txBody>
      </p:sp>
      <p:sp>
        <p:nvSpPr>
          <p:cNvPr id="3176" name="Google Shape;3176;p58"/>
          <p:cNvSpPr txBox="1"/>
          <p:nvPr/>
        </p:nvSpPr>
        <p:spPr>
          <a:xfrm rot="-2221">
            <a:off x="4927700" y="3732073"/>
            <a:ext cx="928800" cy="458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Bebas Neue"/>
                <a:ea typeface="Bebas Neue"/>
                <a:cs typeface="Bebas Neue"/>
                <a:sym typeface="Bebas Neue"/>
              </a:rPr>
              <a:t>FASHION</a:t>
            </a:r>
            <a:endParaRPr sz="2000">
              <a:solidFill>
                <a:schemeClr val="dk1"/>
              </a:solidFill>
              <a:latin typeface="Bebas Neue"/>
              <a:ea typeface="Bebas Neue"/>
              <a:cs typeface="Bebas Neue"/>
              <a:sym typeface="Bebas Neue"/>
            </a:endParaRPr>
          </a:p>
        </p:txBody>
      </p:sp>
      <p:sp>
        <p:nvSpPr>
          <p:cNvPr id="3177" name="Google Shape;3177;p58"/>
          <p:cNvSpPr txBox="1"/>
          <p:nvPr/>
        </p:nvSpPr>
        <p:spPr>
          <a:xfrm rot="-1768">
            <a:off x="5852600" y="3731920"/>
            <a:ext cx="583200" cy="4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Bebas Neue"/>
                <a:ea typeface="Bebas Neue"/>
                <a:cs typeface="Bebas Neue"/>
                <a:sym typeface="Bebas Neue"/>
              </a:rPr>
              <a:t>ART</a:t>
            </a:r>
            <a:endParaRPr sz="2000">
              <a:solidFill>
                <a:schemeClr val="lt1"/>
              </a:solidFill>
              <a:latin typeface="Bebas Neue"/>
              <a:ea typeface="Bebas Neue"/>
              <a:cs typeface="Bebas Neue"/>
              <a:sym typeface="Bebas Neue"/>
            </a:endParaRPr>
          </a:p>
        </p:txBody>
      </p:sp>
      <p:sp>
        <p:nvSpPr>
          <p:cNvPr id="3178" name="Google Shape;3178;p58"/>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TARGET</a:t>
            </a:r>
            <a:endParaRPr/>
          </a:p>
        </p:txBody>
      </p:sp>
      <p:sp>
        <p:nvSpPr>
          <p:cNvPr id="3179" name="Google Shape;3179;p58"/>
          <p:cNvSpPr txBox="1"/>
          <p:nvPr/>
        </p:nvSpPr>
        <p:spPr>
          <a:xfrm>
            <a:off x="6110000" y="1871703"/>
            <a:ext cx="2025900" cy="62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Saturn is a gas giant and has several rings</a:t>
            </a:r>
            <a:endParaRPr>
              <a:solidFill>
                <a:schemeClr val="dk1"/>
              </a:solidFill>
              <a:latin typeface="Josefin Sans"/>
              <a:ea typeface="Josefin Sans"/>
              <a:cs typeface="Josefin Sans"/>
              <a:sym typeface="Josefin Sans"/>
            </a:endParaRPr>
          </a:p>
        </p:txBody>
      </p:sp>
      <p:pic>
        <p:nvPicPr>
          <p:cNvPr id="3180" name="Google Shape;3180;p58"/>
          <p:cNvPicPr preferRelativeResize="0"/>
          <p:nvPr/>
        </p:nvPicPr>
        <p:blipFill rotWithShape="1">
          <a:blip r:embed="rId3">
            <a:alphaModFix/>
          </a:blip>
          <a:srcRect b="60386" l="25886" r="30903" t="8310"/>
          <a:stretch/>
        </p:blipFill>
        <p:spPr>
          <a:xfrm>
            <a:off x="825776" y="1247150"/>
            <a:ext cx="1500000" cy="1636500"/>
          </a:xfrm>
          <a:prstGeom prst="rect">
            <a:avLst/>
          </a:prstGeom>
          <a:noFill/>
          <a:ln>
            <a:noFill/>
          </a:ln>
        </p:spPr>
      </p:pic>
      <p:sp>
        <p:nvSpPr>
          <p:cNvPr id="3181" name="Google Shape;3181;p58"/>
          <p:cNvSpPr txBox="1"/>
          <p:nvPr/>
        </p:nvSpPr>
        <p:spPr>
          <a:xfrm>
            <a:off x="4927700" y="1871703"/>
            <a:ext cx="1189500" cy="6279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latin typeface="Bebas Neue"/>
                <a:ea typeface="Bebas Neue"/>
                <a:cs typeface="Bebas Neue"/>
                <a:sym typeface="Bebas Neue"/>
              </a:rPr>
              <a:t>$800 </a:t>
            </a:r>
            <a:endParaRPr sz="3000">
              <a:solidFill>
                <a:schemeClr val="lt1"/>
              </a:solidFill>
              <a:latin typeface="Bebas Neue"/>
              <a:ea typeface="Bebas Neue"/>
              <a:cs typeface="Bebas Neue"/>
              <a:sym typeface="Bebas Neue"/>
            </a:endParaRPr>
          </a:p>
        </p:txBody>
      </p:sp>
      <p:sp>
        <p:nvSpPr>
          <p:cNvPr id="3182" name="Google Shape;3182;p58"/>
          <p:cNvSpPr txBox="1"/>
          <p:nvPr/>
        </p:nvSpPr>
        <p:spPr>
          <a:xfrm>
            <a:off x="825775" y="3018425"/>
            <a:ext cx="38436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WHAT DOES THE CLIENT EXPECT OF US?</a:t>
            </a:r>
            <a:endParaRPr sz="2400">
              <a:solidFill>
                <a:schemeClr val="dk1"/>
              </a:solidFill>
              <a:latin typeface="Bebas Neue"/>
              <a:ea typeface="Bebas Neue"/>
              <a:cs typeface="Bebas Neue"/>
              <a:sym typeface="Bebas Neue"/>
            </a:endParaRPr>
          </a:p>
        </p:txBody>
      </p:sp>
      <p:sp>
        <p:nvSpPr>
          <p:cNvPr id="3183" name="Google Shape;3183;p58"/>
          <p:cNvSpPr txBox="1"/>
          <p:nvPr/>
        </p:nvSpPr>
        <p:spPr>
          <a:xfrm>
            <a:off x="825775" y="3503225"/>
            <a:ext cx="3843600" cy="850500"/>
          </a:xfrm>
          <a:prstGeom prst="rect">
            <a:avLst/>
          </a:prstGeom>
          <a:noFill/>
          <a:ln>
            <a:noFill/>
          </a:ln>
        </p:spPr>
        <p:txBody>
          <a:bodyPr anchorCtr="0" anchor="t" bIns="91425" lIns="91425" spcFirstLastPara="1" rIns="91425" wrap="square" tIns="91425">
            <a:noAutofit/>
          </a:bodyPr>
          <a:lstStyle/>
          <a:p>
            <a:pPr indent="-226059" lvl="0" marL="137160" rtl="0" algn="l">
              <a:lnSpc>
                <a:spcPct val="100000"/>
              </a:lnSpc>
              <a:spcBef>
                <a:spcPts val="0"/>
              </a:spcBef>
              <a:spcAft>
                <a:spcPts val="0"/>
              </a:spcAft>
              <a:buClr>
                <a:schemeClr val="dk1"/>
              </a:buClr>
              <a:buSzPts val="1400"/>
              <a:buFont typeface="Josefin Sans"/>
              <a:buChar char="■"/>
            </a:pPr>
            <a:r>
              <a:rPr lang="en">
                <a:solidFill>
                  <a:schemeClr val="dk1"/>
                </a:solidFill>
                <a:latin typeface="Josefin Sans"/>
                <a:ea typeface="Josefin Sans"/>
                <a:cs typeface="Josefin Sans"/>
                <a:sym typeface="Josefin Sans"/>
              </a:rPr>
              <a:t>Original corporate identity</a:t>
            </a:r>
            <a:endParaRPr>
              <a:solidFill>
                <a:schemeClr val="dk1"/>
              </a:solidFill>
              <a:latin typeface="Josefin Sans"/>
              <a:ea typeface="Josefin Sans"/>
              <a:cs typeface="Josefin Sans"/>
              <a:sym typeface="Josefin Sans"/>
            </a:endParaRPr>
          </a:p>
          <a:p>
            <a:pPr indent="-226059" lvl="0" marL="137160" rtl="0" algn="l">
              <a:lnSpc>
                <a:spcPct val="100000"/>
              </a:lnSpc>
              <a:spcBef>
                <a:spcPts val="0"/>
              </a:spcBef>
              <a:spcAft>
                <a:spcPts val="0"/>
              </a:spcAft>
              <a:buClr>
                <a:schemeClr val="dk1"/>
              </a:buClr>
              <a:buSzPts val="1400"/>
              <a:buFont typeface="Josefin Sans"/>
              <a:buChar char="■"/>
            </a:pPr>
            <a:r>
              <a:rPr lang="en">
                <a:solidFill>
                  <a:schemeClr val="dk1"/>
                </a:solidFill>
                <a:latin typeface="Josefin Sans"/>
                <a:ea typeface="Josefin Sans"/>
                <a:cs typeface="Josefin Sans"/>
                <a:sym typeface="Josefin Sans"/>
              </a:rPr>
              <a:t>Durable design over time</a:t>
            </a:r>
            <a:endParaRPr>
              <a:solidFill>
                <a:schemeClr val="dk1"/>
              </a:solidFill>
              <a:latin typeface="Josefin Sans"/>
              <a:ea typeface="Josefin Sans"/>
              <a:cs typeface="Josefin Sans"/>
              <a:sym typeface="Josefin Sans"/>
            </a:endParaRPr>
          </a:p>
          <a:p>
            <a:pPr indent="-226059" lvl="0" marL="137160" rtl="0" algn="l">
              <a:lnSpc>
                <a:spcPct val="100000"/>
              </a:lnSpc>
              <a:spcBef>
                <a:spcPts val="0"/>
              </a:spcBef>
              <a:spcAft>
                <a:spcPts val="0"/>
              </a:spcAft>
              <a:buClr>
                <a:schemeClr val="dk1"/>
              </a:buClr>
              <a:buSzPts val="1400"/>
              <a:buFont typeface="Josefin Sans"/>
              <a:buChar char="■"/>
            </a:pPr>
            <a:r>
              <a:rPr lang="en">
                <a:solidFill>
                  <a:schemeClr val="dk1"/>
                </a:solidFill>
                <a:latin typeface="Josefin Sans"/>
                <a:ea typeface="Josefin Sans"/>
                <a:cs typeface="Josefin Sans"/>
                <a:sym typeface="Josefin Sans"/>
              </a:rPr>
              <a:t>Design that does not go out of fashion</a:t>
            </a:r>
            <a:endParaRPr>
              <a:solidFill>
                <a:schemeClr val="dk1"/>
              </a:solidFill>
              <a:latin typeface="Josefin Sans"/>
              <a:ea typeface="Josefin Sans"/>
              <a:cs typeface="Josefin Sans"/>
              <a:sym typeface="Josefin Sans"/>
            </a:endParaRPr>
          </a:p>
        </p:txBody>
      </p:sp>
      <p:sp>
        <p:nvSpPr>
          <p:cNvPr id="3184" name="Google Shape;3184;p58"/>
          <p:cNvSpPr txBox="1"/>
          <p:nvPr/>
        </p:nvSpPr>
        <p:spPr>
          <a:xfrm>
            <a:off x="4927700" y="2639350"/>
            <a:ext cx="32004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Interest and hobbies</a:t>
            </a:r>
            <a:endParaRPr sz="2400">
              <a:solidFill>
                <a:schemeClr val="dk1"/>
              </a:solidFill>
              <a:latin typeface="Bebas Neue"/>
              <a:ea typeface="Bebas Neue"/>
              <a:cs typeface="Bebas Neue"/>
              <a:sym typeface="Bebas Neue"/>
            </a:endParaRPr>
          </a:p>
        </p:txBody>
      </p:sp>
      <p:graphicFrame>
        <p:nvGraphicFramePr>
          <p:cNvPr id="3185" name="Google Shape;3185;p58"/>
          <p:cNvGraphicFramePr/>
          <p:nvPr/>
        </p:nvGraphicFramePr>
        <p:xfrm>
          <a:off x="2325783" y="1866793"/>
          <a:ext cx="3000000" cy="3000000"/>
        </p:xfrm>
        <a:graphic>
          <a:graphicData uri="http://schemas.openxmlformats.org/drawingml/2006/table">
            <a:tbl>
              <a:tblPr>
                <a:noFill/>
                <a:tableStyleId>{5D13D1C0-9FBB-4CA6-9700-0D8EAAE6B552}</a:tableStyleId>
              </a:tblPr>
              <a:tblGrid>
                <a:gridCol w="964475"/>
                <a:gridCol w="1379125"/>
              </a:tblGrid>
              <a:tr h="338925">
                <a:tc>
                  <a:txBody>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Gender</a:t>
                      </a:r>
                      <a:endParaRPr>
                        <a:solidFill>
                          <a:schemeClr val="dk1"/>
                        </a:solidFill>
                        <a:latin typeface="Josefin Sans"/>
                        <a:ea typeface="Josefin Sans"/>
                        <a:cs typeface="Josefin Sans"/>
                        <a:sym typeface="Josefin Sans"/>
                      </a:endParaRPr>
                    </a:p>
                  </a:txBody>
                  <a:tcPr marT="0" marB="0" marR="91425" marL="91425" anchor="ctr">
                    <a:lnL cap="flat" cmpd="sng" w="28575">
                      <a:solidFill>
                        <a:schemeClr val="lt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chemeClr val="lt1"/>
                          </a:solidFill>
                          <a:latin typeface="Josefin Sans"/>
                          <a:ea typeface="Josefin Sans"/>
                          <a:cs typeface="Josefin Sans"/>
                          <a:sym typeface="Josefin Sans"/>
                        </a:rPr>
                        <a:t>Woman</a:t>
                      </a:r>
                      <a:endParaRPr>
                        <a:solidFill>
                          <a:schemeClr val="lt1"/>
                        </a:solidFill>
                        <a:latin typeface="Josefin Sans"/>
                        <a:ea typeface="Josefin Sans"/>
                        <a:cs typeface="Josefin Sans"/>
                        <a:sym typeface="Josefin Sans"/>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r>
              <a:tr h="338925">
                <a:tc>
                  <a:txBody>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Location</a:t>
                      </a:r>
                      <a:endParaRPr>
                        <a:solidFill>
                          <a:schemeClr val="dk1"/>
                        </a:solidFill>
                        <a:latin typeface="Josefin Sans"/>
                        <a:ea typeface="Josefin Sans"/>
                        <a:cs typeface="Josefin Sans"/>
                        <a:sym typeface="Josefin Sans"/>
                      </a:endParaRPr>
                    </a:p>
                  </a:txBody>
                  <a:tcPr marT="0" marB="0" marR="91425" marL="91425" anchor="ctr">
                    <a:lnL cap="flat" cmpd="sng" w="28575">
                      <a:solidFill>
                        <a:schemeClr val="lt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chemeClr val="lt1"/>
                          </a:solidFill>
                          <a:latin typeface="Josefin Sans"/>
                          <a:ea typeface="Josefin Sans"/>
                          <a:cs typeface="Josefin Sans"/>
                          <a:sym typeface="Josefin Sans"/>
                        </a:rPr>
                        <a:t>USA</a:t>
                      </a:r>
                      <a:endParaRPr>
                        <a:solidFill>
                          <a:schemeClr val="lt1"/>
                        </a:solidFill>
                        <a:latin typeface="Josefin Sans"/>
                        <a:ea typeface="Josefin Sans"/>
                        <a:cs typeface="Josefin Sans"/>
                        <a:sym typeface="Josefin Sans"/>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r>
              <a:tr h="338925">
                <a:tc>
                  <a:txBody>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Work</a:t>
                      </a:r>
                      <a:endParaRPr>
                        <a:solidFill>
                          <a:schemeClr val="dk1"/>
                        </a:solidFill>
                        <a:latin typeface="Josefin Sans"/>
                        <a:ea typeface="Josefin Sans"/>
                        <a:cs typeface="Josefin Sans"/>
                        <a:sym typeface="Josefin Sans"/>
                      </a:endParaRPr>
                    </a:p>
                  </a:txBody>
                  <a:tcPr marT="0" marB="0" marR="91425" marL="91425" anchor="ctr">
                    <a:lnL cap="flat" cmpd="sng" w="28575">
                      <a:solidFill>
                        <a:schemeClr val="lt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chemeClr val="lt1"/>
                          </a:solidFill>
                          <a:latin typeface="Josefin Sans"/>
                          <a:ea typeface="Josefin Sans"/>
                          <a:cs typeface="Josefin Sans"/>
                          <a:sym typeface="Josefin Sans"/>
                        </a:rPr>
                        <a:t>Marketing</a:t>
                      </a:r>
                      <a:endParaRPr>
                        <a:solidFill>
                          <a:schemeClr val="lt1"/>
                        </a:solidFill>
                        <a:latin typeface="Josefin Sans"/>
                        <a:ea typeface="Josefin Sans"/>
                        <a:cs typeface="Josefin Sans"/>
                        <a:sym typeface="Josefin Sans"/>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1"/>
                    </a:solidFill>
                  </a:tcPr>
                </a:tc>
              </a:tr>
            </a:tbl>
          </a:graphicData>
        </a:graphic>
      </p:graphicFrame>
      <p:sp>
        <p:nvSpPr>
          <p:cNvPr id="3186" name="Google Shape;3186;p58"/>
          <p:cNvSpPr txBox="1"/>
          <p:nvPr/>
        </p:nvSpPr>
        <p:spPr>
          <a:xfrm rot="-1210">
            <a:off x="6431900" y="3732245"/>
            <a:ext cx="1704000" cy="458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Bebas Neue"/>
                <a:ea typeface="Bebas Neue"/>
                <a:cs typeface="Bebas Neue"/>
                <a:sym typeface="Bebas Neue"/>
              </a:rPr>
              <a:t>MARKETING TRENDS</a:t>
            </a:r>
            <a:endParaRPr sz="2000">
              <a:solidFill>
                <a:schemeClr val="dk1"/>
              </a:solidFill>
              <a:latin typeface="Bebas Neue"/>
              <a:ea typeface="Bebas Neue"/>
              <a:cs typeface="Bebas Neue"/>
              <a:sym typeface="Bebas Neue"/>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0" name="Shape 3190"/>
        <p:cNvGrpSpPr/>
        <p:nvPr/>
      </p:nvGrpSpPr>
      <p:grpSpPr>
        <a:xfrm>
          <a:off x="0" y="0"/>
          <a:ext cx="0" cy="0"/>
          <a:chOff x="0" y="0"/>
          <a:chExt cx="0" cy="0"/>
        </a:xfrm>
      </p:grpSpPr>
      <p:sp>
        <p:nvSpPr>
          <p:cNvPr id="3191" name="Google Shape;3191;p59"/>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COMPETITORS</a:t>
            </a:r>
            <a:endParaRPr>
              <a:solidFill>
                <a:schemeClr val="dk2"/>
              </a:solidFill>
            </a:endParaRPr>
          </a:p>
        </p:txBody>
      </p:sp>
      <p:graphicFrame>
        <p:nvGraphicFramePr>
          <p:cNvPr id="3192" name="Google Shape;3192;p59"/>
          <p:cNvGraphicFramePr/>
          <p:nvPr/>
        </p:nvGraphicFramePr>
        <p:xfrm>
          <a:off x="720000" y="1730979"/>
          <a:ext cx="3000000" cy="3000000"/>
        </p:xfrm>
        <a:graphic>
          <a:graphicData uri="http://schemas.openxmlformats.org/drawingml/2006/table">
            <a:tbl>
              <a:tblPr>
                <a:noFill/>
                <a:tableStyleId>{5D13D1C0-9FBB-4CA6-9700-0D8EAAE6B552}</a:tableStyleId>
              </a:tblPr>
              <a:tblGrid>
                <a:gridCol w="1403550"/>
                <a:gridCol w="1641675"/>
                <a:gridCol w="1641675"/>
                <a:gridCol w="2612175"/>
              </a:tblGrid>
              <a:tr h="450500">
                <a:tc>
                  <a:txBody>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COMPANY</a:t>
                      </a:r>
                      <a:endParaRPr sz="2400">
                        <a:solidFill>
                          <a:schemeClr val="dk1"/>
                        </a:solidFill>
                        <a:latin typeface="Bebas Neue"/>
                        <a:ea typeface="Bebas Neue"/>
                        <a:cs typeface="Bebas Neue"/>
                        <a:sym typeface="Bebas Neue"/>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sz="2400">
                          <a:solidFill>
                            <a:schemeClr val="lt1"/>
                          </a:solidFill>
                          <a:latin typeface="Bebas Neue"/>
                          <a:ea typeface="Bebas Neue"/>
                          <a:cs typeface="Bebas Neue"/>
                          <a:sym typeface="Bebas Neue"/>
                        </a:rPr>
                        <a:t>REBRANDING</a:t>
                      </a:r>
                      <a:endParaRPr sz="2400">
                        <a:solidFill>
                          <a:schemeClr val="lt1"/>
                        </a:solidFill>
                        <a:latin typeface="Bebas Neue"/>
                        <a:ea typeface="Bebas Neue"/>
                        <a:cs typeface="Bebas Neue"/>
                        <a:sym typeface="Bebas Neue"/>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rtl="0" algn="l">
                        <a:spcBef>
                          <a:spcPts val="0"/>
                        </a:spcBef>
                        <a:spcAft>
                          <a:spcPts val="1600"/>
                        </a:spcAft>
                        <a:buNone/>
                      </a:pPr>
                      <a:r>
                        <a:rPr lang="en" sz="2400">
                          <a:solidFill>
                            <a:schemeClr val="dk1"/>
                          </a:solidFill>
                          <a:latin typeface="Bebas Neue"/>
                          <a:ea typeface="Bebas Neue"/>
                          <a:cs typeface="Bebas Neue"/>
                          <a:sym typeface="Bebas Neue"/>
                        </a:rPr>
                        <a:t>NEW CLIENTS</a:t>
                      </a:r>
                      <a:endParaRPr sz="2400">
                        <a:solidFill>
                          <a:schemeClr val="dk1"/>
                        </a:solidFill>
                        <a:latin typeface="Bebas Neue"/>
                        <a:ea typeface="Bebas Neue"/>
                        <a:cs typeface="Bebas Neue"/>
                        <a:sym typeface="Bebas Neue"/>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2400">
                          <a:solidFill>
                            <a:schemeClr val="dk1"/>
                          </a:solidFill>
                          <a:latin typeface="Bebas Neue"/>
                          <a:ea typeface="Bebas Neue"/>
                          <a:cs typeface="Bebas Neue"/>
                          <a:sym typeface="Bebas Neue"/>
                        </a:rPr>
                        <a:t>EngagemenT</a:t>
                      </a:r>
                      <a:endParaRPr sz="2400">
                        <a:solidFill>
                          <a:schemeClr val="dk1"/>
                        </a:solidFill>
                        <a:latin typeface="Bebas Neue"/>
                        <a:ea typeface="Bebas Neue"/>
                        <a:cs typeface="Bebas Neue"/>
                        <a:sym typeface="Bebas Neue"/>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r>
              <a:tr h="450500">
                <a:tc>
                  <a:txBody>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01</a:t>
                      </a:r>
                      <a:endParaRPr sz="2400">
                        <a:solidFill>
                          <a:schemeClr val="dk1"/>
                        </a:solidFill>
                        <a:latin typeface="Bebas Neue"/>
                        <a:ea typeface="Bebas Neue"/>
                        <a:cs typeface="Bebas Neue"/>
                        <a:sym typeface="Bebas Neue"/>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chemeClr val="lt1"/>
                          </a:solidFill>
                          <a:latin typeface="Josefin Sans"/>
                          <a:ea typeface="Josefin Sans"/>
                          <a:cs typeface="Josefin Sans"/>
                          <a:sym typeface="Josefin Sans"/>
                        </a:rPr>
                        <a:t>Yes</a:t>
                      </a:r>
                      <a:endParaRPr>
                        <a:solidFill>
                          <a:schemeClr val="lt1"/>
                        </a:solidFill>
                        <a:latin typeface="Josefin Sans"/>
                        <a:ea typeface="Josefin Sans"/>
                        <a:cs typeface="Josefin Sans"/>
                        <a:sym typeface="Josefin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marR="0" rtl="0" algn="l">
                        <a:lnSpc>
                          <a:spcPct val="100000"/>
                        </a:lnSpc>
                        <a:spcBef>
                          <a:spcPts val="0"/>
                        </a:spcBef>
                        <a:spcAft>
                          <a:spcPts val="1600"/>
                        </a:spcAft>
                        <a:buNone/>
                      </a:pPr>
                      <a:r>
                        <a:rPr lang="en">
                          <a:solidFill>
                            <a:schemeClr val="dk1"/>
                          </a:solidFill>
                          <a:latin typeface="Josefin Sans"/>
                          <a:ea typeface="Josefin Sans"/>
                          <a:cs typeface="Josefin Sans"/>
                          <a:sym typeface="Josefin Sans"/>
                        </a:rPr>
                        <a:t>123,540 K</a:t>
                      </a:r>
                      <a:endParaRPr>
                        <a:solidFill>
                          <a:schemeClr val="dk1"/>
                        </a:solidFill>
                        <a:latin typeface="Josefin Sans"/>
                        <a:ea typeface="Josefin Sans"/>
                        <a:cs typeface="Josefin Sans"/>
                        <a:sym typeface="Josefin Sans"/>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r">
                        <a:spcBef>
                          <a:spcPts val="0"/>
                        </a:spcBef>
                        <a:spcAft>
                          <a:spcPts val="1600"/>
                        </a:spcAft>
                        <a:buNone/>
                      </a:pPr>
                      <a:r>
                        <a:rPr lang="en">
                          <a:solidFill>
                            <a:schemeClr val="dk1"/>
                          </a:solidFill>
                          <a:latin typeface="Josefin Sans"/>
                          <a:ea typeface="Josefin Sans"/>
                          <a:cs typeface="Josefin Sans"/>
                          <a:sym typeface="Josefin Sans"/>
                        </a:rPr>
                        <a:t>65%</a:t>
                      </a:r>
                      <a:endParaRPr>
                        <a:solidFill>
                          <a:schemeClr val="dk1"/>
                        </a:solidFill>
                        <a:latin typeface="Josefin Sans"/>
                        <a:ea typeface="Josefin Sans"/>
                        <a:cs typeface="Josefin Sans"/>
                        <a:sym typeface="Josefin Sans"/>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r>
              <a:tr h="450500">
                <a:tc>
                  <a:txBody>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02</a:t>
                      </a:r>
                      <a:endParaRPr sz="2400">
                        <a:solidFill>
                          <a:schemeClr val="dk1"/>
                        </a:solidFill>
                        <a:latin typeface="Bebas Neue"/>
                        <a:ea typeface="Bebas Neue"/>
                        <a:cs typeface="Bebas Neue"/>
                        <a:sym typeface="Bebas Neue"/>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chemeClr val="lt1"/>
                          </a:solidFill>
                          <a:latin typeface="Josefin Sans"/>
                          <a:ea typeface="Josefin Sans"/>
                          <a:cs typeface="Josefin Sans"/>
                          <a:sym typeface="Josefin Sans"/>
                        </a:rPr>
                        <a:t>No</a:t>
                      </a:r>
                      <a:endParaRPr>
                        <a:solidFill>
                          <a:schemeClr val="lt1"/>
                        </a:solidFill>
                        <a:latin typeface="Josefin Sans"/>
                        <a:ea typeface="Josefin Sans"/>
                        <a:cs typeface="Josefin Sans"/>
                        <a:sym typeface="Josefin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marR="0" rtl="0" algn="l">
                        <a:lnSpc>
                          <a:spcPct val="100000"/>
                        </a:lnSpc>
                        <a:spcBef>
                          <a:spcPts val="0"/>
                        </a:spcBef>
                        <a:spcAft>
                          <a:spcPts val="1600"/>
                        </a:spcAft>
                        <a:buNone/>
                      </a:pPr>
                      <a:r>
                        <a:rPr lang="en">
                          <a:solidFill>
                            <a:schemeClr val="dk1"/>
                          </a:solidFill>
                          <a:latin typeface="Josefin Sans"/>
                          <a:ea typeface="Josefin Sans"/>
                          <a:cs typeface="Josefin Sans"/>
                          <a:sym typeface="Josefin Sans"/>
                        </a:rPr>
                        <a:t>2,</a:t>
                      </a:r>
                      <a:r>
                        <a:rPr lang="en">
                          <a:solidFill>
                            <a:schemeClr val="dk1"/>
                          </a:solidFill>
                          <a:latin typeface="Josefin Sans"/>
                          <a:ea typeface="Josefin Sans"/>
                          <a:cs typeface="Josefin Sans"/>
                          <a:sym typeface="Josefin Sans"/>
                        </a:rPr>
                        <a:t>675 K</a:t>
                      </a:r>
                      <a:endParaRPr>
                        <a:solidFill>
                          <a:schemeClr val="dk1"/>
                        </a:solidFill>
                        <a:latin typeface="Josefin Sans"/>
                        <a:ea typeface="Josefin Sans"/>
                        <a:cs typeface="Josefin Sans"/>
                        <a:sym typeface="Josefin Sans"/>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r">
                        <a:lnSpc>
                          <a:spcPct val="100000"/>
                        </a:lnSpc>
                        <a:spcBef>
                          <a:spcPts val="0"/>
                        </a:spcBef>
                        <a:spcAft>
                          <a:spcPts val="1600"/>
                        </a:spcAft>
                        <a:buNone/>
                      </a:pPr>
                      <a:r>
                        <a:rPr lang="en">
                          <a:solidFill>
                            <a:schemeClr val="dk1"/>
                          </a:solidFill>
                          <a:latin typeface="Josefin Sans"/>
                          <a:ea typeface="Josefin Sans"/>
                          <a:cs typeface="Josefin Sans"/>
                          <a:sym typeface="Josefin Sans"/>
                        </a:rPr>
                        <a:t>30%</a:t>
                      </a:r>
                      <a:endParaRPr>
                        <a:solidFill>
                          <a:schemeClr val="dk1"/>
                        </a:solidFill>
                        <a:latin typeface="Josefin Sans"/>
                        <a:ea typeface="Josefin Sans"/>
                        <a:cs typeface="Josefin Sans"/>
                        <a:sym typeface="Josefin Sans"/>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r>
              <a:tr h="450500">
                <a:tc>
                  <a:txBody>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02</a:t>
                      </a:r>
                      <a:endParaRPr sz="2400">
                        <a:solidFill>
                          <a:schemeClr val="dk1"/>
                        </a:solidFill>
                        <a:latin typeface="Bebas Neue"/>
                        <a:ea typeface="Bebas Neue"/>
                        <a:cs typeface="Bebas Neue"/>
                        <a:sym typeface="Bebas Neue"/>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chemeClr val="lt1"/>
                          </a:solidFill>
                          <a:latin typeface="Josefin Sans"/>
                          <a:ea typeface="Josefin Sans"/>
                          <a:cs typeface="Josefin Sans"/>
                          <a:sym typeface="Josefin Sans"/>
                        </a:rPr>
                        <a:t>Yes</a:t>
                      </a:r>
                      <a:endParaRPr>
                        <a:solidFill>
                          <a:schemeClr val="lt1"/>
                        </a:solidFill>
                        <a:latin typeface="Josefin Sans"/>
                        <a:ea typeface="Josefin Sans"/>
                        <a:cs typeface="Josefin Sans"/>
                        <a:sym typeface="Josefin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1"/>
                    </a:solidFill>
                  </a:tcPr>
                </a:tc>
                <a:tc>
                  <a:txBody>
                    <a:bodyPr/>
                    <a:lstStyle/>
                    <a:p>
                      <a:pPr indent="0" lvl="0" marL="0" rtl="0" algn="l">
                        <a:spcBef>
                          <a:spcPts val="0"/>
                        </a:spcBef>
                        <a:spcAft>
                          <a:spcPts val="1600"/>
                        </a:spcAft>
                        <a:buNone/>
                      </a:pPr>
                      <a:r>
                        <a:rPr lang="en">
                          <a:solidFill>
                            <a:schemeClr val="dk1"/>
                          </a:solidFill>
                          <a:latin typeface="Josefin Sans"/>
                          <a:ea typeface="Josefin Sans"/>
                          <a:cs typeface="Josefin Sans"/>
                          <a:sym typeface="Josefin Sans"/>
                        </a:rPr>
                        <a:t>375</a:t>
                      </a:r>
                      <a:r>
                        <a:rPr lang="en">
                          <a:solidFill>
                            <a:schemeClr val="dk1"/>
                          </a:solidFill>
                          <a:latin typeface="Josefin Sans"/>
                          <a:ea typeface="Josefin Sans"/>
                          <a:cs typeface="Josefin Sans"/>
                          <a:sym typeface="Josefin Sans"/>
                        </a:rPr>
                        <a:t>,557 K</a:t>
                      </a:r>
                      <a:endParaRPr>
                        <a:solidFill>
                          <a:schemeClr val="dk1"/>
                        </a:solidFill>
                        <a:latin typeface="Josefin Sans"/>
                        <a:ea typeface="Josefin Sans"/>
                        <a:cs typeface="Josefin Sans"/>
                        <a:sym typeface="Josefin Sans"/>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r">
                        <a:lnSpc>
                          <a:spcPct val="100000"/>
                        </a:lnSpc>
                        <a:spcBef>
                          <a:spcPts val="0"/>
                        </a:spcBef>
                        <a:spcAft>
                          <a:spcPts val="1600"/>
                        </a:spcAft>
                        <a:buNone/>
                      </a:pPr>
                      <a:r>
                        <a:rPr lang="en">
                          <a:solidFill>
                            <a:schemeClr val="dk1"/>
                          </a:solidFill>
                          <a:latin typeface="Josefin Sans"/>
                          <a:ea typeface="Josefin Sans"/>
                          <a:cs typeface="Josefin Sans"/>
                          <a:sym typeface="Josefin Sans"/>
                        </a:rPr>
                        <a:t>80%</a:t>
                      </a:r>
                      <a:endParaRPr>
                        <a:solidFill>
                          <a:schemeClr val="dk1"/>
                        </a:solidFill>
                        <a:latin typeface="Josefin Sans"/>
                        <a:ea typeface="Josefin Sans"/>
                        <a:cs typeface="Josefin Sans"/>
                        <a:sym typeface="Josefin Sans"/>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r>
            </a:tbl>
          </a:graphicData>
        </a:graphic>
      </p:graphicFrame>
      <p:sp>
        <p:nvSpPr>
          <p:cNvPr id="3193" name="Google Shape;3193;p59"/>
          <p:cNvSpPr/>
          <p:nvPr/>
        </p:nvSpPr>
        <p:spPr>
          <a:xfrm>
            <a:off x="5611984" y="2430649"/>
            <a:ext cx="1717800" cy="246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9"/>
          <p:cNvSpPr/>
          <p:nvPr/>
        </p:nvSpPr>
        <p:spPr>
          <a:xfrm>
            <a:off x="5611967" y="2430649"/>
            <a:ext cx="1064400" cy="246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9"/>
          <p:cNvSpPr/>
          <p:nvPr/>
        </p:nvSpPr>
        <p:spPr>
          <a:xfrm>
            <a:off x="5611992" y="2981299"/>
            <a:ext cx="1717800" cy="246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9"/>
          <p:cNvSpPr/>
          <p:nvPr/>
        </p:nvSpPr>
        <p:spPr>
          <a:xfrm>
            <a:off x="5612024" y="2981299"/>
            <a:ext cx="423300" cy="246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9"/>
          <p:cNvSpPr/>
          <p:nvPr/>
        </p:nvSpPr>
        <p:spPr>
          <a:xfrm>
            <a:off x="5611992" y="3530949"/>
            <a:ext cx="1717800" cy="246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9"/>
          <p:cNvSpPr/>
          <p:nvPr/>
        </p:nvSpPr>
        <p:spPr>
          <a:xfrm>
            <a:off x="5612027" y="3530949"/>
            <a:ext cx="1437900" cy="246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2" name="Shape 3202"/>
        <p:cNvGrpSpPr/>
        <p:nvPr/>
      </p:nvGrpSpPr>
      <p:grpSpPr>
        <a:xfrm>
          <a:off x="0" y="0"/>
          <a:ext cx="0" cy="0"/>
          <a:chOff x="0" y="0"/>
          <a:chExt cx="0" cy="0"/>
        </a:xfrm>
      </p:grpSpPr>
      <p:pic>
        <p:nvPicPr>
          <p:cNvPr id="3203" name="Google Shape;3203;p60" title="Chart">
            <a:hlinkClick r:id="rId3"/>
          </p:cNvPr>
          <p:cNvPicPr preferRelativeResize="0"/>
          <p:nvPr/>
        </p:nvPicPr>
        <p:blipFill>
          <a:blip r:embed="rId4">
            <a:alphaModFix/>
          </a:blip>
          <a:stretch>
            <a:fillRect/>
          </a:stretch>
        </p:blipFill>
        <p:spPr>
          <a:xfrm>
            <a:off x="3041975" y="1845719"/>
            <a:ext cx="5388799" cy="2117649"/>
          </a:xfrm>
          <a:prstGeom prst="rect">
            <a:avLst/>
          </a:prstGeom>
          <a:noFill/>
          <a:ln>
            <a:noFill/>
          </a:ln>
        </p:spPr>
      </p:pic>
      <p:sp>
        <p:nvSpPr>
          <p:cNvPr id="3204" name="Google Shape;3204;p60"/>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TRACTION</a:t>
            </a:r>
            <a:endParaRPr/>
          </a:p>
        </p:txBody>
      </p:sp>
      <p:sp>
        <p:nvSpPr>
          <p:cNvPr id="3205" name="Google Shape;3205;p60"/>
          <p:cNvSpPr txBox="1"/>
          <p:nvPr/>
        </p:nvSpPr>
        <p:spPr>
          <a:xfrm>
            <a:off x="713225" y="4195125"/>
            <a:ext cx="7717500" cy="30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Josefin Sans"/>
                <a:ea typeface="Josefin Sans"/>
                <a:cs typeface="Josefin Sans"/>
                <a:sym typeface="Josefin Sans"/>
              </a:rPr>
              <a:t>Follow the link in the graph to modify its data and then paste the new one here. </a:t>
            </a:r>
            <a:r>
              <a:rPr b="1" lang="en" sz="1200">
                <a:solidFill>
                  <a:schemeClr val="dk1"/>
                </a:solidFill>
                <a:uFill>
                  <a:noFill/>
                </a:uFill>
                <a:latin typeface="Josefin Sans"/>
                <a:ea typeface="Josefin Sans"/>
                <a:cs typeface="Josefin Sans"/>
                <a:sym typeface="Josefin Sans"/>
                <a:hlinkClick r:id="rId5">
                  <a:extLst>
                    <a:ext uri="{A12FA001-AC4F-418D-AE19-62706E023703}">
                      <ahyp:hlinkClr val="tx"/>
                    </a:ext>
                  </a:extLst>
                </a:hlinkClick>
              </a:rPr>
              <a:t>For more info, click here</a:t>
            </a:r>
            <a:endParaRPr b="1" sz="1200">
              <a:solidFill>
                <a:schemeClr val="dk1"/>
              </a:solidFill>
              <a:latin typeface="Josefin Sans"/>
              <a:ea typeface="Josefin Sans"/>
              <a:cs typeface="Josefin Sans"/>
              <a:sym typeface="Josefin Sans"/>
            </a:endParaRPr>
          </a:p>
        </p:txBody>
      </p:sp>
      <p:sp>
        <p:nvSpPr>
          <p:cNvPr id="3206" name="Google Shape;3206;p60"/>
          <p:cNvSpPr txBox="1"/>
          <p:nvPr>
            <p:ph idx="4294967295" type="title"/>
          </p:nvPr>
        </p:nvSpPr>
        <p:spPr>
          <a:xfrm>
            <a:off x="3878106" y="2048301"/>
            <a:ext cx="975900" cy="484800"/>
          </a:xfrm>
          <a:prstGeom prst="rect">
            <a:avLst/>
          </a:prstGeom>
          <a:solidFill>
            <a:schemeClr val="dk1"/>
          </a:solidFill>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rPr>
              <a:t>75%</a:t>
            </a:r>
            <a:endParaRPr sz="2400">
              <a:solidFill>
                <a:schemeClr val="lt1"/>
              </a:solidFill>
            </a:endParaRPr>
          </a:p>
        </p:txBody>
      </p:sp>
      <p:sp>
        <p:nvSpPr>
          <p:cNvPr id="3207" name="Google Shape;3207;p60"/>
          <p:cNvSpPr txBox="1"/>
          <p:nvPr>
            <p:ph idx="4294967295" type="title"/>
          </p:nvPr>
        </p:nvSpPr>
        <p:spPr>
          <a:xfrm>
            <a:off x="5364075" y="2366575"/>
            <a:ext cx="975900" cy="484800"/>
          </a:xfrm>
          <a:prstGeom prst="rect">
            <a:avLst/>
          </a:prstGeom>
          <a:solidFill>
            <a:schemeClr val="dk1"/>
          </a:solidFill>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rPr>
              <a:t>50</a:t>
            </a:r>
            <a:r>
              <a:rPr lang="en" sz="2400">
                <a:solidFill>
                  <a:schemeClr val="lt1"/>
                </a:solidFill>
              </a:rPr>
              <a:t>%</a:t>
            </a:r>
            <a:endParaRPr sz="2400">
              <a:solidFill>
                <a:schemeClr val="lt1"/>
              </a:solidFill>
            </a:endParaRPr>
          </a:p>
        </p:txBody>
      </p:sp>
      <p:sp>
        <p:nvSpPr>
          <p:cNvPr id="3208" name="Google Shape;3208;p60"/>
          <p:cNvSpPr txBox="1"/>
          <p:nvPr>
            <p:ph idx="4294967295" type="title"/>
          </p:nvPr>
        </p:nvSpPr>
        <p:spPr>
          <a:xfrm>
            <a:off x="6845585" y="1520813"/>
            <a:ext cx="975900" cy="484800"/>
          </a:xfrm>
          <a:prstGeom prst="rect">
            <a:avLst/>
          </a:prstGeom>
          <a:solidFill>
            <a:schemeClr val="dk1"/>
          </a:solidFill>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rPr>
              <a:t>100</a:t>
            </a:r>
            <a:r>
              <a:rPr lang="en" sz="2400">
                <a:solidFill>
                  <a:schemeClr val="lt1"/>
                </a:solidFill>
              </a:rPr>
              <a:t>%</a:t>
            </a:r>
            <a:endParaRPr sz="2400">
              <a:solidFill>
                <a:schemeClr val="lt1"/>
              </a:solidFill>
            </a:endParaRPr>
          </a:p>
        </p:txBody>
      </p:sp>
      <p:sp>
        <p:nvSpPr>
          <p:cNvPr id="3209" name="Google Shape;3209;p60"/>
          <p:cNvSpPr txBox="1"/>
          <p:nvPr/>
        </p:nvSpPr>
        <p:spPr>
          <a:xfrm flipH="1">
            <a:off x="713325" y="1520825"/>
            <a:ext cx="22830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conclusions</a:t>
            </a:r>
            <a:endParaRPr sz="2400">
              <a:solidFill>
                <a:schemeClr val="dk1"/>
              </a:solidFill>
              <a:latin typeface="Bebas Neue"/>
              <a:ea typeface="Bebas Neue"/>
              <a:cs typeface="Bebas Neue"/>
              <a:sym typeface="Bebas Neue"/>
            </a:endParaRPr>
          </a:p>
        </p:txBody>
      </p:sp>
      <p:sp>
        <p:nvSpPr>
          <p:cNvPr id="3210" name="Google Shape;3210;p60"/>
          <p:cNvSpPr txBox="1"/>
          <p:nvPr/>
        </p:nvSpPr>
        <p:spPr>
          <a:xfrm flipH="1">
            <a:off x="713325" y="2005624"/>
            <a:ext cx="2283000" cy="138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Venus has a beautiful name and is the second planet from the Sun. It’s terribly hot—even hotter than Mercury—and its atmosphere is poisonous</a:t>
            </a:r>
            <a:endParaRPr>
              <a:solidFill>
                <a:schemeClr val="dk1"/>
              </a:solidFill>
              <a:latin typeface="Josefin Sans"/>
              <a:ea typeface="Josefin Sans"/>
              <a:cs typeface="Josefin Sans"/>
              <a:sym typeface="Josefin Sans"/>
            </a:endParaRPr>
          </a:p>
        </p:txBody>
      </p:sp>
      <p:sp>
        <p:nvSpPr>
          <p:cNvPr id="3211" name="Google Shape;3211;p60"/>
          <p:cNvSpPr txBox="1"/>
          <p:nvPr/>
        </p:nvSpPr>
        <p:spPr>
          <a:xfrm flipH="1">
            <a:off x="713325" y="3430700"/>
            <a:ext cx="2283000" cy="408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Bebas Neue"/>
                <a:ea typeface="Bebas Neue"/>
                <a:cs typeface="Bebas Neue"/>
                <a:sym typeface="Bebas Neue"/>
              </a:rPr>
              <a:t>2,346,560 Million</a:t>
            </a:r>
            <a:endParaRPr sz="1800">
              <a:solidFill>
                <a:schemeClr val="lt1"/>
              </a:solidFill>
              <a:latin typeface="Bebas Neue"/>
              <a:ea typeface="Bebas Neue"/>
              <a:cs typeface="Bebas Neue"/>
              <a:sym typeface="Bebas Neue"/>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5" name="Shape 3215"/>
        <p:cNvGrpSpPr/>
        <p:nvPr/>
      </p:nvGrpSpPr>
      <p:grpSpPr>
        <a:xfrm>
          <a:off x="0" y="0"/>
          <a:ext cx="0" cy="0"/>
          <a:chOff x="0" y="0"/>
          <a:chExt cx="0" cy="0"/>
        </a:xfrm>
      </p:grpSpPr>
      <p:grpSp>
        <p:nvGrpSpPr>
          <p:cNvPr id="3216" name="Google Shape;3216;p61"/>
          <p:cNvGrpSpPr/>
          <p:nvPr/>
        </p:nvGrpSpPr>
        <p:grpSpPr>
          <a:xfrm>
            <a:off x="3794173" y="2355986"/>
            <a:ext cx="1552415" cy="2254531"/>
            <a:chOff x="3794173" y="2355986"/>
            <a:chExt cx="1552415" cy="2254531"/>
          </a:xfrm>
        </p:grpSpPr>
        <p:sp>
          <p:nvSpPr>
            <p:cNvPr id="3217" name="Google Shape;3217;p61"/>
            <p:cNvSpPr/>
            <p:nvPr/>
          </p:nvSpPr>
          <p:spPr>
            <a:xfrm flipH="1">
              <a:off x="3969223" y="2563270"/>
              <a:ext cx="790515" cy="82853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1"/>
            <p:cNvSpPr/>
            <p:nvPr/>
          </p:nvSpPr>
          <p:spPr>
            <a:xfrm flipH="1">
              <a:off x="3797985" y="3151345"/>
              <a:ext cx="790515" cy="82853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1"/>
            <p:cNvSpPr/>
            <p:nvPr/>
          </p:nvSpPr>
          <p:spPr>
            <a:xfrm flipH="1">
              <a:off x="3797900" y="2355986"/>
              <a:ext cx="1548688" cy="35148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1"/>
            <p:cNvSpPr/>
            <p:nvPr/>
          </p:nvSpPr>
          <p:spPr>
            <a:xfrm flipH="1">
              <a:off x="3797933" y="4434961"/>
              <a:ext cx="1548630" cy="175556"/>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1"/>
            <p:cNvSpPr/>
            <p:nvPr/>
          </p:nvSpPr>
          <p:spPr>
            <a:xfrm flipH="1">
              <a:off x="3797412" y="3964766"/>
              <a:ext cx="1548576" cy="48472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22" name="Google Shape;3222;p61"/>
            <p:cNvGrpSpPr/>
            <p:nvPr/>
          </p:nvGrpSpPr>
          <p:grpSpPr>
            <a:xfrm flipH="1">
              <a:off x="5124318" y="2455569"/>
              <a:ext cx="186532" cy="186532"/>
              <a:chOff x="4779650" y="2578525"/>
              <a:chExt cx="132650" cy="132650"/>
            </a:xfrm>
          </p:grpSpPr>
          <p:sp>
            <p:nvSpPr>
              <p:cNvPr id="3223" name="Google Shape;3223;p61"/>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1"/>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5" name="Google Shape;3225;p61"/>
            <p:cNvGrpSpPr/>
            <p:nvPr/>
          </p:nvGrpSpPr>
          <p:grpSpPr>
            <a:xfrm flipH="1">
              <a:off x="4869445" y="2455569"/>
              <a:ext cx="186532" cy="186532"/>
              <a:chOff x="4960900" y="2578525"/>
              <a:chExt cx="132650" cy="132650"/>
            </a:xfrm>
          </p:grpSpPr>
          <p:sp>
            <p:nvSpPr>
              <p:cNvPr id="3226" name="Google Shape;3226;p61"/>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1"/>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8" name="Google Shape;3228;p61"/>
            <p:cNvGrpSpPr/>
            <p:nvPr/>
          </p:nvGrpSpPr>
          <p:grpSpPr>
            <a:xfrm flipH="1">
              <a:off x="4614501" y="2455569"/>
              <a:ext cx="186532" cy="186532"/>
              <a:chOff x="5142200" y="2578525"/>
              <a:chExt cx="132650" cy="132650"/>
            </a:xfrm>
          </p:grpSpPr>
          <p:sp>
            <p:nvSpPr>
              <p:cNvPr id="3229" name="Google Shape;3229;p61"/>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1"/>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1" name="Google Shape;3231;p61"/>
            <p:cNvGrpSpPr/>
            <p:nvPr/>
          </p:nvGrpSpPr>
          <p:grpSpPr>
            <a:xfrm flipH="1">
              <a:off x="4359627" y="2455569"/>
              <a:ext cx="186568" cy="186532"/>
              <a:chOff x="5323425" y="2578525"/>
              <a:chExt cx="132675" cy="132650"/>
            </a:xfrm>
          </p:grpSpPr>
          <p:sp>
            <p:nvSpPr>
              <p:cNvPr id="3232" name="Google Shape;3232;p61"/>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1"/>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4" name="Google Shape;3234;p61"/>
            <p:cNvGrpSpPr/>
            <p:nvPr/>
          </p:nvGrpSpPr>
          <p:grpSpPr>
            <a:xfrm flipH="1">
              <a:off x="4104788" y="2455569"/>
              <a:ext cx="186532" cy="186532"/>
              <a:chOff x="5504675" y="2578525"/>
              <a:chExt cx="132650" cy="132650"/>
            </a:xfrm>
          </p:grpSpPr>
          <p:sp>
            <p:nvSpPr>
              <p:cNvPr id="3235" name="Google Shape;3235;p61"/>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1"/>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7" name="Google Shape;3237;p61"/>
            <p:cNvGrpSpPr/>
            <p:nvPr/>
          </p:nvGrpSpPr>
          <p:grpSpPr>
            <a:xfrm flipH="1">
              <a:off x="3849844" y="2455569"/>
              <a:ext cx="186532" cy="186532"/>
              <a:chOff x="5685975" y="2578525"/>
              <a:chExt cx="132650" cy="132650"/>
            </a:xfrm>
          </p:grpSpPr>
          <p:sp>
            <p:nvSpPr>
              <p:cNvPr id="3238" name="Google Shape;3238;p61"/>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1"/>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0" name="Google Shape;3240;p61"/>
            <p:cNvSpPr/>
            <p:nvPr/>
          </p:nvSpPr>
          <p:spPr>
            <a:xfrm flipH="1">
              <a:off x="4241847" y="2714185"/>
              <a:ext cx="245241" cy="600377"/>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1" name="Google Shape;3241;p61"/>
            <p:cNvGrpSpPr/>
            <p:nvPr/>
          </p:nvGrpSpPr>
          <p:grpSpPr>
            <a:xfrm flipH="1">
              <a:off x="4554374" y="2704553"/>
              <a:ext cx="791614" cy="1275376"/>
              <a:chOff x="4754663" y="2755586"/>
              <a:chExt cx="562945" cy="906966"/>
            </a:xfrm>
          </p:grpSpPr>
          <p:sp>
            <p:nvSpPr>
              <p:cNvPr id="3242" name="Google Shape;3242;p61"/>
              <p:cNvSpPr/>
              <p:nvPr/>
            </p:nvSpPr>
            <p:spPr>
              <a:xfrm>
                <a:off x="4754663" y="2757743"/>
                <a:ext cx="562945" cy="896300"/>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1"/>
              <p:cNvSpPr/>
              <p:nvPr/>
            </p:nvSpPr>
            <p:spPr>
              <a:xfrm flipH="1">
                <a:off x="4755202" y="2755586"/>
                <a:ext cx="496463" cy="906966"/>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4" name="Google Shape;3244;p61"/>
            <p:cNvGrpSpPr/>
            <p:nvPr/>
          </p:nvGrpSpPr>
          <p:grpSpPr>
            <a:xfrm flipH="1">
              <a:off x="3797428" y="2707595"/>
              <a:ext cx="388849" cy="443762"/>
              <a:chOff x="5579375" y="2757750"/>
              <a:chExt cx="276525" cy="315575"/>
            </a:xfrm>
          </p:grpSpPr>
          <p:sp>
            <p:nvSpPr>
              <p:cNvPr id="3245" name="Google Shape;3245;p61"/>
              <p:cNvSpPr/>
              <p:nvPr/>
            </p:nvSpPr>
            <p:spPr>
              <a:xfrm>
                <a:off x="5579375" y="2757750"/>
                <a:ext cx="276525" cy="315575"/>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6" name="Google Shape;3246;p61"/>
              <p:cNvGrpSpPr/>
              <p:nvPr/>
            </p:nvGrpSpPr>
            <p:grpSpPr>
              <a:xfrm>
                <a:off x="5598700" y="2786625"/>
                <a:ext cx="236400" cy="250675"/>
                <a:chOff x="5598700" y="2786625"/>
                <a:chExt cx="236400" cy="250675"/>
              </a:xfrm>
            </p:grpSpPr>
            <p:sp>
              <p:nvSpPr>
                <p:cNvPr id="3247" name="Google Shape;3247;p61"/>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1"/>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1"/>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1"/>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1"/>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52" name="Google Shape;3252;p61"/>
            <p:cNvGrpSpPr/>
            <p:nvPr/>
          </p:nvGrpSpPr>
          <p:grpSpPr>
            <a:xfrm flipH="1">
              <a:off x="3794173" y="3206269"/>
              <a:ext cx="732124" cy="757274"/>
              <a:chOff x="5337575" y="3112375"/>
              <a:chExt cx="520640" cy="538525"/>
            </a:xfrm>
          </p:grpSpPr>
          <p:sp>
            <p:nvSpPr>
              <p:cNvPr id="3253" name="Google Shape;3253;p61"/>
              <p:cNvSpPr/>
              <p:nvPr/>
            </p:nvSpPr>
            <p:spPr>
              <a:xfrm>
                <a:off x="5339890" y="3112375"/>
                <a:ext cx="518325" cy="5385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1"/>
              <p:cNvSpPr/>
              <p:nvPr/>
            </p:nvSpPr>
            <p:spPr>
              <a:xfrm>
                <a:off x="5615200" y="3171650"/>
                <a:ext cx="240700" cy="432125"/>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1"/>
              <p:cNvSpPr/>
              <p:nvPr/>
            </p:nvSpPr>
            <p:spPr>
              <a:xfrm>
                <a:off x="5337575" y="3257475"/>
                <a:ext cx="216250" cy="3440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6" name="Google Shape;3256;p61"/>
            <p:cNvGrpSpPr/>
            <p:nvPr/>
          </p:nvGrpSpPr>
          <p:grpSpPr>
            <a:xfrm flipH="1">
              <a:off x="3887003" y="4036033"/>
              <a:ext cx="1351956" cy="401329"/>
              <a:chOff x="4830775" y="3702450"/>
              <a:chExt cx="961425" cy="285400"/>
            </a:xfrm>
          </p:grpSpPr>
          <p:sp>
            <p:nvSpPr>
              <p:cNvPr id="3257" name="Google Shape;3257;p61"/>
              <p:cNvSpPr/>
              <p:nvPr/>
            </p:nvSpPr>
            <p:spPr>
              <a:xfrm>
                <a:off x="4830775" y="3702450"/>
                <a:ext cx="961425" cy="285400"/>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8" name="Google Shape;3258;p61"/>
              <p:cNvGrpSpPr/>
              <p:nvPr/>
            </p:nvGrpSpPr>
            <p:grpSpPr>
              <a:xfrm>
                <a:off x="4887125" y="3702450"/>
                <a:ext cx="416975" cy="285400"/>
                <a:chOff x="4887125" y="3702450"/>
                <a:chExt cx="416975" cy="285400"/>
              </a:xfrm>
            </p:grpSpPr>
            <p:sp>
              <p:nvSpPr>
                <p:cNvPr id="3259" name="Google Shape;3259;p61"/>
                <p:cNvSpPr/>
                <p:nvPr/>
              </p:nvSpPr>
              <p:spPr>
                <a:xfrm>
                  <a:off x="4887125" y="3702450"/>
                  <a:ext cx="196550" cy="285400"/>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1"/>
                <p:cNvSpPr/>
                <p:nvPr/>
              </p:nvSpPr>
              <p:spPr>
                <a:xfrm>
                  <a:off x="5106175" y="3702450"/>
                  <a:ext cx="197925" cy="285400"/>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1" name="Google Shape;3261;p61"/>
              <p:cNvGrpSpPr/>
              <p:nvPr/>
            </p:nvGrpSpPr>
            <p:grpSpPr>
              <a:xfrm>
                <a:off x="5381725" y="3702450"/>
                <a:ext cx="370950" cy="285400"/>
                <a:chOff x="5381725" y="3702450"/>
                <a:chExt cx="370950" cy="285400"/>
              </a:xfrm>
            </p:grpSpPr>
            <p:sp>
              <p:nvSpPr>
                <p:cNvPr id="3262" name="Google Shape;3262;p61"/>
                <p:cNvSpPr/>
                <p:nvPr/>
              </p:nvSpPr>
              <p:spPr>
                <a:xfrm>
                  <a:off x="5468150" y="3702450"/>
                  <a:ext cx="114425" cy="285400"/>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1"/>
                <p:cNvSpPr/>
                <p:nvPr/>
              </p:nvSpPr>
              <p:spPr>
                <a:xfrm>
                  <a:off x="5648125" y="3702450"/>
                  <a:ext cx="104550" cy="285400"/>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1"/>
                <p:cNvSpPr/>
                <p:nvPr/>
              </p:nvSpPr>
              <p:spPr>
                <a:xfrm>
                  <a:off x="5565000" y="3805250"/>
                  <a:ext cx="84800" cy="182600"/>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1"/>
                <p:cNvSpPr/>
                <p:nvPr/>
              </p:nvSpPr>
              <p:spPr>
                <a:xfrm>
                  <a:off x="5381725" y="3702450"/>
                  <a:ext cx="32100" cy="285400"/>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266" name="Google Shape;3266;p61"/>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awards</a:t>
            </a:r>
            <a:endParaRPr/>
          </a:p>
        </p:txBody>
      </p:sp>
      <p:sp>
        <p:nvSpPr>
          <p:cNvPr id="3267" name="Google Shape;3267;p61"/>
          <p:cNvSpPr txBox="1"/>
          <p:nvPr/>
        </p:nvSpPr>
        <p:spPr>
          <a:xfrm flipH="1">
            <a:off x="978544" y="1499833"/>
            <a:ext cx="21432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mercury</a:t>
            </a:r>
            <a:endParaRPr sz="2400">
              <a:solidFill>
                <a:schemeClr val="dk1"/>
              </a:solidFill>
              <a:latin typeface="Bebas Neue"/>
              <a:ea typeface="Bebas Neue"/>
              <a:cs typeface="Bebas Neue"/>
              <a:sym typeface="Bebas Neue"/>
            </a:endParaRPr>
          </a:p>
        </p:txBody>
      </p:sp>
      <p:sp>
        <p:nvSpPr>
          <p:cNvPr id="3268" name="Google Shape;3268;p61"/>
          <p:cNvSpPr txBox="1"/>
          <p:nvPr/>
        </p:nvSpPr>
        <p:spPr>
          <a:xfrm flipH="1">
            <a:off x="978546" y="1984635"/>
            <a:ext cx="21432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Mercury is the closest planet to the Sun</a:t>
            </a:r>
            <a:endParaRPr>
              <a:solidFill>
                <a:schemeClr val="dk1"/>
              </a:solidFill>
              <a:latin typeface="Josefin Sans"/>
              <a:ea typeface="Josefin Sans"/>
              <a:cs typeface="Josefin Sans"/>
              <a:sym typeface="Josefin Sans"/>
            </a:endParaRPr>
          </a:p>
        </p:txBody>
      </p:sp>
      <p:sp>
        <p:nvSpPr>
          <p:cNvPr id="3269" name="Google Shape;3269;p61"/>
          <p:cNvSpPr txBox="1"/>
          <p:nvPr/>
        </p:nvSpPr>
        <p:spPr>
          <a:xfrm flipH="1">
            <a:off x="6085465" y="1499833"/>
            <a:ext cx="21432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400">
                <a:solidFill>
                  <a:schemeClr val="dk1"/>
                </a:solidFill>
                <a:latin typeface="Bebas Neue"/>
                <a:ea typeface="Bebas Neue"/>
                <a:cs typeface="Bebas Neue"/>
                <a:sym typeface="Bebas Neue"/>
              </a:rPr>
              <a:t>jupiter</a:t>
            </a:r>
            <a:endParaRPr sz="2400">
              <a:solidFill>
                <a:schemeClr val="dk1"/>
              </a:solidFill>
              <a:latin typeface="Bebas Neue"/>
              <a:ea typeface="Bebas Neue"/>
              <a:cs typeface="Bebas Neue"/>
              <a:sym typeface="Bebas Neue"/>
            </a:endParaRPr>
          </a:p>
        </p:txBody>
      </p:sp>
      <p:sp>
        <p:nvSpPr>
          <p:cNvPr id="3270" name="Google Shape;3270;p61"/>
          <p:cNvSpPr txBox="1"/>
          <p:nvPr/>
        </p:nvSpPr>
        <p:spPr>
          <a:xfrm flipH="1">
            <a:off x="6085467" y="1984635"/>
            <a:ext cx="2143200" cy="571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Josefin Sans"/>
                <a:ea typeface="Josefin Sans"/>
                <a:cs typeface="Josefin Sans"/>
                <a:sym typeface="Josefin Sans"/>
              </a:rPr>
              <a:t>Jupiter is the biggest planet of them all</a:t>
            </a:r>
            <a:endParaRPr>
              <a:solidFill>
                <a:schemeClr val="dk1"/>
              </a:solidFill>
              <a:latin typeface="Josefin Sans"/>
              <a:ea typeface="Josefin Sans"/>
              <a:cs typeface="Josefin Sans"/>
              <a:sym typeface="Josefin Sans"/>
            </a:endParaRPr>
          </a:p>
        </p:txBody>
      </p:sp>
      <p:sp>
        <p:nvSpPr>
          <p:cNvPr id="3271" name="Google Shape;3271;p61"/>
          <p:cNvSpPr txBox="1"/>
          <p:nvPr/>
        </p:nvSpPr>
        <p:spPr>
          <a:xfrm flipH="1">
            <a:off x="978544" y="3023833"/>
            <a:ext cx="21432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Bebas Neue"/>
                <a:ea typeface="Bebas Neue"/>
                <a:cs typeface="Bebas Neue"/>
                <a:sym typeface="Bebas Neue"/>
              </a:rPr>
              <a:t>VENUS</a:t>
            </a:r>
            <a:endParaRPr sz="2400">
              <a:solidFill>
                <a:schemeClr val="dk1"/>
              </a:solidFill>
              <a:latin typeface="Bebas Neue"/>
              <a:ea typeface="Bebas Neue"/>
              <a:cs typeface="Bebas Neue"/>
              <a:sym typeface="Bebas Neue"/>
            </a:endParaRPr>
          </a:p>
        </p:txBody>
      </p:sp>
      <p:sp>
        <p:nvSpPr>
          <p:cNvPr id="3272" name="Google Shape;3272;p61"/>
          <p:cNvSpPr txBox="1"/>
          <p:nvPr/>
        </p:nvSpPr>
        <p:spPr>
          <a:xfrm flipH="1">
            <a:off x="978546" y="3508635"/>
            <a:ext cx="21432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Venus is the second planet from the Sun</a:t>
            </a:r>
            <a:endParaRPr>
              <a:solidFill>
                <a:schemeClr val="dk1"/>
              </a:solidFill>
              <a:latin typeface="Josefin Sans"/>
              <a:ea typeface="Josefin Sans"/>
              <a:cs typeface="Josefin Sans"/>
              <a:sym typeface="Josefin Sans"/>
            </a:endParaRPr>
          </a:p>
        </p:txBody>
      </p:sp>
      <p:sp>
        <p:nvSpPr>
          <p:cNvPr id="3273" name="Google Shape;3273;p61"/>
          <p:cNvSpPr txBox="1"/>
          <p:nvPr/>
        </p:nvSpPr>
        <p:spPr>
          <a:xfrm flipH="1">
            <a:off x="6085465" y="3023833"/>
            <a:ext cx="21432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400">
                <a:solidFill>
                  <a:schemeClr val="dk1"/>
                </a:solidFill>
                <a:latin typeface="Bebas Neue"/>
                <a:ea typeface="Bebas Neue"/>
                <a:cs typeface="Bebas Neue"/>
                <a:sym typeface="Bebas Neue"/>
              </a:rPr>
              <a:t>MARS</a:t>
            </a:r>
            <a:endParaRPr sz="2400">
              <a:solidFill>
                <a:schemeClr val="dk1"/>
              </a:solidFill>
              <a:latin typeface="Bebas Neue"/>
              <a:ea typeface="Bebas Neue"/>
              <a:cs typeface="Bebas Neue"/>
              <a:sym typeface="Bebas Neue"/>
            </a:endParaRPr>
          </a:p>
        </p:txBody>
      </p:sp>
      <p:sp>
        <p:nvSpPr>
          <p:cNvPr id="3274" name="Google Shape;3274;p61"/>
          <p:cNvSpPr txBox="1"/>
          <p:nvPr/>
        </p:nvSpPr>
        <p:spPr>
          <a:xfrm flipH="1">
            <a:off x="6085467" y="3508635"/>
            <a:ext cx="2143200" cy="571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Josefin Sans"/>
                <a:ea typeface="Josefin Sans"/>
                <a:cs typeface="Josefin Sans"/>
                <a:sym typeface="Josefin Sans"/>
              </a:rPr>
              <a:t>Despite being red, Mars is a very cold place</a:t>
            </a:r>
            <a:endParaRPr>
              <a:solidFill>
                <a:schemeClr val="dk1"/>
              </a:solidFill>
              <a:latin typeface="Josefin Sans"/>
              <a:ea typeface="Josefin Sans"/>
              <a:cs typeface="Josefin Sans"/>
              <a:sym typeface="Josefin Sans"/>
            </a:endParaRPr>
          </a:p>
        </p:txBody>
      </p:sp>
      <p:cxnSp>
        <p:nvCxnSpPr>
          <p:cNvPr id="3275" name="Google Shape;3275;p61"/>
          <p:cNvCxnSpPr>
            <a:stCxn id="3267" idx="1"/>
            <a:endCxn id="3276" idx="0"/>
          </p:cNvCxnSpPr>
          <p:nvPr/>
        </p:nvCxnSpPr>
        <p:spPr>
          <a:xfrm>
            <a:off x="3121744" y="1742233"/>
            <a:ext cx="827100" cy="714900"/>
          </a:xfrm>
          <a:prstGeom prst="bentConnector2">
            <a:avLst/>
          </a:prstGeom>
          <a:noFill/>
          <a:ln cap="flat" cmpd="sng" w="28575">
            <a:solidFill>
              <a:schemeClr val="dk2"/>
            </a:solidFill>
            <a:prstDash val="solid"/>
            <a:miter lim="8000"/>
            <a:headEnd len="med" w="med" type="none"/>
            <a:tailEnd len="med" w="med" type="none"/>
          </a:ln>
        </p:spPr>
      </p:cxnSp>
      <p:sp>
        <p:nvSpPr>
          <p:cNvPr id="3276" name="Google Shape;3276;p61"/>
          <p:cNvSpPr/>
          <p:nvPr/>
        </p:nvSpPr>
        <p:spPr>
          <a:xfrm>
            <a:off x="3861000" y="2457248"/>
            <a:ext cx="175500" cy="17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1"/>
          <p:cNvSpPr/>
          <p:nvPr/>
        </p:nvSpPr>
        <p:spPr>
          <a:xfrm>
            <a:off x="3900065" y="4119661"/>
            <a:ext cx="175500" cy="17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78" name="Google Shape;3278;p61"/>
          <p:cNvCxnSpPr>
            <a:stCxn id="3271" idx="1"/>
            <a:endCxn id="3277" idx="2"/>
          </p:cNvCxnSpPr>
          <p:nvPr/>
        </p:nvCxnSpPr>
        <p:spPr>
          <a:xfrm>
            <a:off x="3121744" y="3266233"/>
            <a:ext cx="778200" cy="941100"/>
          </a:xfrm>
          <a:prstGeom prst="bentConnector3">
            <a:avLst>
              <a:gd fmla="val 50008" name="adj1"/>
            </a:avLst>
          </a:prstGeom>
          <a:noFill/>
          <a:ln cap="flat" cmpd="sng" w="28575">
            <a:solidFill>
              <a:schemeClr val="dk2"/>
            </a:solidFill>
            <a:prstDash val="solid"/>
            <a:miter lim="8000"/>
            <a:headEnd len="med" w="med" type="none"/>
            <a:tailEnd len="med" w="med" type="none"/>
          </a:ln>
        </p:spPr>
      </p:cxnSp>
      <p:sp>
        <p:nvSpPr>
          <p:cNvPr id="3279" name="Google Shape;3279;p61"/>
          <p:cNvSpPr/>
          <p:nvPr/>
        </p:nvSpPr>
        <p:spPr>
          <a:xfrm>
            <a:off x="4620063" y="2486373"/>
            <a:ext cx="175500" cy="17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1"/>
          <p:cNvSpPr/>
          <p:nvPr/>
        </p:nvSpPr>
        <p:spPr>
          <a:xfrm>
            <a:off x="5006307" y="4148948"/>
            <a:ext cx="175500" cy="17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81" name="Google Shape;3281;p61"/>
          <p:cNvCxnSpPr>
            <a:stCxn id="3280" idx="6"/>
            <a:endCxn id="3273" idx="3"/>
          </p:cNvCxnSpPr>
          <p:nvPr/>
        </p:nvCxnSpPr>
        <p:spPr>
          <a:xfrm flipH="1" rot="10800000">
            <a:off x="5181807" y="3266198"/>
            <a:ext cx="903600" cy="970500"/>
          </a:xfrm>
          <a:prstGeom prst="bentConnector3">
            <a:avLst>
              <a:gd fmla="val 50003" name="adj1"/>
            </a:avLst>
          </a:prstGeom>
          <a:noFill/>
          <a:ln cap="flat" cmpd="sng" w="28575">
            <a:solidFill>
              <a:schemeClr val="dk2"/>
            </a:solidFill>
            <a:prstDash val="solid"/>
            <a:miter lim="8000"/>
            <a:headEnd len="med" w="med" type="none"/>
            <a:tailEnd len="med" w="med" type="none"/>
          </a:ln>
        </p:spPr>
      </p:cxnSp>
      <p:cxnSp>
        <p:nvCxnSpPr>
          <p:cNvPr id="3282" name="Google Shape;3282;p61"/>
          <p:cNvCxnSpPr>
            <a:stCxn id="3269" idx="3"/>
            <a:endCxn id="3279" idx="0"/>
          </p:cNvCxnSpPr>
          <p:nvPr/>
        </p:nvCxnSpPr>
        <p:spPr>
          <a:xfrm flipH="1">
            <a:off x="4707865" y="1742233"/>
            <a:ext cx="1377600" cy="744000"/>
          </a:xfrm>
          <a:prstGeom prst="bentConnector2">
            <a:avLst/>
          </a:prstGeom>
          <a:noFill/>
          <a:ln cap="flat" cmpd="sng" w="28575">
            <a:solidFill>
              <a:schemeClr val="dk2"/>
            </a:solidFill>
            <a:prstDash val="solid"/>
            <a:miter lim="8000"/>
            <a:headEnd len="med" w="med" type="none"/>
            <a:tailEnd len="med" w="med" type="none"/>
          </a:ln>
        </p:spPr>
      </p:cxn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6" name="Shape 3286"/>
        <p:cNvGrpSpPr/>
        <p:nvPr/>
      </p:nvGrpSpPr>
      <p:grpSpPr>
        <a:xfrm>
          <a:off x="0" y="0"/>
          <a:ext cx="0" cy="0"/>
          <a:chOff x="0" y="0"/>
          <a:chExt cx="0" cy="0"/>
        </a:xfrm>
      </p:grpSpPr>
      <p:sp>
        <p:nvSpPr>
          <p:cNvPr id="3287" name="Google Shape;3287;p62"/>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BUSINESS </a:t>
            </a:r>
            <a:r>
              <a:rPr lang="en">
                <a:solidFill>
                  <a:schemeClr val="dk2"/>
                </a:solidFill>
              </a:rPr>
              <a:t>MODEL</a:t>
            </a:r>
            <a:endParaRPr>
              <a:solidFill>
                <a:schemeClr val="dk2"/>
              </a:solidFill>
            </a:endParaRPr>
          </a:p>
        </p:txBody>
      </p:sp>
      <p:sp>
        <p:nvSpPr>
          <p:cNvPr id="3288" name="Google Shape;3288;p62"/>
          <p:cNvSpPr txBox="1"/>
          <p:nvPr/>
        </p:nvSpPr>
        <p:spPr>
          <a:xfrm flipH="1">
            <a:off x="2119813" y="1648833"/>
            <a:ext cx="21432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Bebas Neue"/>
                <a:ea typeface="Bebas Neue"/>
                <a:cs typeface="Bebas Neue"/>
                <a:sym typeface="Bebas Neue"/>
              </a:rPr>
              <a:t>research</a:t>
            </a:r>
            <a:endParaRPr sz="2400">
              <a:solidFill>
                <a:schemeClr val="dk1"/>
              </a:solidFill>
              <a:latin typeface="Bebas Neue"/>
              <a:ea typeface="Bebas Neue"/>
              <a:cs typeface="Bebas Neue"/>
              <a:sym typeface="Bebas Neue"/>
            </a:endParaRPr>
          </a:p>
        </p:txBody>
      </p:sp>
      <p:sp>
        <p:nvSpPr>
          <p:cNvPr id="3289" name="Google Shape;3289;p62"/>
          <p:cNvSpPr txBox="1"/>
          <p:nvPr/>
        </p:nvSpPr>
        <p:spPr>
          <a:xfrm flipH="1">
            <a:off x="2119815" y="2133635"/>
            <a:ext cx="2143200" cy="57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Mercury is the closest planet to the Sun</a:t>
            </a:r>
            <a:endParaRPr>
              <a:solidFill>
                <a:schemeClr val="dk1"/>
              </a:solidFill>
              <a:latin typeface="Josefin Sans"/>
              <a:ea typeface="Josefin Sans"/>
              <a:cs typeface="Josefin Sans"/>
              <a:sym typeface="Josefin Sans"/>
            </a:endParaRPr>
          </a:p>
        </p:txBody>
      </p:sp>
      <p:sp>
        <p:nvSpPr>
          <p:cNvPr id="3290" name="Google Shape;3290;p62"/>
          <p:cNvSpPr txBox="1"/>
          <p:nvPr/>
        </p:nvSpPr>
        <p:spPr>
          <a:xfrm flipH="1">
            <a:off x="4880985" y="1648821"/>
            <a:ext cx="21432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Bebas Neue"/>
                <a:ea typeface="Bebas Neue"/>
                <a:cs typeface="Bebas Neue"/>
                <a:sym typeface="Bebas Neue"/>
              </a:rPr>
              <a:t>repeat</a:t>
            </a:r>
            <a:endParaRPr sz="2400">
              <a:solidFill>
                <a:schemeClr val="dk1"/>
              </a:solidFill>
              <a:latin typeface="Bebas Neue"/>
              <a:ea typeface="Bebas Neue"/>
              <a:cs typeface="Bebas Neue"/>
              <a:sym typeface="Bebas Neue"/>
            </a:endParaRPr>
          </a:p>
        </p:txBody>
      </p:sp>
      <p:sp>
        <p:nvSpPr>
          <p:cNvPr id="3291" name="Google Shape;3291;p62"/>
          <p:cNvSpPr txBox="1"/>
          <p:nvPr/>
        </p:nvSpPr>
        <p:spPr>
          <a:xfrm flipH="1">
            <a:off x="4880987" y="2133623"/>
            <a:ext cx="2143200" cy="57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Saturn is a gas giant and has rings</a:t>
            </a:r>
            <a:endParaRPr>
              <a:solidFill>
                <a:schemeClr val="dk1"/>
              </a:solidFill>
              <a:latin typeface="Josefin Sans"/>
              <a:ea typeface="Josefin Sans"/>
              <a:cs typeface="Josefin Sans"/>
              <a:sym typeface="Josefin Sans"/>
            </a:endParaRPr>
          </a:p>
          <a:p>
            <a:pPr indent="0" lvl="0" marL="0" rtl="0" algn="ctr">
              <a:spcBef>
                <a:spcPts val="0"/>
              </a:spcBef>
              <a:spcAft>
                <a:spcPts val="0"/>
              </a:spcAft>
              <a:buNone/>
            </a:pPr>
            <a:r>
              <a:t/>
            </a:r>
            <a:endParaRPr>
              <a:solidFill>
                <a:schemeClr val="dk1"/>
              </a:solidFill>
              <a:latin typeface="Josefin Sans"/>
              <a:ea typeface="Josefin Sans"/>
              <a:cs typeface="Josefin Sans"/>
              <a:sym typeface="Josefin Sans"/>
            </a:endParaRPr>
          </a:p>
          <a:p>
            <a:pPr indent="0" lvl="0" marL="0" rtl="0" algn="ctr">
              <a:spcBef>
                <a:spcPts val="0"/>
              </a:spcBef>
              <a:spcAft>
                <a:spcPts val="0"/>
              </a:spcAft>
              <a:buNone/>
            </a:pPr>
            <a:r>
              <a:t/>
            </a:r>
            <a:endParaRPr>
              <a:solidFill>
                <a:schemeClr val="dk1"/>
              </a:solidFill>
              <a:latin typeface="Josefin Sans"/>
              <a:ea typeface="Josefin Sans"/>
              <a:cs typeface="Josefin Sans"/>
              <a:sym typeface="Josefin Sans"/>
            </a:endParaRPr>
          </a:p>
        </p:txBody>
      </p:sp>
      <p:sp>
        <p:nvSpPr>
          <p:cNvPr id="3292" name="Google Shape;3292;p62"/>
          <p:cNvSpPr txBox="1"/>
          <p:nvPr/>
        </p:nvSpPr>
        <p:spPr>
          <a:xfrm flipH="1">
            <a:off x="739226" y="2868033"/>
            <a:ext cx="21432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Bebas Neue"/>
                <a:ea typeface="Bebas Neue"/>
                <a:cs typeface="Bebas Neue"/>
                <a:sym typeface="Bebas Neue"/>
              </a:rPr>
              <a:t>analyze</a:t>
            </a:r>
            <a:endParaRPr sz="2400">
              <a:solidFill>
                <a:schemeClr val="dk1"/>
              </a:solidFill>
              <a:latin typeface="Bebas Neue"/>
              <a:ea typeface="Bebas Neue"/>
              <a:cs typeface="Bebas Neue"/>
              <a:sym typeface="Bebas Neue"/>
            </a:endParaRPr>
          </a:p>
        </p:txBody>
      </p:sp>
      <p:sp>
        <p:nvSpPr>
          <p:cNvPr id="3293" name="Google Shape;3293;p62"/>
          <p:cNvSpPr txBox="1"/>
          <p:nvPr/>
        </p:nvSpPr>
        <p:spPr>
          <a:xfrm flipH="1">
            <a:off x="739228" y="3352835"/>
            <a:ext cx="2143200" cy="57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Venus is the second planet from the Sun</a:t>
            </a:r>
            <a:endParaRPr>
              <a:solidFill>
                <a:schemeClr val="dk1"/>
              </a:solidFill>
              <a:latin typeface="Josefin Sans"/>
              <a:ea typeface="Josefin Sans"/>
              <a:cs typeface="Josefin Sans"/>
              <a:sym typeface="Josefin Sans"/>
            </a:endParaRPr>
          </a:p>
        </p:txBody>
      </p:sp>
      <p:sp>
        <p:nvSpPr>
          <p:cNvPr id="3294" name="Google Shape;3294;p62"/>
          <p:cNvSpPr txBox="1"/>
          <p:nvPr/>
        </p:nvSpPr>
        <p:spPr>
          <a:xfrm flipH="1">
            <a:off x="3500399" y="2868033"/>
            <a:ext cx="21432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Bebas Neue"/>
                <a:ea typeface="Bebas Neue"/>
                <a:cs typeface="Bebas Neue"/>
                <a:sym typeface="Bebas Neue"/>
              </a:rPr>
              <a:t>implement</a:t>
            </a:r>
            <a:endParaRPr sz="2400">
              <a:solidFill>
                <a:schemeClr val="dk1"/>
              </a:solidFill>
              <a:latin typeface="Bebas Neue"/>
              <a:ea typeface="Bebas Neue"/>
              <a:cs typeface="Bebas Neue"/>
              <a:sym typeface="Bebas Neue"/>
            </a:endParaRPr>
          </a:p>
        </p:txBody>
      </p:sp>
      <p:sp>
        <p:nvSpPr>
          <p:cNvPr id="3295" name="Google Shape;3295;p62"/>
          <p:cNvSpPr txBox="1"/>
          <p:nvPr/>
        </p:nvSpPr>
        <p:spPr>
          <a:xfrm flipH="1">
            <a:off x="3500401" y="3352835"/>
            <a:ext cx="2143200" cy="57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Despite being red, Mars is a very cold place</a:t>
            </a:r>
            <a:endParaRPr>
              <a:solidFill>
                <a:schemeClr val="dk1"/>
              </a:solidFill>
              <a:latin typeface="Josefin Sans"/>
              <a:ea typeface="Josefin Sans"/>
              <a:cs typeface="Josefin Sans"/>
              <a:sym typeface="Josefin Sans"/>
            </a:endParaRPr>
          </a:p>
        </p:txBody>
      </p:sp>
      <p:sp>
        <p:nvSpPr>
          <p:cNvPr id="3296" name="Google Shape;3296;p62"/>
          <p:cNvSpPr txBox="1"/>
          <p:nvPr/>
        </p:nvSpPr>
        <p:spPr>
          <a:xfrm flipH="1">
            <a:off x="6261572" y="2868033"/>
            <a:ext cx="21432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Bebas Neue"/>
                <a:ea typeface="Bebas Neue"/>
                <a:cs typeface="Bebas Neue"/>
                <a:sym typeface="Bebas Neue"/>
              </a:rPr>
              <a:t>test</a:t>
            </a:r>
            <a:endParaRPr sz="2400">
              <a:solidFill>
                <a:schemeClr val="dk1"/>
              </a:solidFill>
              <a:latin typeface="Bebas Neue"/>
              <a:ea typeface="Bebas Neue"/>
              <a:cs typeface="Bebas Neue"/>
              <a:sym typeface="Bebas Neue"/>
            </a:endParaRPr>
          </a:p>
        </p:txBody>
      </p:sp>
      <p:sp>
        <p:nvSpPr>
          <p:cNvPr id="3297" name="Google Shape;3297;p62"/>
          <p:cNvSpPr txBox="1"/>
          <p:nvPr/>
        </p:nvSpPr>
        <p:spPr>
          <a:xfrm flipH="1">
            <a:off x="6261574" y="3352835"/>
            <a:ext cx="2143200" cy="57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Jupiter is a gas giant and the biggest planet</a:t>
            </a:r>
            <a:endParaRPr>
              <a:solidFill>
                <a:schemeClr val="dk1"/>
              </a:solidFill>
              <a:latin typeface="Josefin Sans"/>
              <a:ea typeface="Josefin Sans"/>
              <a:cs typeface="Josefin Sans"/>
              <a:sym typeface="Josefin Sans"/>
            </a:endParaRPr>
          </a:p>
        </p:txBody>
      </p:sp>
      <p:cxnSp>
        <p:nvCxnSpPr>
          <p:cNvPr id="3298" name="Google Shape;3298;p62"/>
          <p:cNvCxnSpPr>
            <a:stCxn id="3292" idx="0"/>
            <a:endCxn id="3288" idx="3"/>
          </p:cNvCxnSpPr>
          <p:nvPr/>
        </p:nvCxnSpPr>
        <p:spPr>
          <a:xfrm rot="-5400000">
            <a:off x="1476926" y="2225133"/>
            <a:ext cx="976800" cy="309000"/>
          </a:xfrm>
          <a:prstGeom prst="bentConnector2">
            <a:avLst/>
          </a:prstGeom>
          <a:noFill/>
          <a:ln cap="flat" cmpd="sng" w="28575">
            <a:solidFill>
              <a:schemeClr val="dk1"/>
            </a:solidFill>
            <a:prstDash val="solid"/>
            <a:miter lim="8000"/>
            <a:headEnd len="med" w="med" type="none"/>
            <a:tailEnd len="med" w="med" type="none"/>
          </a:ln>
        </p:spPr>
      </p:cxnSp>
      <p:cxnSp>
        <p:nvCxnSpPr>
          <p:cNvPr id="3299" name="Google Shape;3299;p62"/>
          <p:cNvCxnSpPr>
            <a:stCxn id="3296" idx="0"/>
            <a:endCxn id="3290" idx="1"/>
          </p:cNvCxnSpPr>
          <p:nvPr/>
        </p:nvCxnSpPr>
        <p:spPr>
          <a:xfrm flipH="1" rot="5400000">
            <a:off x="6690272" y="2225133"/>
            <a:ext cx="976800" cy="309000"/>
          </a:xfrm>
          <a:prstGeom prst="bentConnector2">
            <a:avLst/>
          </a:prstGeom>
          <a:noFill/>
          <a:ln cap="flat" cmpd="sng" w="28575">
            <a:solidFill>
              <a:schemeClr val="dk1"/>
            </a:solidFill>
            <a:prstDash val="solid"/>
            <a:miter lim="8000"/>
            <a:headEnd len="med" w="med" type="none"/>
            <a:tailEnd len="med" w="med" type="none"/>
          </a:ln>
        </p:spPr>
      </p:cxnSp>
      <p:cxnSp>
        <p:nvCxnSpPr>
          <p:cNvPr id="3300" name="Google Shape;3300;p62"/>
          <p:cNvCxnSpPr>
            <a:stCxn id="3292" idx="1"/>
            <a:endCxn id="3294" idx="3"/>
          </p:cNvCxnSpPr>
          <p:nvPr/>
        </p:nvCxnSpPr>
        <p:spPr>
          <a:xfrm>
            <a:off x="2882426" y="3110433"/>
            <a:ext cx="618000" cy="0"/>
          </a:xfrm>
          <a:prstGeom prst="straightConnector1">
            <a:avLst/>
          </a:prstGeom>
          <a:noFill/>
          <a:ln cap="flat" cmpd="sng" w="28575">
            <a:solidFill>
              <a:schemeClr val="dk1"/>
            </a:solidFill>
            <a:prstDash val="solid"/>
            <a:round/>
            <a:headEnd len="med" w="med" type="none"/>
            <a:tailEnd len="med" w="med" type="none"/>
          </a:ln>
        </p:spPr>
      </p:cxnSp>
      <p:cxnSp>
        <p:nvCxnSpPr>
          <p:cNvPr id="3301" name="Google Shape;3301;p62"/>
          <p:cNvCxnSpPr>
            <a:stCxn id="3294" idx="1"/>
            <a:endCxn id="3296" idx="3"/>
          </p:cNvCxnSpPr>
          <p:nvPr/>
        </p:nvCxnSpPr>
        <p:spPr>
          <a:xfrm>
            <a:off x="5643599" y="3110433"/>
            <a:ext cx="618000" cy="0"/>
          </a:xfrm>
          <a:prstGeom prst="straightConnector1">
            <a:avLst/>
          </a:prstGeom>
          <a:noFill/>
          <a:ln cap="flat" cmpd="sng" w="28575">
            <a:solidFill>
              <a:schemeClr val="dk1"/>
            </a:solidFill>
            <a:prstDash val="solid"/>
            <a:round/>
            <a:headEnd len="med" w="med" type="none"/>
            <a:tailEnd len="med" w="med" type="none"/>
          </a:ln>
        </p:spPr>
      </p:cxn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2" name="Shape 1962"/>
        <p:cNvGrpSpPr/>
        <p:nvPr/>
      </p:nvGrpSpPr>
      <p:grpSpPr>
        <a:xfrm>
          <a:off x="0" y="0"/>
          <a:ext cx="0" cy="0"/>
          <a:chOff x="0" y="0"/>
          <a:chExt cx="0" cy="0"/>
        </a:xfrm>
      </p:grpSpPr>
      <p:grpSp>
        <p:nvGrpSpPr>
          <p:cNvPr id="1963" name="Google Shape;1963;p36"/>
          <p:cNvGrpSpPr/>
          <p:nvPr/>
        </p:nvGrpSpPr>
        <p:grpSpPr>
          <a:xfrm>
            <a:off x="6514275" y="60"/>
            <a:ext cx="2632400" cy="4607951"/>
            <a:chOff x="6514275" y="60"/>
            <a:chExt cx="2632400" cy="4607951"/>
          </a:xfrm>
        </p:grpSpPr>
        <p:sp>
          <p:nvSpPr>
            <p:cNvPr id="1964" name="Google Shape;1964;p36"/>
            <p:cNvSpPr/>
            <p:nvPr/>
          </p:nvSpPr>
          <p:spPr>
            <a:xfrm>
              <a:off x="6514300" y="482275"/>
              <a:ext cx="1288445" cy="676862"/>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36"/>
            <p:cNvSpPr/>
            <p:nvPr/>
          </p:nvSpPr>
          <p:spPr>
            <a:xfrm>
              <a:off x="8260726" y="1464600"/>
              <a:ext cx="464275" cy="789436"/>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36"/>
            <p:cNvSpPr/>
            <p:nvPr/>
          </p:nvSpPr>
          <p:spPr>
            <a:xfrm>
              <a:off x="6996400" y="2234225"/>
              <a:ext cx="2147568" cy="60153"/>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6"/>
            <p:cNvSpPr/>
            <p:nvPr/>
          </p:nvSpPr>
          <p:spPr>
            <a:xfrm>
              <a:off x="7595252" y="1152456"/>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36"/>
            <p:cNvSpPr/>
            <p:nvPr/>
          </p:nvSpPr>
          <p:spPr>
            <a:xfrm>
              <a:off x="8180375" y="1159284"/>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9" name="Google Shape;1969;p36"/>
            <p:cNvGrpSpPr/>
            <p:nvPr/>
          </p:nvGrpSpPr>
          <p:grpSpPr>
            <a:xfrm>
              <a:off x="8142199" y="2880400"/>
              <a:ext cx="1001836" cy="587959"/>
              <a:chOff x="8168914" y="2889541"/>
              <a:chExt cx="981519" cy="576035"/>
            </a:xfrm>
          </p:grpSpPr>
          <p:sp>
            <p:nvSpPr>
              <p:cNvPr id="1970" name="Google Shape;1970;p36"/>
              <p:cNvSpPr/>
              <p:nvPr/>
            </p:nvSpPr>
            <p:spPr>
              <a:xfrm>
                <a:off x="8168914" y="2892333"/>
                <a:ext cx="981519" cy="573226"/>
              </a:xfrm>
              <a:custGeom>
                <a:rect b="b" l="l" r="r" t="t"/>
                <a:pathLst>
                  <a:path extrusionOk="0" h="11416" w="38457">
                    <a:moveTo>
                      <a:pt x="0" y="0"/>
                    </a:moveTo>
                    <a:lnTo>
                      <a:pt x="0" y="11416"/>
                    </a:lnTo>
                    <a:lnTo>
                      <a:pt x="38457" y="11416"/>
                    </a:lnTo>
                    <a:lnTo>
                      <a:pt x="384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1" name="Google Shape;1971;p36"/>
              <p:cNvGrpSpPr/>
              <p:nvPr/>
            </p:nvGrpSpPr>
            <p:grpSpPr>
              <a:xfrm>
                <a:off x="8283885" y="2889541"/>
                <a:ext cx="745070" cy="576035"/>
                <a:chOff x="5381719" y="3702446"/>
                <a:chExt cx="370959" cy="286798"/>
              </a:xfrm>
            </p:grpSpPr>
            <p:sp>
              <p:nvSpPr>
                <p:cNvPr id="1972" name="Google Shape;1972;p36"/>
                <p:cNvSpPr/>
                <p:nvPr/>
              </p:nvSpPr>
              <p:spPr>
                <a:xfrm>
                  <a:off x="5468147" y="3702446"/>
                  <a:ext cx="114425" cy="286798"/>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36"/>
                <p:cNvSpPr/>
                <p:nvPr/>
              </p:nvSpPr>
              <p:spPr>
                <a:xfrm>
                  <a:off x="5648128" y="3702446"/>
                  <a:ext cx="104550" cy="286798"/>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36"/>
                <p:cNvSpPr/>
                <p:nvPr/>
              </p:nvSpPr>
              <p:spPr>
                <a:xfrm>
                  <a:off x="5565000" y="3805748"/>
                  <a:ext cx="84800" cy="183495"/>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36"/>
                <p:cNvSpPr/>
                <p:nvPr/>
              </p:nvSpPr>
              <p:spPr>
                <a:xfrm>
                  <a:off x="5381719" y="3702446"/>
                  <a:ext cx="32100" cy="286798"/>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76" name="Google Shape;1976;p36"/>
            <p:cNvSpPr/>
            <p:nvPr/>
          </p:nvSpPr>
          <p:spPr>
            <a:xfrm>
              <a:off x="6514300" y="3392825"/>
              <a:ext cx="582528" cy="1211177"/>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36"/>
            <p:cNvSpPr/>
            <p:nvPr/>
          </p:nvSpPr>
          <p:spPr>
            <a:xfrm>
              <a:off x="7528800" y="3973025"/>
              <a:ext cx="1079195" cy="63099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8" name="Google Shape;1978;p36"/>
            <p:cNvGrpSpPr/>
            <p:nvPr/>
          </p:nvGrpSpPr>
          <p:grpSpPr>
            <a:xfrm>
              <a:off x="6514275" y="1914575"/>
              <a:ext cx="1109400" cy="339000"/>
              <a:chOff x="6514275" y="1914575"/>
              <a:chExt cx="1109400" cy="339000"/>
            </a:xfrm>
          </p:grpSpPr>
          <p:sp>
            <p:nvSpPr>
              <p:cNvPr id="1979" name="Google Shape;1979;p36"/>
              <p:cNvSpPr/>
              <p:nvPr/>
            </p:nvSpPr>
            <p:spPr>
              <a:xfrm>
                <a:off x="6514275" y="1914575"/>
                <a:ext cx="1109400" cy="339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0" name="Google Shape;1980;p36"/>
              <p:cNvGrpSpPr/>
              <p:nvPr/>
            </p:nvGrpSpPr>
            <p:grpSpPr>
              <a:xfrm>
                <a:off x="6561359" y="2004563"/>
                <a:ext cx="159065" cy="159034"/>
                <a:chOff x="6117725" y="2401225"/>
                <a:chExt cx="127650" cy="127625"/>
              </a:xfrm>
            </p:grpSpPr>
            <p:sp>
              <p:nvSpPr>
                <p:cNvPr id="1981" name="Google Shape;1981;p36"/>
                <p:cNvSpPr/>
                <p:nvPr/>
              </p:nvSpPr>
              <p:spPr>
                <a:xfrm>
                  <a:off x="6117725" y="2401225"/>
                  <a:ext cx="127650" cy="127625"/>
                </a:xfrm>
                <a:custGeom>
                  <a:rect b="b" l="l" r="r" t="t"/>
                  <a:pathLst>
                    <a:path extrusionOk="0" h="5105" w="5106">
                      <a:moveTo>
                        <a:pt x="0" y="1"/>
                      </a:moveTo>
                      <a:lnTo>
                        <a:pt x="0" y="5105"/>
                      </a:lnTo>
                      <a:lnTo>
                        <a:pt x="5106" y="5105"/>
                      </a:lnTo>
                      <a:lnTo>
                        <a:pt x="51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6"/>
                <p:cNvSpPr/>
                <p:nvPr/>
              </p:nvSpPr>
              <p:spPr>
                <a:xfrm>
                  <a:off x="6132850" y="2418525"/>
                  <a:ext cx="93100" cy="93050"/>
                </a:xfrm>
                <a:custGeom>
                  <a:rect b="b" l="l" r="r" t="t"/>
                  <a:pathLst>
                    <a:path extrusionOk="0" h="3722" w="3724">
                      <a:moveTo>
                        <a:pt x="3723" y="0"/>
                      </a:moveTo>
                      <a:lnTo>
                        <a:pt x="1" y="3721"/>
                      </a:lnTo>
                      <a:lnTo>
                        <a:pt x="3723" y="3721"/>
                      </a:lnTo>
                      <a:lnTo>
                        <a:pt x="37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 name="Google Shape;1983;p36"/>
              <p:cNvGrpSpPr/>
              <p:nvPr/>
            </p:nvGrpSpPr>
            <p:grpSpPr>
              <a:xfrm>
                <a:off x="6778678" y="2004563"/>
                <a:ext cx="159096" cy="159034"/>
                <a:chOff x="6292125" y="2401225"/>
                <a:chExt cx="127675" cy="127625"/>
              </a:xfrm>
            </p:grpSpPr>
            <p:sp>
              <p:nvSpPr>
                <p:cNvPr id="1984" name="Google Shape;1984;p36"/>
                <p:cNvSpPr/>
                <p:nvPr/>
              </p:nvSpPr>
              <p:spPr>
                <a:xfrm>
                  <a:off x="6292125" y="2401225"/>
                  <a:ext cx="127675" cy="127625"/>
                </a:xfrm>
                <a:custGeom>
                  <a:rect b="b" l="l" r="r" t="t"/>
                  <a:pathLst>
                    <a:path extrusionOk="0" h="5105" w="5107">
                      <a:moveTo>
                        <a:pt x="1" y="1"/>
                      </a:moveTo>
                      <a:lnTo>
                        <a:pt x="1" y="5105"/>
                      </a:lnTo>
                      <a:lnTo>
                        <a:pt x="5107" y="5105"/>
                      </a:lnTo>
                      <a:lnTo>
                        <a:pt x="51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6"/>
                <p:cNvSpPr/>
                <p:nvPr/>
              </p:nvSpPr>
              <p:spPr>
                <a:xfrm>
                  <a:off x="6307275" y="2418525"/>
                  <a:ext cx="93050" cy="93050"/>
                </a:xfrm>
                <a:custGeom>
                  <a:rect b="b" l="l" r="r" t="t"/>
                  <a:pathLst>
                    <a:path extrusionOk="0" h="3722" w="3722">
                      <a:moveTo>
                        <a:pt x="1" y="3721"/>
                      </a:moveTo>
                      <a:lnTo>
                        <a:pt x="3722" y="0"/>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 name="Google Shape;1986;p36"/>
              <p:cNvGrpSpPr/>
              <p:nvPr/>
            </p:nvGrpSpPr>
            <p:grpSpPr>
              <a:xfrm>
                <a:off x="6996092" y="2004563"/>
                <a:ext cx="159034" cy="159034"/>
                <a:chOff x="6466600" y="2401225"/>
                <a:chExt cx="127625" cy="127625"/>
              </a:xfrm>
            </p:grpSpPr>
            <p:sp>
              <p:nvSpPr>
                <p:cNvPr id="1987" name="Google Shape;1987;p36"/>
                <p:cNvSpPr/>
                <p:nvPr/>
              </p:nvSpPr>
              <p:spPr>
                <a:xfrm>
                  <a:off x="6466600" y="2401225"/>
                  <a:ext cx="127625" cy="127625"/>
                </a:xfrm>
                <a:custGeom>
                  <a:rect b="b" l="l" r="r" t="t"/>
                  <a:pathLst>
                    <a:path extrusionOk="0" h="5105" w="5105">
                      <a:moveTo>
                        <a:pt x="0" y="1"/>
                      </a:moveTo>
                      <a:lnTo>
                        <a:pt x="0" y="5105"/>
                      </a:lnTo>
                      <a:lnTo>
                        <a:pt x="5105" y="5105"/>
                      </a:lnTo>
                      <a:lnTo>
                        <a:pt x="5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6"/>
                <p:cNvSpPr/>
                <p:nvPr/>
              </p:nvSpPr>
              <p:spPr>
                <a:xfrm>
                  <a:off x="6481700" y="2418525"/>
                  <a:ext cx="93100" cy="93050"/>
                </a:xfrm>
                <a:custGeom>
                  <a:rect b="b" l="l" r="r" t="t"/>
                  <a:pathLst>
                    <a:path extrusionOk="0" h="3722" w="3724">
                      <a:moveTo>
                        <a:pt x="3723" y="0"/>
                      </a:moveTo>
                      <a:lnTo>
                        <a:pt x="1" y="3721"/>
                      </a:lnTo>
                      <a:lnTo>
                        <a:pt x="3723" y="37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 name="Google Shape;1989;p36"/>
              <p:cNvGrpSpPr/>
              <p:nvPr/>
            </p:nvGrpSpPr>
            <p:grpSpPr>
              <a:xfrm>
                <a:off x="7213443" y="2004563"/>
                <a:ext cx="159034" cy="159034"/>
                <a:chOff x="6641025" y="2401225"/>
                <a:chExt cx="127625" cy="127625"/>
              </a:xfrm>
            </p:grpSpPr>
            <p:sp>
              <p:nvSpPr>
                <p:cNvPr id="1990" name="Google Shape;1990;p36"/>
                <p:cNvSpPr/>
                <p:nvPr/>
              </p:nvSpPr>
              <p:spPr>
                <a:xfrm>
                  <a:off x="6641025" y="2401225"/>
                  <a:ext cx="127625" cy="127625"/>
                </a:xfrm>
                <a:custGeom>
                  <a:rect b="b" l="l" r="r" t="t"/>
                  <a:pathLst>
                    <a:path extrusionOk="0" h="5105" w="5105">
                      <a:moveTo>
                        <a:pt x="0" y="1"/>
                      </a:moveTo>
                      <a:lnTo>
                        <a:pt x="0" y="5105"/>
                      </a:lnTo>
                      <a:lnTo>
                        <a:pt x="5105" y="5105"/>
                      </a:lnTo>
                      <a:lnTo>
                        <a:pt x="51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6"/>
                <p:cNvSpPr/>
                <p:nvPr/>
              </p:nvSpPr>
              <p:spPr>
                <a:xfrm>
                  <a:off x="6656175" y="2418525"/>
                  <a:ext cx="93025" cy="93050"/>
                </a:xfrm>
                <a:custGeom>
                  <a:rect b="b" l="l" r="r" t="t"/>
                  <a:pathLst>
                    <a:path extrusionOk="0" h="3722" w="3721">
                      <a:moveTo>
                        <a:pt x="3721" y="0"/>
                      </a:moveTo>
                      <a:lnTo>
                        <a:pt x="0" y="3721"/>
                      </a:lnTo>
                      <a:lnTo>
                        <a:pt x="3721" y="3721"/>
                      </a:lnTo>
                      <a:lnTo>
                        <a:pt x="37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 name="Google Shape;1992;p36"/>
              <p:cNvGrpSpPr/>
              <p:nvPr/>
            </p:nvGrpSpPr>
            <p:grpSpPr>
              <a:xfrm>
                <a:off x="7430794" y="2004563"/>
                <a:ext cx="159096" cy="159034"/>
                <a:chOff x="6815450" y="2401225"/>
                <a:chExt cx="127675" cy="127625"/>
              </a:xfrm>
            </p:grpSpPr>
            <p:sp>
              <p:nvSpPr>
                <p:cNvPr id="1993" name="Google Shape;1993;p36"/>
                <p:cNvSpPr/>
                <p:nvPr/>
              </p:nvSpPr>
              <p:spPr>
                <a:xfrm>
                  <a:off x="6815450" y="2401225"/>
                  <a:ext cx="127675" cy="127625"/>
                </a:xfrm>
                <a:custGeom>
                  <a:rect b="b" l="l" r="r" t="t"/>
                  <a:pathLst>
                    <a:path extrusionOk="0" h="5105" w="5107">
                      <a:moveTo>
                        <a:pt x="0" y="1"/>
                      </a:moveTo>
                      <a:lnTo>
                        <a:pt x="0" y="5105"/>
                      </a:lnTo>
                      <a:lnTo>
                        <a:pt x="5106" y="5105"/>
                      </a:lnTo>
                      <a:lnTo>
                        <a:pt x="51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6"/>
                <p:cNvSpPr/>
                <p:nvPr/>
              </p:nvSpPr>
              <p:spPr>
                <a:xfrm>
                  <a:off x="6830600" y="2418525"/>
                  <a:ext cx="93025" cy="93050"/>
                </a:xfrm>
                <a:custGeom>
                  <a:rect b="b" l="l" r="r" t="t"/>
                  <a:pathLst>
                    <a:path extrusionOk="0" h="3722" w="3721">
                      <a:moveTo>
                        <a:pt x="0" y="3721"/>
                      </a:moveTo>
                      <a:lnTo>
                        <a:pt x="3721"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95" name="Google Shape;1995;p36"/>
            <p:cNvSpPr/>
            <p:nvPr/>
          </p:nvSpPr>
          <p:spPr>
            <a:xfrm>
              <a:off x="6605525" y="385971"/>
              <a:ext cx="1132923" cy="676967"/>
            </a:xfrm>
            <a:custGeom>
              <a:rect b="b" l="l" r="r" t="t"/>
              <a:pathLst>
                <a:path extrusionOk="0" h="34117" w="36367">
                  <a:moveTo>
                    <a:pt x="1" y="1"/>
                  </a:moveTo>
                  <a:lnTo>
                    <a:pt x="1" y="34117"/>
                  </a:lnTo>
                  <a:lnTo>
                    <a:pt x="36367" y="34117"/>
                  </a:lnTo>
                  <a:lnTo>
                    <a:pt x="363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6"/>
            <p:cNvSpPr/>
            <p:nvPr/>
          </p:nvSpPr>
          <p:spPr>
            <a:xfrm>
              <a:off x="6605533" y="60"/>
              <a:ext cx="420870" cy="1062830"/>
            </a:xfrm>
            <a:custGeom>
              <a:rect b="b" l="l" r="r" t="t"/>
              <a:pathLst>
                <a:path extrusionOk="0" h="34117" w="13510">
                  <a:moveTo>
                    <a:pt x="1" y="1"/>
                  </a:moveTo>
                  <a:lnTo>
                    <a:pt x="1" y="34117"/>
                  </a:lnTo>
                  <a:lnTo>
                    <a:pt x="3128" y="34117"/>
                  </a:lnTo>
                  <a:lnTo>
                    <a:pt x="3128" y="23387"/>
                  </a:lnTo>
                  <a:cubicBezTo>
                    <a:pt x="3128" y="23022"/>
                    <a:pt x="3160" y="22589"/>
                    <a:pt x="3294" y="22289"/>
                  </a:cubicBezTo>
                  <a:cubicBezTo>
                    <a:pt x="3660" y="21358"/>
                    <a:pt x="4492" y="20493"/>
                    <a:pt x="5823" y="20493"/>
                  </a:cubicBezTo>
                  <a:cubicBezTo>
                    <a:pt x="7718" y="20493"/>
                    <a:pt x="8452" y="21956"/>
                    <a:pt x="8452" y="24086"/>
                  </a:cubicBezTo>
                  <a:lnTo>
                    <a:pt x="8452" y="34117"/>
                  </a:lnTo>
                  <a:lnTo>
                    <a:pt x="13510" y="34117"/>
                  </a:lnTo>
                  <a:lnTo>
                    <a:pt x="13510" y="23554"/>
                  </a:lnTo>
                  <a:cubicBezTo>
                    <a:pt x="13510" y="18629"/>
                    <a:pt x="11047" y="16399"/>
                    <a:pt x="7820" y="16399"/>
                  </a:cubicBezTo>
                  <a:cubicBezTo>
                    <a:pt x="6887" y="16399"/>
                    <a:pt x="5956" y="16632"/>
                    <a:pt x="5191" y="17033"/>
                  </a:cubicBezTo>
                  <a:cubicBezTo>
                    <a:pt x="4392" y="17431"/>
                    <a:pt x="3726" y="17997"/>
                    <a:pt x="3194" y="18729"/>
                  </a:cubicBezTo>
                  <a:lnTo>
                    <a:pt x="3128" y="18729"/>
                  </a:lnTo>
                  <a:lnTo>
                    <a:pt x="31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7" name="Google Shape;1997;p36"/>
            <p:cNvGrpSpPr/>
            <p:nvPr/>
          </p:nvGrpSpPr>
          <p:grpSpPr>
            <a:xfrm>
              <a:off x="7417087" y="697066"/>
              <a:ext cx="294640" cy="312428"/>
              <a:chOff x="6804450" y="1351925"/>
              <a:chExt cx="236450" cy="250725"/>
            </a:xfrm>
          </p:grpSpPr>
          <p:sp>
            <p:nvSpPr>
              <p:cNvPr id="1998" name="Google Shape;1998;p36"/>
              <p:cNvSpPr/>
              <p:nvPr/>
            </p:nvSpPr>
            <p:spPr>
              <a:xfrm>
                <a:off x="6864525" y="1355775"/>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6"/>
              <p:cNvSpPr/>
              <p:nvPr/>
            </p:nvSpPr>
            <p:spPr>
              <a:xfrm>
                <a:off x="6982700" y="1359250"/>
                <a:ext cx="54350" cy="169050"/>
              </a:xfrm>
              <a:custGeom>
                <a:rect b="b" l="l" r="r" t="t"/>
                <a:pathLst>
                  <a:path extrusionOk="0" h="6762" w="2174">
                    <a:moveTo>
                      <a:pt x="2174" y="1"/>
                    </a:moveTo>
                    <a:lnTo>
                      <a:pt x="0" y="2708"/>
                    </a:lnTo>
                    <a:lnTo>
                      <a:pt x="0" y="6761"/>
                    </a:lnTo>
                    <a:lnTo>
                      <a:pt x="2152" y="6761"/>
                    </a:lnTo>
                    <a:lnTo>
                      <a:pt x="2174" y="6734"/>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6"/>
              <p:cNvSpPr/>
              <p:nvPr/>
            </p:nvSpPr>
            <p:spPr>
              <a:xfrm>
                <a:off x="6829375" y="1453775"/>
                <a:ext cx="126850" cy="124875"/>
              </a:xfrm>
              <a:custGeom>
                <a:rect b="b" l="l" r="r" t="t"/>
                <a:pathLst>
                  <a:path extrusionOk="0" h="4995" w="5074">
                    <a:moveTo>
                      <a:pt x="0" y="0"/>
                    </a:moveTo>
                    <a:lnTo>
                      <a:pt x="0" y="4994"/>
                    </a:lnTo>
                    <a:lnTo>
                      <a:pt x="5074" y="4994"/>
                    </a:lnTo>
                    <a:lnTo>
                      <a:pt x="50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6"/>
              <p:cNvSpPr/>
              <p:nvPr/>
            </p:nvSpPr>
            <p:spPr>
              <a:xfrm>
                <a:off x="6804450" y="1351925"/>
                <a:ext cx="236450" cy="250725"/>
              </a:xfrm>
              <a:custGeom>
                <a:rect b="b" l="l" r="r" t="t"/>
                <a:pathLst>
                  <a:path extrusionOk="0" h="10029" w="9458">
                    <a:moveTo>
                      <a:pt x="9221" y="154"/>
                    </a:moveTo>
                    <a:lnTo>
                      <a:pt x="7017" y="2898"/>
                    </a:lnTo>
                    <a:lnTo>
                      <a:pt x="236" y="2898"/>
                    </a:lnTo>
                    <a:lnTo>
                      <a:pt x="2403" y="200"/>
                    </a:lnTo>
                    <a:lnTo>
                      <a:pt x="2439" y="154"/>
                    </a:lnTo>
                    <a:close/>
                    <a:moveTo>
                      <a:pt x="6437" y="3714"/>
                    </a:moveTo>
                    <a:lnTo>
                      <a:pt x="6437" y="9429"/>
                    </a:lnTo>
                    <a:lnTo>
                      <a:pt x="632" y="9429"/>
                    </a:lnTo>
                    <a:lnTo>
                      <a:pt x="632" y="3714"/>
                    </a:lnTo>
                    <a:close/>
                    <a:moveTo>
                      <a:pt x="9304" y="294"/>
                    </a:moveTo>
                    <a:lnTo>
                      <a:pt x="9304" y="7028"/>
                    </a:lnTo>
                    <a:lnTo>
                      <a:pt x="9282" y="7054"/>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88"/>
                      <a:pt x="9457" y="7071"/>
                      <a:pt x="9457" y="7054"/>
                    </a:cubicBezTo>
                    <a:lnTo>
                      <a:pt x="9457" y="77"/>
                    </a:lnTo>
                    <a:cubicBezTo>
                      <a:pt x="9457" y="65"/>
                      <a:pt x="9454" y="56"/>
                      <a:pt x="9449" y="45"/>
                    </a:cubicBezTo>
                    <a:lnTo>
                      <a:pt x="9449" y="44"/>
                    </a:lnTo>
                    <a:lnTo>
                      <a:pt x="9448" y="44"/>
                    </a:lnTo>
                    <a:cubicBezTo>
                      <a:pt x="9448" y="44"/>
                      <a:pt x="9446" y="42"/>
                      <a:pt x="9446" y="41"/>
                    </a:cubicBezTo>
                    <a:cubicBezTo>
                      <a:pt x="9440" y="31"/>
                      <a:pt x="9432" y="22"/>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6"/>
              <p:cNvSpPr/>
              <p:nvPr/>
            </p:nvSpPr>
            <p:spPr>
              <a:xfrm>
                <a:off x="6820225" y="1444750"/>
                <a:ext cx="145175" cy="142900"/>
              </a:xfrm>
              <a:custGeom>
                <a:rect b="b" l="l" r="r" t="t"/>
                <a:pathLst>
                  <a:path extrusionOk="0" h="5716" w="5807">
                    <a:moveTo>
                      <a:pt x="5440" y="361"/>
                    </a:moveTo>
                    <a:lnTo>
                      <a:pt x="5440" y="5355"/>
                    </a:lnTo>
                    <a:lnTo>
                      <a:pt x="366" y="5355"/>
                    </a:lnTo>
                    <a:lnTo>
                      <a:pt x="366" y="361"/>
                    </a:lnTo>
                    <a:close/>
                    <a:moveTo>
                      <a:pt x="1" y="1"/>
                    </a:moveTo>
                    <a:lnTo>
                      <a:pt x="1" y="5716"/>
                    </a:lnTo>
                    <a:lnTo>
                      <a:pt x="5806" y="5716"/>
                    </a:lnTo>
                    <a:lnTo>
                      <a:pt x="58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3" name="Google Shape;2003;p36"/>
            <p:cNvSpPr/>
            <p:nvPr/>
          </p:nvSpPr>
          <p:spPr>
            <a:xfrm>
              <a:off x="7179900" y="114800"/>
              <a:ext cx="570462" cy="903423"/>
            </a:xfrm>
            <a:custGeom>
              <a:rect b="b" l="l" r="r" t="t"/>
              <a:pathLst>
                <a:path extrusionOk="0" h="29000" w="17930">
                  <a:moveTo>
                    <a:pt x="1" y="0"/>
                  </a:moveTo>
                  <a:lnTo>
                    <a:pt x="1" y="29000"/>
                  </a:lnTo>
                  <a:lnTo>
                    <a:pt x="6818" y="29000"/>
                  </a:lnTo>
                  <a:lnTo>
                    <a:pt x="6818" y="16135"/>
                  </a:lnTo>
                  <a:lnTo>
                    <a:pt x="17930" y="16135"/>
                  </a:lnTo>
                  <a:lnTo>
                    <a:pt x="17930" y="10046"/>
                  </a:lnTo>
                  <a:lnTo>
                    <a:pt x="6818" y="10046"/>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4" name="Google Shape;2004;p36"/>
            <p:cNvGrpSpPr/>
            <p:nvPr/>
          </p:nvGrpSpPr>
          <p:grpSpPr>
            <a:xfrm>
              <a:off x="6514661" y="1159275"/>
              <a:ext cx="1079185" cy="755292"/>
              <a:chOff x="6080250" y="1722850"/>
              <a:chExt cx="866050" cy="606125"/>
            </a:xfrm>
          </p:grpSpPr>
          <p:sp>
            <p:nvSpPr>
              <p:cNvPr id="2005" name="Google Shape;2005;p36"/>
              <p:cNvSpPr/>
              <p:nvPr/>
            </p:nvSpPr>
            <p:spPr>
              <a:xfrm>
                <a:off x="6080250" y="1722850"/>
                <a:ext cx="866050" cy="606125"/>
              </a:xfrm>
              <a:custGeom>
                <a:rect b="b" l="l" r="r" t="t"/>
                <a:pathLst>
                  <a:path extrusionOk="0" h="24245" w="34642">
                    <a:moveTo>
                      <a:pt x="1" y="1"/>
                    </a:moveTo>
                    <a:lnTo>
                      <a:pt x="1" y="24245"/>
                    </a:lnTo>
                    <a:lnTo>
                      <a:pt x="34641" y="24245"/>
                    </a:lnTo>
                    <a:lnTo>
                      <a:pt x="346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6" name="Google Shape;2006;p36"/>
              <p:cNvGrpSpPr/>
              <p:nvPr/>
            </p:nvGrpSpPr>
            <p:grpSpPr>
              <a:xfrm>
                <a:off x="6080300" y="1722850"/>
                <a:ext cx="866000" cy="606125"/>
                <a:chOff x="6080300" y="1722850"/>
                <a:chExt cx="866000" cy="606125"/>
              </a:xfrm>
            </p:grpSpPr>
            <p:sp>
              <p:nvSpPr>
                <p:cNvPr id="2007" name="Google Shape;2007;p36"/>
                <p:cNvSpPr/>
                <p:nvPr/>
              </p:nvSpPr>
              <p:spPr>
                <a:xfrm>
                  <a:off x="6080300" y="1722850"/>
                  <a:ext cx="131225" cy="355950"/>
                </a:xfrm>
                <a:custGeom>
                  <a:rect b="b" l="l" r="r" t="t"/>
                  <a:pathLst>
                    <a:path extrusionOk="0" h="14238" w="5249">
                      <a:moveTo>
                        <a:pt x="0" y="1"/>
                      </a:moveTo>
                      <a:lnTo>
                        <a:pt x="0" y="14070"/>
                      </a:lnTo>
                      <a:cubicBezTo>
                        <a:pt x="612" y="14179"/>
                        <a:pt x="1285" y="14237"/>
                        <a:pt x="2031" y="14237"/>
                      </a:cubicBezTo>
                      <a:cubicBezTo>
                        <a:pt x="2031" y="14159"/>
                        <a:pt x="1893" y="13835"/>
                        <a:pt x="1618" y="13265"/>
                      </a:cubicBezTo>
                      <a:cubicBezTo>
                        <a:pt x="1342" y="12694"/>
                        <a:pt x="1206" y="11682"/>
                        <a:pt x="1206" y="10228"/>
                      </a:cubicBezTo>
                      <a:cubicBezTo>
                        <a:pt x="1206" y="7122"/>
                        <a:pt x="1922" y="4469"/>
                        <a:pt x="3357" y="2266"/>
                      </a:cubicBezTo>
                      <a:cubicBezTo>
                        <a:pt x="3902" y="1432"/>
                        <a:pt x="4532" y="677"/>
                        <a:pt x="5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6"/>
                <p:cNvSpPr/>
                <p:nvPr/>
              </p:nvSpPr>
              <p:spPr>
                <a:xfrm>
                  <a:off x="6173225" y="1722850"/>
                  <a:ext cx="628550" cy="606125"/>
                </a:xfrm>
                <a:custGeom>
                  <a:rect b="b" l="l" r="r" t="t"/>
                  <a:pathLst>
                    <a:path extrusionOk="0" h="24245" w="25142">
                      <a:moveTo>
                        <a:pt x="5171" y="1"/>
                      </a:moveTo>
                      <a:lnTo>
                        <a:pt x="1" y="24245"/>
                      </a:lnTo>
                      <a:lnTo>
                        <a:pt x="8479" y="24245"/>
                      </a:lnTo>
                      <a:lnTo>
                        <a:pt x="10404" y="15180"/>
                      </a:lnTo>
                      <a:cubicBezTo>
                        <a:pt x="11031" y="15024"/>
                        <a:pt x="11680" y="14944"/>
                        <a:pt x="12349" y="14944"/>
                      </a:cubicBezTo>
                      <a:cubicBezTo>
                        <a:pt x="14708" y="14944"/>
                        <a:pt x="15887" y="16281"/>
                        <a:pt x="15887" y="18955"/>
                      </a:cubicBezTo>
                      <a:cubicBezTo>
                        <a:pt x="15887" y="19978"/>
                        <a:pt x="15749" y="21137"/>
                        <a:pt x="15475" y="22435"/>
                      </a:cubicBezTo>
                      <a:cubicBezTo>
                        <a:pt x="15357" y="22987"/>
                        <a:pt x="15214" y="23593"/>
                        <a:pt x="15045" y="24245"/>
                      </a:cubicBezTo>
                      <a:lnTo>
                        <a:pt x="22907" y="24245"/>
                      </a:lnTo>
                      <a:cubicBezTo>
                        <a:pt x="23090" y="23505"/>
                        <a:pt x="23246" y="22832"/>
                        <a:pt x="23376" y="22228"/>
                      </a:cubicBezTo>
                      <a:cubicBezTo>
                        <a:pt x="23652" y="20950"/>
                        <a:pt x="23791" y="19742"/>
                        <a:pt x="23791" y="18600"/>
                      </a:cubicBezTo>
                      <a:cubicBezTo>
                        <a:pt x="23791" y="16636"/>
                        <a:pt x="23238" y="15091"/>
                        <a:pt x="22139" y="13972"/>
                      </a:cubicBezTo>
                      <a:cubicBezTo>
                        <a:pt x="21037" y="12851"/>
                        <a:pt x="19151" y="12291"/>
                        <a:pt x="16478" y="12291"/>
                      </a:cubicBezTo>
                      <a:lnTo>
                        <a:pt x="14413" y="12351"/>
                      </a:lnTo>
                      <a:lnTo>
                        <a:pt x="25142" y="1"/>
                      </a:lnTo>
                      <a:lnTo>
                        <a:pt x="19685" y="1"/>
                      </a:lnTo>
                      <a:cubicBezTo>
                        <a:pt x="18968" y="964"/>
                        <a:pt x="18176" y="2032"/>
                        <a:pt x="17303" y="3210"/>
                      </a:cubicBezTo>
                      <a:lnTo>
                        <a:pt x="11229" y="11347"/>
                      </a:lnTo>
                      <a:lnTo>
                        <a:pt x="136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6"/>
                <p:cNvSpPr/>
                <p:nvPr/>
              </p:nvSpPr>
              <p:spPr>
                <a:xfrm>
                  <a:off x="6859950" y="1924125"/>
                  <a:ext cx="86350" cy="404850"/>
                </a:xfrm>
                <a:custGeom>
                  <a:rect b="b" l="l" r="r" t="t"/>
                  <a:pathLst>
                    <a:path extrusionOk="0" h="16194" w="3454">
                      <a:moveTo>
                        <a:pt x="3453" y="0"/>
                      </a:moveTo>
                      <a:lnTo>
                        <a:pt x="1" y="16194"/>
                      </a:lnTo>
                      <a:lnTo>
                        <a:pt x="3453" y="16194"/>
                      </a:lnTo>
                      <a:lnTo>
                        <a:pt x="34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10" name="Google Shape;2010;p36"/>
            <p:cNvGrpSpPr/>
            <p:nvPr/>
          </p:nvGrpSpPr>
          <p:grpSpPr>
            <a:xfrm>
              <a:off x="8180375" y="1069045"/>
              <a:ext cx="966300" cy="395700"/>
              <a:chOff x="8180375" y="1069045"/>
              <a:chExt cx="966300" cy="395700"/>
            </a:xfrm>
          </p:grpSpPr>
          <p:sp>
            <p:nvSpPr>
              <p:cNvPr id="2011" name="Google Shape;2011;p36"/>
              <p:cNvSpPr/>
              <p:nvPr/>
            </p:nvSpPr>
            <p:spPr>
              <a:xfrm>
                <a:off x="8180375" y="1069045"/>
                <a:ext cx="966300" cy="395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6"/>
              <p:cNvSpPr/>
              <p:nvPr/>
            </p:nvSpPr>
            <p:spPr>
              <a:xfrm>
                <a:off x="8277172" y="1159076"/>
                <a:ext cx="772707" cy="215638"/>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 name="Google Shape;2013;p36"/>
            <p:cNvGrpSpPr/>
            <p:nvPr/>
          </p:nvGrpSpPr>
          <p:grpSpPr>
            <a:xfrm>
              <a:off x="7802755" y="444170"/>
              <a:ext cx="719155" cy="618720"/>
              <a:chOff x="7113950" y="1148975"/>
              <a:chExt cx="577125" cy="496525"/>
            </a:xfrm>
          </p:grpSpPr>
          <p:sp>
            <p:nvSpPr>
              <p:cNvPr id="2014" name="Google Shape;2014;p36"/>
              <p:cNvSpPr/>
              <p:nvPr/>
            </p:nvSpPr>
            <p:spPr>
              <a:xfrm>
                <a:off x="7113950" y="1148975"/>
                <a:ext cx="577125" cy="496525"/>
              </a:xfrm>
              <a:custGeom>
                <a:rect b="b" l="l" r="r" t="t"/>
                <a:pathLst>
                  <a:path extrusionOk="0" h="19861" w="23085">
                    <a:moveTo>
                      <a:pt x="0" y="1"/>
                    </a:moveTo>
                    <a:lnTo>
                      <a:pt x="0" y="19861"/>
                    </a:lnTo>
                    <a:lnTo>
                      <a:pt x="23084" y="19861"/>
                    </a:lnTo>
                    <a:lnTo>
                      <a:pt x="230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6"/>
              <p:cNvSpPr/>
              <p:nvPr/>
            </p:nvSpPr>
            <p:spPr>
              <a:xfrm>
                <a:off x="7391200" y="1148975"/>
                <a:ext cx="87075" cy="496525"/>
              </a:xfrm>
              <a:custGeom>
                <a:rect b="b" l="l" r="r" t="t"/>
                <a:pathLst>
                  <a:path extrusionOk="0" h="19861" w="3483">
                    <a:moveTo>
                      <a:pt x="1" y="1"/>
                    </a:moveTo>
                    <a:lnTo>
                      <a:pt x="1" y="19861"/>
                    </a:lnTo>
                    <a:lnTo>
                      <a:pt x="3482" y="19861"/>
                    </a:lnTo>
                    <a:lnTo>
                      <a:pt x="3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36"/>
              <p:cNvSpPr/>
              <p:nvPr/>
            </p:nvSpPr>
            <p:spPr>
              <a:xfrm>
                <a:off x="7507275" y="1148975"/>
                <a:ext cx="51600" cy="496525"/>
              </a:xfrm>
              <a:custGeom>
                <a:rect b="b" l="l" r="r" t="t"/>
                <a:pathLst>
                  <a:path extrusionOk="0" h="19861" w="2064">
                    <a:moveTo>
                      <a:pt x="0" y="1"/>
                    </a:moveTo>
                    <a:lnTo>
                      <a:pt x="0" y="19861"/>
                    </a:lnTo>
                    <a:lnTo>
                      <a:pt x="2063" y="19861"/>
                    </a:lnTo>
                    <a:lnTo>
                      <a:pt x="20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6"/>
              <p:cNvSpPr/>
              <p:nvPr/>
            </p:nvSpPr>
            <p:spPr>
              <a:xfrm>
                <a:off x="7594300" y="1148975"/>
                <a:ext cx="25825" cy="496525"/>
              </a:xfrm>
              <a:custGeom>
                <a:rect b="b" l="l" r="r" t="t"/>
                <a:pathLst>
                  <a:path extrusionOk="0" h="19861" w="1033">
                    <a:moveTo>
                      <a:pt x="1" y="1"/>
                    </a:moveTo>
                    <a:lnTo>
                      <a:pt x="1" y="19861"/>
                    </a:lnTo>
                    <a:lnTo>
                      <a:pt x="1033" y="19861"/>
                    </a:lnTo>
                    <a:lnTo>
                      <a:pt x="10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6"/>
              <p:cNvSpPr/>
              <p:nvPr/>
            </p:nvSpPr>
            <p:spPr>
              <a:xfrm>
                <a:off x="7653175" y="1148975"/>
                <a:ext cx="21000" cy="496525"/>
              </a:xfrm>
              <a:custGeom>
                <a:rect b="b" l="l" r="r" t="t"/>
                <a:pathLst>
                  <a:path extrusionOk="0" h="19861" w="840">
                    <a:moveTo>
                      <a:pt x="0" y="1"/>
                    </a:moveTo>
                    <a:lnTo>
                      <a:pt x="0" y="19861"/>
                    </a:lnTo>
                    <a:lnTo>
                      <a:pt x="839" y="19861"/>
                    </a:lnTo>
                    <a:lnTo>
                      <a:pt x="8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9" name="Google Shape;2019;p36"/>
              <p:cNvGrpSpPr/>
              <p:nvPr/>
            </p:nvGrpSpPr>
            <p:grpSpPr>
              <a:xfrm>
                <a:off x="7139700" y="1185675"/>
                <a:ext cx="233000" cy="421825"/>
                <a:chOff x="7139700" y="1185675"/>
                <a:chExt cx="233000" cy="421825"/>
              </a:xfrm>
            </p:grpSpPr>
            <p:sp>
              <p:nvSpPr>
                <p:cNvPr id="2020" name="Google Shape;2020;p36"/>
                <p:cNvSpPr/>
                <p:nvPr/>
              </p:nvSpPr>
              <p:spPr>
                <a:xfrm>
                  <a:off x="7261725" y="1185675"/>
                  <a:ext cx="110975" cy="109100"/>
                </a:xfrm>
                <a:custGeom>
                  <a:rect b="b" l="l" r="r" t="t"/>
                  <a:pathLst>
                    <a:path extrusionOk="0" h="4364" w="4439">
                      <a:moveTo>
                        <a:pt x="4128" y="0"/>
                      </a:moveTo>
                      <a:cubicBezTo>
                        <a:pt x="117" y="0"/>
                        <a:pt x="0" y="4364"/>
                        <a:pt x="0" y="4364"/>
                      </a:cubicBezTo>
                      <a:cubicBezTo>
                        <a:pt x="4439" y="3951"/>
                        <a:pt x="4128" y="0"/>
                        <a:pt x="4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6"/>
                <p:cNvSpPr/>
                <p:nvPr/>
              </p:nvSpPr>
              <p:spPr>
                <a:xfrm>
                  <a:off x="7139700" y="1185675"/>
                  <a:ext cx="111000" cy="109100"/>
                </a:xfrm>
                <a:custGeom>
                  <a:rect b="b" l="l" r="r" t="t"/>
                  <a:pathLst>
                    <a:path extrusionOk="0" h="4364" w="4440">
                      <a:moveTo>
                        <a:pt x="4128" y="0"/>
                      </a:moveTo>
                      <a:cubicBezTo>
                        <a:pt x="118" y="0"/>
                        <a:pt x="1" y="4364"/>
                        <a:pt x="1" y="4364"/>
                      </a:cubicBezTo>
                      <a:cubicBezTo>
                        <a:pt x="4440" y="3951"/>
                        <a:pt x="4128" y="0"/>
                        <a:pt x="4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6"/>
                <p:cNvSpPr/>
                <p:nvPr/>
              </p:nvSpPr>
              <p:spPr>
                <a:xfrm>
                  <a:off x="7261725" y="1333975"/>
                  <a:ext cx="110975" cy="109075"/>
                </a:xfrm>
                <a:custGeom>
                  <a:rect b="b" l="l" r="r" t="t"/>
                  <a:pathLst>
                    <a:path extrusionOk="0" h="4363" w="4439">
                      <a:moveTo>
                        <a:pt x="4128" y="1"/>
                      </a:moveTo>
                      <a:cubicBezTo>
                        <a:pt x="117" y="1"/>
                        <a:pt x="0" y="4363"/>
                        <a:pt x="0" y="4363"/>
                      </a:cubicBezTo>
                      <a:cubicBezTo>
                        <a:pt x="4439" y="3952"/>
                        <a:pt x="4128"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6"/>
                <p:cNvSpPr/>
                <p:nvPr/>
              </p:nvSpPr>
              <p:spPr>
                <a:xfrm>
                  <a:off x="7139700" y="1333975"/>
                  <a:ext cx="111000" cy="109075"/>
                </a:xfrm>
                <a:custGeom>
                  <a:rect b="b" l="l" r="r" t="t"/>
                  <a:pathLst>
                    <a:path extrusionOk="0" h="4363" w="4440">
                      <a:moveTo>
                        <a:pt x="1" y="4363"/>
                      </a:moveTo>
                      <a:cubicBezTo>
                        <a:pt x="4440" y="3952"/>
                        <a:pt x="4128" y="1"/>
                        <a:pt x="4128" y="1"/>
                      </a:cubicBezTo>
                      <a:cubicBezTo>
                        <a:pt x="118" y="1"/>
                        <a:pt x="1" y="4363"/>
                        <a:pt x="1" y="43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6"/>
                <p:cNvSpPr/>
                <p:nvPr/>
              </p:nvSpPr>
              <p:spPr>
                <a:xfrm>
                  <a:off x="7261725" y="1498400"/>
                  <a:ext cx="110975" cy="109100"/>
                </a:xfrm>
                <a:custGeom>
                  <a:rect b="b" l="l" r="r" t="t"/>
                  <a:pathLst>
                    <a:path extrusionOk="0" h="4364" w="4439">
                      <a:moveTo>
                        <a:pt x="0" y="4364"/>
                      </a:moveTo>
                      <a:cubicBezTo>
                        <a:pt x="4439" y="3951"/>
                        <a:pt x="4128" y="1"/>
                        <a:pt x="4128" y="1"/>
                      </a:cubicBezTo>
                      <a:cubicBezTo>
                        <a:pt x="117" y="1"/>
                        <a:pt x="0" y="4364"/>
                        <a:pt x="0" y="43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6"/>
                <p:cNvSpPr/>
                <p:nvPr/>
              </p:nvSpPr>
              <p:spPr>
                <a:xfrm>
                  <a:off x="7139700" y="1498400"/>
                  <a:ext cx="111000" cy="109100"/>
                </a:xfrm>
                <a:custGeom>
                  <a:rect b="b" l="l" r="r" t="t"/>
                  <a:pathLst>
                    <a:path extrusionOk="0" h="4364" w="4440">
                      <a:moveTo>
                        <a:pt x="4128" y="1"/>
                      </a:moveTo>
                      <a:cubicBezTo>
                        <a:pt x="118" y="1"/>
                        <a:pt x="1" y="4364"/>
                        <a:pt x="1" y="4364"/>
                      </a:cubicBezTo>
                      <a:cubicBezTo>
                        <a:pt x="4440" y="3951"/>
                        <a:pt x="4128"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6" name="Google Shape;2026;p36"/>
            <p:cNvGrpSpPr/>
            <p:nvPr/>
          </p:nvGrpSpPr>
          <p:grpSpPr>
            <a:xfrm>
              <a:off x="7674125" y="1153125"/>
              <a:ext cx="523421" cy="1100911"/>
              <a:chOff x="7010724" y="1717914"/>
              <a:chExt cx="420048" cy="883486"/>
            </a:xfrm>
          </p:grpSpPr>
          <p:sp>
            <p:nvSpPr>
              <p:cNvPr id="2027" name="Google Shape;2027;p36"/>
              <p:cNvSpPr/>
              <p:nvPr/>
            </p:nvSpPr>
            <p:spPr>
              <a:xfrm>
                <a:off x="7010775" y="1722850"/>
                <a:ext cx="406225" cy="878550"/>
              </a:xfrm>
              <a:custGeom>
                <a:rect b="b" l="l" r="r" t="t"/>
                <a:pathLst>
                  <a:path extrusionOk="0" h="35142" w="16249">
                    <a:moveTo>
                      <a:pt x="0" y="1"/>
                    </a:moveTo>
                    <a:lnTo>
                      <a:pt x="0" y="35142"/>
                    </a:lnTo>
                    <a:lnTo>
                      <a:pt x="16248" y="35142"/>
                    </a:lnTo>
                    <a:lnTo>
                      <a:pt x="162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6"/>
              <p:cNvSpPr/>
              <p:nvPr/>
            </p:nvSpPr>
            <p:spPr>
              <a:xfrm>
                <a:off x="7010724" y="1717914"/>
                <a:ext cx="420048" cy="489375"/>
              </a:xfrm>
              <a:custGeom>
                <a:rect b="b" l="l" r="r" t="t"/>
                <a:pathLst>
                  <a:path extrusionOk="0" h="19575" w="16251">
                    <a:moveTo>
                      <a:pt x="6401" y="1"/>
                    </a:moveTo>
                    <a:lnTo>
                      <a:pt x="2648" y="5702"/>
                    </a:lnTo>
                    <a:lnTo>
                      <a:pt x="2775" y="5872"/>
                    </a:lnTo>
                    <a:cubicBezTo>
                      <a:pt x="3085" y="5731"/>
                      <a:pt x="3514" y="5604"/>
                      <a:pt x="4065" y="5490"/>
                    </a:cubicBezTo>
                    <a:cubicBezTo>
                      <a:pt x="4614" y="5378"/>
                      <a:pt x="5171" y="5321"/>
                      <a:pt x="5735" y="5321"/>
                    </a:cubicBezTo>
                    <a:cubicBezTo>
                      <a:pt x="7229" y="5321"/>
                      <a:pt x="8462" y="5688"/>
                      <a:pt x="9434" y="6421"/>
                    </a:cubicBezTo>
                    <a:cubicBezTo>
                      <a:pt x="10408" y="7154"/>
                      <a:pt x="10895" y="8170"/>
                      <a:pt x="10895" y="9467"/>
                    </a:cubicBezTo>
                    <a:cubicBezTo>
                      <a:pt x="10895" y="10763"/>
                      <a:pt x="10520" y="11723"/>
                      <a:pt x="9773" y="12512"/>
                    </a:cubicBezTo>
                    <a:cubicBezTo>
                      <a:pt x="9026" y="13301"/>
                      <a:pt x="8033" y="13696"/>
                      <a:pt x="6792" y="13696"/>
                    </a:cubicBezTo>
                    <a:cubicBezTo>
                      <a:pt x="5918" y="13696"/>
                      <a:pt x="5043" y="13443"/>
                      <a:pt x="4171" y="12935"/>
                    </a:cubicBezTo>
                    <a:cubicBezTo>
                      <a:pt x="3296" y="12427"/>
                      <a:pt x="2619" y="11778"/>
                      <a:pt x="2140" y="10989"/>
                    </a:cubicBezTo>
                    <a:lnTo>
                      <a:pt x="1" y="13808"/>
                    </a:lnTo>
                    <a:lnTo>
                      <a:pt x="1" y="17409"/>
                    </a:lnTo>
                    <a:cubicBezTo>
                      <a:pt x="642" y="17872"/>
                      <a:pt x="1375" y="18271"/>
                      <a:pt x="2203" y="18602"/>
                    </a:cubicBezTo>
                    <a:cubicBezTo>
                      <a:pt x="3824" y="19251"/>
                      <a:pt x="5353" y="19574"/>
                      <a:pt x="6792" y="19574"/>
                    </a:cubicBezTo>
                    <a:cubicBezTo>
                      <a:pt x="9132" y="19574"/>
                      <a:pt x="11085" y="19082"/>
                      <a:pt x="12649" y="18094"/>
                    </a:cubicBezTo>
                    <a:cubicBezTo>
                      <a:pt x="14215" y="17108"/>
                      <a:pt x="15370" y="15824"/>
                      <a:pt x="16118" y="14246"/>
                    </a:cubicBezTo>
                    <a:cubicBezTo>
                      <a:pt x="16164" y="14147"/>
                      <a:pt x="16206" y="14044"/>
                      <a:pt x="16250" y="13944"/>
                    </a:cubicBezTo>
                    <a:lnTo>
                      <a:pt x="16250" y="5256"/>
                    </a:lnTo>
                    <a:cubicBezTo>
                      <a:pt x="16016" y="4848"/>
                      <a:pt x="15740" y="4460"/>
                      <a:pt x="15419" y="4094"/>
                    </a:cubicBezTo>
                    <a:cubicBezTo>
                      <a:pt x="14207" y="2714"/>
                      <a:pt x="12741" y="1840"/>
                      <a:pt x="11022" y="1473"/>
                    </a:cubicBezTo>
                    <a:lnTo>
                      <a:pt x="119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36"/>
              <p:cNvSpPr/>
              <p:nvPr/>
            </p:nvSpPr>
            <p:spPr>
              <a:xfrm>
                <a:off x="7050475" y="2289972"/>
                <a:ext cx="366525" cy="310950"/>
              </a:xfrm>
              <a:custGeom>
                <a:rect b="b" l="l" r="r" t="t"/>
                <a:pathLst>
                  <a:path extrusionOk="0" h="12438" w="14661">
                    <a:moveTo>
                      <a:pt x="719" y="1"/>
                    </a:moveTo>
                    <a:lnTo>
                      <a:pt x="1" y="5921"/>
                    </a:lnTo>
                    <a:lnTo>
                      <a:pt x="6682" y="5921"/>
                    </a:lnTo>
                    <a:lnTo>
                      <a:pt x="2392" y="12438"/>
                    </a:lnTo>
                    <a:lnTo>
                      <a:pt x="13435" y="12438"/>
                    </a:lnTo>
                    <a:cubicBezTo>
                      <a:pt x="12301" y="11300"/>
                      <a:pt x="10969" y="10563"/>
                      <a:pt x="9432" y="10235"/>
                    </a:cubicBezTo>
                    <a:lnTo>
                      <a:pt x="14660" y="2071"/>
                    </a:lnTo>
                    <a:lnTo>
                      <a:pt x="146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0" name="Google Shape;2030;p36"/>
            <p:cNvSpPr/>
            <p:nvPr/>
          </p:nvSpPr>
          <p:spPr>
            <a:xfrm>
              <a:off x="8254575" y="1458450"/>
              <a:ext cx="441587" cy="801853"/>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6"/>
            <p:cNvSpPr/>
            <p:nvPr/>
          </p:nvSpPr>
          <p:spPr>
            <a:xfrm>
              <a:off x="8083300" y="2254725"/>
              <a:ext cx="511989" cy="63406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2" name="Google Shape;2032;p36"/>
            <p:cNvGrpSpPr/>
            <p:nvPr/>
          </p:nvGrpSpPr>
          <p:grpSpPr>
            <a:xfrm>
              <a:off x="8136923" y="2328754"/>
              <a:ext cx="451322" cy="478553"/>
              <a:chOff x="469400" y="3610513"/>
              <a:chExt cx="304125" cy="322475"/>
            </a:xfrm>
          </p:grpSpPr>
          <p:sp>
            <p:nvSpPr>
              <p:cNvPr id="2033" name="Google Shape;2033;p36"/>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6"/>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6"/>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6"/>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 name="Google Shape;2037;p36"/>
            <p:cNvGrpSpPr/>
            <p:nvPr/>
          </p:nvGrpSpPr>
          <p:grpSpPr>
            <a:xfrm>
              <a:off x="6514300" y="2250525"/>
              <a:ext cx="511977" cy="1215163"/>
              <a:chOff x="6514300" y="2250525"/>
              <a:chExt cx="511977" cy="1215163"/>
            </a:xfrm>
          </p:grpSpPr>
          <p:sp>
            <p:nvSpPr>
              <p:cNvPr id="2038" name="Google Shape;2038;p36"/>
              <p:cNvSpPr/>
              <p:nvPr/>
            </p:nvSpPr>
            <p:spPr>
              <a:xfrm>
                <a:off x="6514300" y="2250525"/>
                <a:ext cx="511977" cy="121516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6"/>
              <p:cNvSpPr/>
              <p:nvPr/>
            </p:nvSpPr>
            <p:spPr>
              <a:xfrm>
                <a:off x="6595150" y="2262873"/>
                <a:ext cx="122761" cy="122761"/>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6"/>
              <p:cNvSpPr/>
              <p:nvPr/>
            </p:nvSpPr>
            <p:spPr>
              <a:xfrm>
                <a:off x="6790717" y="2262873"/>
                <a:ext cx="118859" cy="118929"/>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6"/>
              <p:cNvSpPr/>
              <p:nvPr/>
            </p:nvSpPr>
            <p:spPr>
              <a:xfrm>
                <a:off x="6582600" y="2423215"/>
                <a:ext cx="147862" cy="147897"/>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6"/>
              <p:cNvSpPr/>
              <p:nvPr/>
            </p:nvSpPr>
            <p:spPr>
              <a:xfrm>
                <a:off x="6790717" y="2435836"/>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6"/>
              <p:cNvSpPr/>
              <p:nvPr/>
            </p:nvSpPr>
            <p:spPr>
              <a:xfrm>
                <a:off x="6595150" y="2608763"/>
                <a:ext cx="122761" cy="122726"/>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6"/>
              <p:cNvSpPr/>
              <p:nvPr/>
            </p:nvSpPr>
            <p:spPr>
              <a:xfrm>
                <a:off x="6778167" y="2596178"/>
                <a:ext cx="144030" cy="144065"/>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6"/>
              <p:cNvSpPr/>
              <p:nvPr/>
            </p:nvSpPr>
            <p:spPr>
              <a:xfrm>
                <a:off x="6595150" y="2781656"/>
                <a:ext cx="122761" cy="122761"/>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6"/>
              <p:cNvSpPr/>
              <p:nvPr/>
            </p:nvSpPr>
            <p:spPr>
              <a:xfrm>
                <a:off x="6790717" y="2781656"/>
                <a:ext cx="118859" cy="118929"/>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36"/>
              <p:cNvSpPr/>
              <p:nvPr/>
            </p:nvSpPr>
            <p:spPr>
              <a:xfrm>
                <a:off x="6582600" y="2942033"/>
                <a:ext cx="147862" cy="147862"/>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36"/>
              <p:cNvSpPr/>
              <p:nvPr/>
            </p:nvSpPr>
            <p:spPr>
              <a:xfrm>
                <a:off x="6778167" y="2942033"/>
                <a:ext cx="144030" cy="144030"/>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6"/>
              <p:cNvSpPr/>
              <p:nvPr/>
            </p:nvSpPr>
            <p:spPr>
              <a:xfrm>
                <a:off x="6595150" y="3131975"/>
                <a:ext cx="122761" cy="122691"/>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6"/>
              <p:cNvSpPr/>
              <p:nvPr/>
            </p:nvSpPr>
            <p:spPr>
              <a:xfrm>
                <a:off x="6790717" y="3131975"/>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36"/>
              <p:cNvSpPr/>
              <p:nvPr/>
            </p:nvSpPr>
            <p:spPr>
              <a:xfrm>
                <a:off x="6582600" y="3292317"/>
                <a:ext cx="147862" cy="147897"/>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36"/>
              <p:cNvSpPr/>
              <p:nvPr/>
            </p:nvSpPr>
            <p:spPr>
              <a:xfrm>
                <a:off x="6790717" y="3304903"/>
                <a:ext cx="118859" cy="118859"/>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3" name="Google Shape;2053;p36"/>
            <p:cNvSpPr/>
            <p:nvPr/>
          </p:nvSpPr>
          <p:spPr>
            <a:xfrm>
              <a:off x="7967986" y="3327526"/>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6"/>
            <p:cNvSpPr/>
            <p:nvPr/>
          </p:nvSpPr>
          <p:spPr>
            <a:xfrm>
              <a:off x="6984775" y="2260275"/>
              <a:ext cx="1109457" cy="1205263"/>
            </a:xfrm>
            <a:custGeom>
              <a:rect b="b" l="l" r="r" t="t"/>
              <a:pathLst>
                <a:path extrusionOk="0" h="34562" w="31559">
                  <a:moveTo>
                    <a:pt x="0" y="0"/>
                  </a:moveTo>
                  <a:lnTo>
                    <a:pt x="0" y="34561"/>
                  </a:lnTo>
                  <a:lnTo>
                    <a:pt x="31558" y="34561"/>
                  </a:lnTo>
                  <a:lnTo>
                    <a:pt x="315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36"/>
            <p:cNvSpPr/>
            <p:nvPr/>
          </p:nvSpPr>
          <p:spPr>
            <a:xfrm>
              <a:off x="7026221" y="2326734"/>
              <a:ext cx="613736" cy="676910"/>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6"/>
            <p:cNvSpPr/>
            <p:nvPr/>
          </p:nvSpPr>
          <p:spPr>
            <a:xfrm>
              <a:off x="6978125" y="2286925"/>
              <a:ext cx="1116084" cy="1187378"/>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36"/>
            <p:cNvSpPr/>
            <p:nvPr/>
          </p:nvSpPr>
          <p:spPr>
            <a:xfrm>
              <a:off x="7208150" y="2496725"/>
              <a:ext cx="889967" cy="969610"/>
            </a:xfrm>
            <a:custGeom>
              <a:rect b="b" l="l" r="r" t="t"/>
              <a:pathLst>
                <a:path extrusionOk="0" h="27581" w="25183">
                  <a:moveTo>
                    <a:pt x="25182" y="1"/>
                  </a:moveTo>
                  <a:lnTo>
                    <a:pt x="0" y="27580"/>
                  </a:lnTo>
                  <a:lnTo>
                    <a:pt x="5932" y="27580"/>
                  </a:lnTo>
                  <a:lnTo>
                    <a:pt x="25182" y="6499"/>
                  </a:lnTo>
                  <a:lnTo>
                    <a:pt x="251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36"/>
            <p:cNvSpPr/>
            <p:nvPr/>
          </p:nvSpPr>
          <p:spPr>
            <a:xfrm>
              <a:off x="7570039" y="2893092"/>
              <a:ext cx="523423" cy="573237"/>
            </a:xfrm>
            <a:custGeom>
              <a:rect b="b" l="l" r="r" t="t"/>
              <a:pathLst>
                <a:path extrusionOk="0" h="16306" w="14889">
                  <a:moveTo>
                    <a:pt x="14888" y="0"/>
                  </a:moveTo>
                  <a:lnTo>
                    <a:pt x="0" y="16305"/>
                  </a:lnTo>
                  <a:lnTo>
                    <a:pt x="5933" y="16305"/>
                  </a:lnTo>
                  <a:lnTo>
                    <a:pt x="14888" y="6498"/>
                  </a:lnTo>
                  <a:lnTo>
                    <a:pt x="148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36"/>
            <p:cNvSpPr/>
            <p:nvPr/>
          </p:nvSpPr>
          <p:spPr>
            <a:xfrm>
              <a:off x="7674120"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36"/>
            <p:cNvSpPr/>
            <p:nvPr/>
          </p:nvSpPr>
          <p:spPr>
            <a:xfrm>
              <a:off x="8164426"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1" name="Google Shape;2061;p36"/>
            <p:cNvGrpSpPr/>
            <p:nvPr/>
          </p:nvGrpSpPr>
          <p:grpSpPr>
            <a:xfrm>
              <a:off x="6571607" y="3513428"/>
              <a:ext cx="464290" cy="1025776"/>
              <a:chOff x="6565541" y="3513428"/>
              <a:chExt cx="464290" cy="1025776"/>
            </a:xfrm>
          </p:grpSpPr>
          <p:grpSp>
            <p:nvGrpSpPr>
              <p:cNvPr id="2062" name="Google Shape;2062;p36"/>
              <p:cNvGrpSpPr/>
              <p:nvPr/>
            </p:nvGrpSpPr>
            <p:grpSpPr>
              <a:xfrm>
                <a:off x="6565541" y="4046828"/>
                <a:ext cx="464290" cy="492376"/>
                <a:chOff x="5598700" y="2786625"/>
                <a:chExt cx="236400" cy="250675"/>
              </a:xfrm>
            </p:grpSpPr>
            <p:sp>
              <p:nvSpPr>
                <p:cNvPr id="2063" name="Google Shape;2063;p36"/>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36"/>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6"/>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6"/>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36"/>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 name="Google Shape;2068;p36"/>
              <p:cNvGrpSpPr/>
              <p:nvPr/>
            </p:nvGrpSpPr>
            <p:grpSpPr>
              <a:xfrm>
                <a:off x="6565541" y="3513428"/>
                <a:ext cx="464290" cy="492376"/>
                <a:chOff x="5598700" y="2786625"/>
                <a:chExt cx="236400" cy="250675"/>
              </a:xfrm>
            </p:grpSpPr>
            <p:sp>
              <p:nvSpPr>
                <p:cNvPr id="2069" name="Google Shape;2069;p36"/>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36"/>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6"/>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6"/>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6"/>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74" name="Google Shape;2074;p36"/>
            <p:cNvSpPr/>
            <p:nvPr/>
          </p:nvSpPr>
          <p:spPr>
            <a:xfrm rot="-5400000">
              <a:off x="7506264" y="3054196"/>
              <a:ext cx="507165" cy="133019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5" name="Google Shape;2075;p36"/>
            <p:cNvGrpSpPr/>
            <p:nvPr/>
          </p:nvGrpSpPr>
          <p:grpSpPr>
            <a:xfrm>
              <a:off x="7639944" y="3626026"/>
              <a:ext cx="186532" cy="186532"/>
              <a:chOff x="4779650" y="2578525"/>
              <a:chExt cx="132650" cy="132650"/>
            </a:xfrm>
          </p:grpSpPr>
          <p:sp>
            <p:nvSpPr>
              <p:cNvPr id="2076" name="Google Shape;2076;p36"/>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6"/>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 name="Google Shape;2078;p36"/>
            <p:cNvGrpSpPr/>
            <p:nvPr/>
          </p:nvGrpSpPr>
          <p:grpSpPr>
            <a:xfrm>
              <a:off x="7894818" y="3626026"/>
              <a:ext cx="186532" cy="186532"/>
              <a:chOff x="4960900" y="2578525"/>
              <a:chExt cx="132650" cy="132650"/>
            </a:xfrm>
          </p:grpSpPr>
          <p:sp>
            <p:nvSpPr>
              <p:cNvPr id="2079" name="Google Shape;2079;p36"/>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6"/>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 name="Google Shape;2081;p36"/>
            <p:cNvGrpSpPr/>
            <p:nvPr/>
          </p:nvGrpSpPr>
          <p:grpSpPr>
            <a:xfrm>
              <a:off x="8149762" y="3626026"/>
              <a:ext cx="186532" cy="186532"/>
              <a:chOff x="5142200" y="2578525"/>
              <a:chExt cx="132650" cy="132650"/>
            </a:xfrm>
          </p:grpSpPr>
          <p:sp>
            <p:nvSpPr>
              <p:cNvPr id="2082" name="Google Shape;2082;p36"/>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6"/>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4" name="Google Shape;2084;p36"/>
            <p:cNvSpPr/>
            <p:nvPr/>
          </p:nvSpPr>
          <p:spPr>
            <a:xfrm>
              <a:off x="7094450" y="3465700"/>
              <a:ext cx="450540" cy="1142311"/>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6"/>
            <p:cNvSpPr/>
            <p:nvPr/>
          </p:nvSpPr>
          <p:spPr>
            <a:xfrm rot="5400000">
              <a:off x="6890645" y="395930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6" name="Google Shape;2086;p36"/>
          <p:cNvSpPr txBox="1"/>
          <p:nvPr>
            <p:ph type="title"/>
          </p:nvPr>
        </p:nvSpPr>
        <p:spPr>
          <a:xfrm>
            <a:off x="720000" y="331925"/>
            <a:ext cx="5794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a:t>
            </a:r>
            <a:r>
              <a:rPr lang="en">
                <a:solidFill>
                  <a:schemeClr val="dk2"/>
                </a:solidFill>
              </a:rPr>
              <a:t>contents</a:t>
            </a:r>
            <a:endParaRPr>
              <a:solidFill>
                <a:schemeClr val="dk2"/>
              </a:solidFill>
            </a:endParaRPr>
          </a:p>
        </p:txBody>
      </p:sp>
      <p:sp>
        <p:nvSpPr>
          <p:cNvPr id="2087" name="Google Shape;2087;p36"/>
          <p:cNvSpPr txBox="1"/>
          <p:nvPr>
            <p:ph idx="3" type="subTitle"/>
          </p:nvPr>
        </p:nvSpPr>
        <p:spPr>
          <a:xfrm>
            <a:off x="720000" y="3702775"/>
            <a:ext cx="22218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sz="1600"/>
          </a:p>
        </p:txBody>
      </p:sp>
      <p:sp>
        <p:nvSpPr>
          <p:cNvPr id="2088" name="Google Shape;2088;p36"/>
          <p:cNvSpPr txBox="1"/>
          <p:nvPr>
            <p:ph idx="1" type="subTitle"/>
          </p:nvPr>
        </p:nvSpPr>
        <p:spPr>
          <a:xfrm>
            <a:off x="720000" y="2116975"/>
            <a:ext cx="22218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089" name="Google Shape;2089;p36"/>
          <p:cNvSpPr txBox="1"/>
          <p:nvPr>
            <p:ph idx="2" type="subTitle"/>
          </p:nvPr>
        </p:nvSpPr>
        <p:spPr>
          <a:xfrm>
            <a:off x="3419275" y="2116975"/>
            <a:ext cx="22218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090" name="Google Shape;2090;p36"/>
          <p:cNvSpPr txBox="1"/>
          <p:nvPr>
            <p:ph idx="4" type="subTitle"/>
          </p:nvPr>
        </p:nvSpPr>
        <p:spPr>
          <a:xfrm>
            <a:off x="3419275" y="3702775"/>
            <a:ext cx="22218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091" name="Google Shape;2091;p36"/>
          <p:cNvSpPr txBox="1"/>
          <p:nvPr>
            <p:ph idx="5" type="title"/>
          </p:nvPr>
        </p:nvSpPr>
        <p:spPr>
          <a:xfrm>
            <a:off x="720000" y="1268575"/>
            <a:ext cx="2221800" cy="44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Vol. </a:t>
            </a:r>
            <a:r>
              <a:rPr lang="en"/>
              <a:t>01</a:t>
            </a:r>
            <a:endParaRPr/>
          </a:p>
        </p:txBody>
      </p:sp>
      <p:sp>
        <p:nvSpPr>
          <p:cNvPr id="2092" name="Google Shape;2092;p36"/>
          <p:cNvSpPr txBox="1"/>
          <p:nvPr>
            <p:ph idx="6" type="title"/>
          </p:nvPr>
        </p:nvSpPr>
        <p:spPr>
          <a:xfrm>
            <a:off x="720000" y="2854398"/>
            <a:ext cx="2221800" cy="44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Vol. 03</a:t>
            </a:r>
            <a:endParaRPr/>
          </a:p>
        </p:txBody>
      </p:sp>
      <p:sp>
        <p:nvSpPr>
          <p:cNvPr id="2093" name="Google Shape;2093;p36"/>
          <p:cNvSpPr txBox="1"/>
          <p:nvPr>
            <p:ph idx="7" type="title"/>
          </p:nvPr>
        </p:nvSpPr>
        <p:spPr>
          <a:xfrm>
            <a:off x="3419275" y="1268575"/>
            <a:ext cx="2221800" cy="44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Vol. 02</a:t>
            </a:r>
            <a:endParaRPr/>
          </a:p>
        </p:txBody>
      </p:sp>
      <p:sp>
        <p:nvSpPr>
          <p:cNvPr id="2094" name="Google Shape;2094;p36"/>
          <p:cNvSpPr txBox="1"/>
          <p:nvPr>
            <p:ph idx="8" type="title"/>
          </p:nvPr>
        </p:nvSpPr>
        <p:spPr>
          <a:xfrm>
            <a:off x="3419275" y="2854399"/>
            <a:ext cx="2221800" cy="44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Vol. 04</a:t>
            </a:r>
            <a:endParaRPr/>
          </a:p>
        </p:txBody>
      </p:sp>
      <p:sp>
        <p:nvSpPr>
          <p:cNvPr id="2095" name="Google Shape;2095;p36"/>
          <p:cNvSpPr txBox="1"/>
          <p:nvPr>
            <p:ph idx="9" type="subTitle"/>
          </p:nvPr>
        </p:nvSpPr>
        <p:spPr>
          <a:xfrm>
            <a:off x="720000" y="1703775"/>
            <a:ext cx="22218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PROBLEM</a:t>
            </a:r>
            <a:endParaRPr/>
          </a:p>
        </p:txBody>
      </p:sp>
      <p:sp>
        <p:nvSpPr>
          <p:cNvPr id="2096" name="Google Shape;2096;p36"/>
          <p:cNvSpPr txBox="1"/>
          <p:nvPr>
            <p:ph idx="13" type="subTitle"/>
          </p:nvPr>
        </p:nvSpPr>
        <p:spPr>
          <a:xfrm>
            <a:off x="3419275" y="1703775"/>
            <a:ext cx="22218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PRODUCT</a:t>
            </a:r>
            <a:endParaRPr/>
          </a:p>
        </p:txBody>
      </p:sp>
      <p:sp>
        <p:nvSpPr>
          <p:cNvPr id="2097" name="Google Shape;2097;p36"/>
          <p:cNvSpPr txBox="1"/>
          <p:nvPr>
            <p:ph idx="14" type="subTitle"/>
          </p:nvPr>
        </p:nvSpPr>
        <p:spPr>
          <a:xfrm>
            <a:off x="720000" y="3289581"/>
            <a:ext cx="22218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MARKET</a:t>
            </a:r>
            <a:endParaRPr/>
          </a:p>
        </p:txBody>
      </p:sp>
      <p:sp>
        <p:nvSpPr>
          <p:cNvPr id="2098" name="Google Shape;2098;p36"/>
          <p:cNvSpPr txBox="1"/>
          <p:nvPr>
            <p:ph idx="15" type="subTitle"/>
          </p:nvPr>
        </p:nvSpPr>
        <p:spPr>
          <a:xfrm>
            <a:off x="3419275" y="3289581"/>
            <a:ext cx="22218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MODEL</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05" name="Shape 3305"/>
        <p:cNvGrpSpPr/>
        <p:nvPr/>
      </p:nvGrpSpPr>
      <p:grpSpPr>
        <a:xfrm>
          <a:off x="0" y="0"/>
          <a:ext cx="0" cy="0"/>
          <a:chOff x="0" y="0"/>
          <a:chExt cx="0" cy="0"/>
        </a:xfrm>
      </p:grpSpPr>
      <p:sp>
        <p:nvSpPr>
          <p:cNvPr id="3306" name="Google Shape;3306;p63"/>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PREDICTED </a:t>
            </a:r>
            <a:r>
              <a:rPr lang="en">
                <a:solidFill>
                  <a:schemeClr val="dk2"/>
                </a:solidFill>
              </a:rPr>
              <a:t>GROWTH</a:t>
            </a:r>
            <a:endParaRPr>
              <a:solidFill>
                <a:schemeClr val="dk2"/>
              </a:solidFill>
            </a:endParaRPr>
          </a:p>
        </p:txBody>
      </p:sp>
      <p:pic>
        <p:nvPicPr>
          <p:cNvPr id="3307" name="Google Shape;3307;p63" title="Chart">
            <a:hlinkClick r:id="rId3"/>
          </p:cNvPr>
          <p:cNvPicPr preferRelativeResize="0"/>
          <p:nvPr/>
        </p:nvPicPr>
        <p:blipFill>
          <a:blip r:embed="rId4">
            <a:alphaModFix/>
          </a:blip>
          <a:stretch>
            <a:fillRect/>
          </a:stretch>
        </p:blipFill>
        <p:spPr>
          <a:xfrm>
            <a:off x="771538" y="1453410"/>
            <a:ext cx="4262001" cy="2635324"/>
          </a:xfrm>
          <a:prstGeom prst="rect">
            <a:avLst/>
          </a:prstGeom>
          <a:noFill/>
          <a:ln>
            <a:noFill/>
          </a:ln>
        </p:spPr>
      </p:pic>
      <p:sp>
        <p:nvSpPr>
          <p:cNvPr id="3308" name="Google Shape;3308;p63"/>
          <p:cNvSpPr txBox="1"/>
          <p:nvPr/>
        </p:nvSpPr>
        <p:spPr>
          <a:xfrm flipH="1">
            <a:off x="5210674" y="1600200"/>
            <a:ext cx="958800" cy="522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Bebas Neue"/>
                <a:ea typeface="Bebas Neue"/>
                <a:cs typeface="Bebas Neue"/>
                <a:sym typeface="Bebas Neue"/>
              </a:rPr>
              <a:t>2015</a:t>
            </a:r>
            <a:endParaRPr sz="2400">
              <a:solidFill>
                <a:schemeClr val="lt1"/>
              </a:solidFill>
              <a:latin typeface="Bebas Neue"/>
              <a:ea typeface="Bebas Neue"/>
              <a:cs typeface="Bebas Neue"/>
              <a:sym typeface="Bebas Neue"/>
            </a:endParaRPr>
          </a:p>
        </p:txBody>
      </p:sp>
      <p:sp>
        <p:nvSpPr>
          <p:cNvPr id="3309" name="Google Shape;3309;p63"/>
          <p:cNvSpPr txBox="1"/>
          <p:nvPr/>
        </p:nvSpPr>
        <p:spPr>
          <a:xfrm flipH="1">
            <a:off x="6169938" y="1600200"/>
            <a:ext cx="582000" cy="5223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12%</a:t>
            </a:r>
            <a:endParaRPr>
              <a:solidFill>
                <a:schemeClr val="dk1"/>
              </a:solidFill>
              <a:latin typeface="Josefin Sans"/>
              <a:ea typeface="Josefin Sans"/>
              <a:cs typeface="Josefin Sans"/>
              <a:sym typeface="Josefin Sans"/>
            </a:endParaRPr>
          </a:p>
        </p:txBody>
      </p:sp>
      <p:sp>
        <p:nvSpPr>
          <p:cNvPr id="3310" name="Google Shape;3310;p63"/>
          <p:cNvSpPr txBox="1"/>
          <p:nvPr/>
        </p:nvSpPr>
        <p:spPr>
          <a:xfrm flipH="1">
            <a:off x="5210674" y="2205360"/>
            <a:ext cx="958800" cy="522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Bebas Neue"/>
                <a:ea typeface="Bebas Neue"/>
                <a:cs typeface="Bebas Neue"/>
                <a:sym typeface="Bebas Neue"/>
              </a:rPr>
              <a:t>2020</a:t>
            </a:r>
            <a:endParaRPr sz="2400">
              <a:solidFill>
                <a:schemeClr val="lt1"/>
              </a:solidFill>
              <a:latin typeface="Bebas Neue"/>
              <a:ea typeface="Bebas Neue"/>
              <a:cs typeface="Bebas Neue"/>
              <a:sym typeface="Bebas Neue"/>
            </a:endParaRPr>
          </a:p>
        </p:txBody>
      </p:sp>
      <p:sp>
        <p:nvSpPr>
          <p:cNvPr id="3311" name="Google Shape;3311;p63"/>
          <p:cNvSpPr txBox="1"/>
          <p:nvPr/>
        </p:nvSpPr>
        <p:spPr>
          <a:xfrm flipH="1">
            <a:off x="5210674" y="2810520"/>
            <a:ext cx="958800" cy="522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Bebas Neue"/>
                <a:ea typeface="Bebas Neue"/>
                <a:cs typeface="Bebas Neue"/>
                <a:sym typeface="Bebas Neue"/>
              </a:rPr>
              <a:t>2025</a:t>
            </a:r>
            <a:endParaRPr sz="2400">
              <a:solidFill>
                <a:schemeClr val="lt1"/>
              </a:solidFill>
              <a:latin typeface="Bebas Neue"/>
              <a:ea typeface="Bebas Neue"/>
              <a:cs typeface="Bebas Neue"/>
              <a:sym typeface="Bebas Neue"/>
            </a:endParaRPr>
          </a:p>
        </p:txBody>
      </p:sp>
      <p:sp>
        <p:nvSpPr>
          <p:cNvPr id="3312" name="Google Shape;3312;p63"/>
          <p:cNvSpPr txBox="1"/>
          <p:nvPr/>
        </p:nvSpPr>
        <p:spPr>
          <a:xfrm flipH="1">
            <a:off x="5210674" y="3415680"/>
            <a:ext cx="958800" cy="522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Bebas Neue"/>
                <a:ea typeface="Bebas Neue"/>
                <a:cs typeface="Bebas Neue"/>
                <a:sym typeface="Bebas Neue"/>
              </a:rPr>
              <a:t>2030</a:t>
            </a:r>
            <a:endParaRPr sz="2400">
              <a:solidFill>
                <a:schemeClr val="lt1"/>
              </a:solidFill>
              <a:latin typeface="Bebas Neue"/>
              <a:ea typeface="Bebas Neue"/>
              <a:cs typeface="Bebas Neue"/>
              <a:sym typeface="Bebas Neue"/>
            </a:endParaRPr>
          </a:p>
        </p:txBody>
      </p:sp>
      <p:sp>
        <p:nvSpPr>
          <p:cNvPr id="3313" name="Google Shape;3313;p63"/>
          <p:cNvSpPr txBox="1"/>
          <p:nvPr/>
        </p:nvSpPr>
        <p:spPr>
          <a:xfrm flipH="1">
            <a:off x="6169938" y="2205358"/>
            <a:ext cx="582000" cy="5223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45</a:t>
            </a:r>
            <a:r>
              <a:rPr lang="en">
                <a:solidFill>
                  <a:schemeClr val="dk1"/>
                </a:solidFill>
                <a:latin typeface="Josefin Sans"/>
                <a:ea typeface="Josefin Sans"/>
                <a:cs typeface="Josefin Sans"/>
                <a:sym typeface="Josefin Sans"/>
              </a:rPr>
              <a:t>%</a:t>
            </a:r>
            <a:endParaRPr>
              <a:solidFill>
                <a:schemeClr val="dk1"/>
              </a:solidFill>
              <a:latin typeface="Josefin Sans"/>
              <a:ea typeface="Josefin Sans"/>
              <a:cs typeface="Josefin Sans"/>
              <a:sym typeface="Josefin Sans"/>
            </a:endParaRPr>
          </a:p>
        </p:txBody>
      </p:sp>
      <p:sp>
        <p:nvSpPr>
          <p:cNvPr id="3314" name="Google Shape;3314;p63"/>
          <p:cNvSpPr txBox="1"/>
          <p:nvPr/>
        </p:nvSpPr>
        <p:spPr>
          <a:xfrm flipH="1">
            <a:off x="6169938" y="2810517"/>
            <a:ext cx="582000" cy="5223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60</a:t>
            </a:r>
            <a:r>
              <a:rPr lang="en">
                <a:solidFill>
                  <a:schemeClr val="dk1"/>
                </a:solidFill>
                <a:latin typeface="Josefin Sans"/>
                <a:ea typeface="Josefin Sans"/>
                <a:cs typeface="Josefin Sans"/>
                <a:sym typeface="Josefin Sans"/>
              </a:rPr>
              <a:t>%</a:t>
            </a:r>
            <a:endParaRPr>
              <a:solidFill>
                <a:schemeClr val="dk1"/>
              </a:solidFill>
              <a:latin typeface="Josefin Sans"/>
              <a:ea typeface="Josefin Sans"/>
              <a:cs typeface="Josefin Sans"/>
              <a:sym typeface="Josefin Sans"/>
            </a:endParaRPr>
          </a:p>
        </p:txBody>
      </p:sp>
      <p:sp>
        <p:nvSpPr>
          <p:cNvPr id="3315" name="Google Shape;3315;p63"/>
          <p:cNvSpPr txBox="1"/>
          <p:nvPr/>
        </p:nvSpPr>
        <p:spPr>
          <a:xfrm flipH="1">
            <a:off x="6169938" y="3415675"/>
            <a:ext cx="582000" cy="5223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95</a:t>
            </a:r>
            <a:r>
              <a:rPr lang="en">
                <a:solidFill>
                  <a:schemeClr val="dk1"/>
                </a:solidFill>
                <a:latin typeface="Josefin Sans"/>
                <a:ea typeface="Josefin Sans"/>
                <a:cs typeface="Josefin Sans"/>
                <a:sym typeface="Josefin Sans"/>
              </a:rPr>
              <a:t>%</a:t>
            </a:r>
            <a:endParaRPr>
              <a:solidFill>
                <a:schemeClr val="dk1"/>
              </a:solidFill>
              <a:latin typeface="Josefin Sans"/>
              <a:ea typeface="Josefin Sans"/>
              <a:cs typeface="Josefin Sans"/>
              <a:sym typeface="Josefin Sans"/>
            </a:endParaRPr>
          </a:p>
        </p:txBody>
      </p:sp>
      <p:sp>
        <p:nvSpPr>
          <p:cNvPr id="3316" name="Google Shape;3316;p63"/>
          <p:cNvSpPr txBox="1"/>
          <p:nvPr/>
        </p:nvSpPr>
        <p:spPr>
          <a:xfrm>
            <a:off x="713225" y="4195125"/>
            <a:ext cx="7717500" cy="30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Josefin Sans"/>
                <a:ea typeface="Josefin Sans"/>
                <a:cs typeface="Josefin Sans"/>
                <a:sym typeface="Josefin Sans"/>
              </a:rPr>
              <a:t>Follow the link in the graph to modify its data and then paste the new one here. </a:t>
            </a:r>
            <a:r>
              <a:rPr b="1" lang="en" sz="1200">
                <a:solidFill>
                  <a:schemeClr val="dk1"/>
                </a:solidFill>
                <a:uFill>
                  <a:noFill/>
                </a:uFill>
                <a:latin typeface="Josefin Sans"/>
                <a:ea typeface="Josefin Sans"/>
                <a:cs typeface="Josefin Sans"/>
                <a:sym typeface="Josefin Sans"/>
                <a:hlinkClick r:id="rId5">
                  <a:extLst>
                    <a:ext uri="{A12FA001-AC4F-418D-AE19-62706E023703}">
                      <ahyp:hlinkClr val="tx"/>
                    </a:ext>
                  </a:extLst>
                </a:hlinkClick>
              </a:rPr>
              <a:t>For more info, click here</a:t>
            </a:r>
            <a:endParaRPr b="1" sz="1200">
              <a:solidFill>
                <a:schemeClr val="dk1"/>
              </a:solidFill>
              <a:latin typeface="Josefin Sans"/>
              <a:ea typeface="Josefin Sans"/>
              <a:cs typeface="Josefin Sans"/>
              <a:sym typeface="Josefin Sans"/>
            </a:endParaRPr>
          </a:p>
        </p:txBody>
      </p:sp>
      <p:sp>
        <p:nvSpPr>
          <p:cNvPr id="3317" name="Google Shape;3317;p63"/>
          <p:cNvSpPr txBox="1"/>
          <p:nvPr/>
        </p:nvSpPr>
        <p:spPr>
          <a:xfrm flipH="1">
            <a:off x="6753362" y="1600200"/>
            <a:ext cx="1619100" cy="52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Venus is hot</a:t>
            </a:r>
            <a:endParaRPr>
              <a:solidFill>
                <a:schemeClr val="dk1"/>
              </a:solidFill>
              <a:latin typeface="Josefin Sans"/>
              <a:ea typeface="Josefin Sans"/>
              <a:cs typeface="Josefin Sans"/>
              <a:sym typeface="Josefin Sans"/>
            </a:endParaRPr>
          </a:p>
        </p:txBody>
      </p:sp>
      <p:sp>
        <p:nvSpPr>
          <p:cNvPr id="3318" name="Google Shape;3318;p63"/>
          <p:cNvSpPr txBox="1"/>
          <p:nvPr/>
        </p:nvSpPr>
        <p:spPr>
          <a:xfrm flipH="1">
            <a:off x="6753362" y="2205358"/>
            <a:ext cx="1619100" cy="52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Mars is cold</a:t>
            </a:r>
            <a:endParaRPr>
              <a:solidFill>
                <a:schemeClr val="dk1"/>
              </a:solidFill>
              <a:latin typeface="Josefin Sans"/>
              <a:ea typeface="Josefin Sans"/>
              <a:cs typeface="Josefin Sans"/>
              <a:sym typeface="Josefin Sans"/>
            </a:endParaRPr>
          </a:p>
        </p:txBody>
      </p:sp>
      <p:sp>
        <p:nvSpPr>
          <p:cNvPr id="3319" name="Google Shape;3319;p63"/>
          <p:cNvSpPr txBox="1"/>
          <p:nvPr/>
        </p:nvSpPr>
        <p:spPr>
          <a:xfrm flipH="1">
            <a:off x="6753362" y="2810517"/>
            <a:ext cx="1619100" cy="52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Mercury is small</a:t>
            </a:r>
            <a:endParaRPr>
              <a:solidFill>
                <a:schemeClr val="dk1"/>
              </a:solidFill>
              <a:latin typeface="Josefin Sans"/>
              <a:ea typeface="Josefin Sans"/>
              <a:cs typeface="Josefin Sans"/>
              <a:sym typeface="Josefin Sans"/>
            </a:endParaRPr>
          </a:p>
        </p:txBody>
      </p:sp>
      <p:sp>
        <p:nvSpPr>
          <p:cNvPr id="3320" name="Google Shape;3320;p63"/>
          <p:cNvSpPr txBox="1"/>
          <p:nvPr/>
        </p:nvSpPr>
        <p:spPr>
          <a:xfrm flipH="1">
            <a:off x="6753362" y="3415675"/>
            <a:ext cx="1619100" cy="52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ans"/>
                <a:ea typeface="Josefin Sans"/>
                <a:cs typeface="Josefin Sans"/>
                <a:sym typeface="Josefin Sans"/>
              </a:rPr>
              <a:t>Jupiter is big</a:t>
            </a:r>
            <a:endParaRPr>
              <a:solidFill>
                <a:schemeClr val="dk1"/>
              </a:solidFill>
              <a:latin typeface="Josefin Sans"/>
              <a:ea typeface="Josefin Sans"/>
              <a:cs typeface="Josefin Sans"/>
              <a:sym typeface="Josefin Sans"/>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4" name="Shape 3324"/>
        <p:cNvGrpSpPr/>
        <p:nvPr/>
      </p:nvGrpSpPr>
      <p:grpSpPr>
        <a:xfrm>
          <a:off x="0" y="0"/>
          <a:ext cx="0" cy="0"/>
          <a:chOff x="0" y="0"/>
          <a:chExt cx="0" cy="0"/>
        </a:xfrm>
      </p:grpSpPr>
      <p:sp>
        <p:nvSpPr>
          <p:cNvPr id="3325" name="Google Shape;3325;p64"/>
          <p:cNvSpPr txBox="1"/>
          <p:nvPr>
            <p:ph type="title"/>
          </p:nvPr>
        </p:nvSpPr>
        <p:spPr>
          <a:xfrm>
            <a:off x="713226" y="330432"/>
            <a:ext cx="5778000" cy="57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CASE </a:t>
            </a:r>
            <a:r>
              <a:rPr lang="en">
                <a:solidFill>
                  <a:schemeClr val="dk2"/>
                </a:solidFill>
              </a:rPr>
              <a:t>STUDY</a:t>
            </a:r>
            <a:endParaRPr>
              <a:solidFill>
                <a:schemeClr val="dk2"/>
              </a:solidFill>
            </a:endParaRPr>
          </a:p>
        </p:txBody>
      </p:sp>
      <p:sp>
        <p:nvSpPr>
          <p:cNvPr id="3326" name="Google Shape;3326;p64"/>
          <p:cNvSpPr txBox="1"/>
          <p:nvPr>
            <p:ph idx="1" type="subTitle"/>
          </p:nvPr>
        </p:nvSpPr>
        <p:spPr>
          <a:xfrm>
            <a:off x="713225" y="1914375"/>
            <a:ext cx="3141000" cy="50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3327" name="Google Shape;3327;p64"/>
          <p:cNvSpPr txBox="1"/>
          <p:nvPr>
            <p:ph idx="2" type="subTitle"/>
          </p:nvPr>
        </p:nvSpPr>
        <p:spPr>
          <a:xfrm>
            <a:off x="4620375" y="1914376"/>
            <a:ext cx="2338500" cy="197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t>
            </a:r>
            <a:endParaRPr/>
          </a:p>
        </p:txBody>
      </p:sp>
      <p:sp>
        <p:nvSpPr>
          <p:cNvPr id="3328" name="Google Shape;3328;p64"/>
          <p:cNvSpPr txBox="1"/>
          <p:nvPr>
            <p:ph idx="3" type="subTitle"/>
          </p:nvPr>
        </p:nvSpPr>
        <p:spPr>
          <a:xfrm>
            <a:off x="713225" y="3381600"/>
            <a:ext cx="3141000" cy="50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of them all</a:t>
            </a:r>
            <a:endParaRPr/>
          </a:p>
        </p:txBody>
      </p:sp>
      <p:sp>
        <p:nvSpPr>
          <p:cNvPr id="3329" name="Google Shape;3329;p64"/>
          <p:cNvSpPr txBox="1"/>
          <p:nvPr>
            <p:ph idx="4" type="subTitle"/>
          </p:nvPr>
        </p:nvSpPr>
        <p:spPr>
          <a:xfrm>
            <a:off x="713225" y="1429575"/>
            <a:ext cx="3141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CHALLENGE</a:t>
            </a:r>
            <a:endParaRPr/>
          </a:p>
        </p:txBody>
      </p:sp>
      <p:sp>
        <p:nvSpPr>
          <p:cNvPr id="3330" name="Google Shape;3330;p64"/>
          <p:cNvSpPr txBox="1"/>
          <p:nvPr>
            <p:ph idx="5" type="subTitle"/>
          </p:nvPr>
        </p:nvSpPr>
        <p:spPr>
          <a:xfrm>
            <a:off x="4620375" y="1429575"/>
            <a:ext cx="2338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RESULTS</a:t>
            </a:r>
            <a:endParaRPr/>
          </a:p>
        </p:txBody>
      </p:sp>
      <p:sp>
        <p:nvSpPr>
          <p:cNvPr id="3331" name="Google Shape;3331;p64"/>
          <p:cNvSpPr txBox="1"/>
          <p:nvPr>
            <p:ph idx="6" type="subTitle"/>
          </p:nvPr>
        </p:nvSpPr>
        <p:spPr>
          <a:xfrm>
            <a:off x="713225" y="2896809"/>
            <a:ext cx="3141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SOLUTION</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35" name="Shape 3335"/>
        <p:cNvGrpSpPr/>
        <p:nvPr/>
      </p:nvGrpSpPr>
      <p:grpSpPr>
        <a:xfrm>
          <a:off x="0" y="0"/>
          <a:ext cx="0" cy="0"/>
          <a:chOff x="0" y="0"/>
          <a:chExt cx="0" cy="0"/>
        </a:xfrm>
      </p:grpSpPr>
      <p:sp>
        <p:nvSpPr>
          <p:cNvPr id="3336" name="Google Shape;3336;p65"/>
          <p:cNvSpPr/>
          <p:nvPr/>
        </p:nvSpPr>
        <p:spPr>
          <a:xfrm>
            <a:off x="7702275"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5"/>
          <p:cNvSpPr/>
          <p:nvPr/>
        </p:nvSpPr>
        <p:spPr>
          <a:xfrm>
            <a:off x="8040000"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5"/>
          <p:cNvSpPr txBox="1"/>
          <p:nvPr/>
        </p:nvSpPr>
        <p:spPr>
          <a:xfrm flipH="1">
            <a:off x="897949" y="2186300"/>
            <a:ext cx="15570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Bebas Neue"/>
                <a:ea typeface="Bebas Neue"/>
                <a:cs typeface="Bebas Neue"/>
                <a:sym typeface="Bebas Neue"/>
              </a:rPr>
              <a:t>Tim Jimmy</a:t>
            </a:r>
            <a:endParaRPr sz="2400">
              <a:solidFill>
                <a:schemeClr val="dk1"/>
              </a:solidFill>
              <a:latin typeface="Bebas Neue"/>
              <a:ea typeface="Bebas Neue"/>
              <a:cs typeface="Bebas Neue"/>
              <a:sym typeface="Bebas Neue"/>
            </a:endParaRPr>
          </a:p>
        </p:txBody>
      </p:sp>
      <p:sp>
        <p:nvSpPr>
          <p:cNvPr id="3339" name="Google Shape;3339;p65"/>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REVIEWS</a:t>
            </a:r>
            <a:endParaRPr/>
          </a:p>
        </p:txBody>
      </p:sp>
      <p:sp>
        <p:nvSpPr>
          <p:cNvPr id="3340" name="Google Shape;3340;p65"/>
          <p:cNvSpPr txBox="1"/>
          <p:nvPr/>
        </p:nvSpPr>
        <p:spPr>
          <a:xfrm>
            <a:off x="897900" y="2691356"/>
            <a:ext cx="1557000" cy="486000"/>
          </a:xfrm>
          <a:prstGeom prst="rect">
            <a:avLst/>
          </a:prstGeom>
          <a:noFill/>
          <a:ln>
            <a:noFill/>
          </a:ln>
        </p:spPr>
        <p:txBody>
          <a:bodyPr anchorCtr="0" anchor="t" bIns="91425" lIns="91425" spcFirstLastPara="1" rIns="91425" wrap="square" tIns="0">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Mercury is quite a small planet</a:t>
            </a:r>
            <a:endParaRPr>
              <a:solidFill>
                <a:schemeClr val="dk1"/>
              </a:solidFill>
              <a:latin typeface="Josefin Sans"/>
              <a:ea typeface="Josefin Sans"/>
              <a:cs typeface="Josefin Sans"/>
              <a:sym typeface="Josefin Sans"/>
            </a:endParaRPr>
          </a:p>
        </p:txBody>
      </p:sp>
      <p:cxnSp>
        <p:nvCxnSpPr>
          <p:cNvPr id="3341" name="Google Shape;3341;p65"/>
          <p:cNvCxnSpPr>
            <a:stCxn id="3342" idx="2"/>
            <a:endCxn id="3343" idx="3"/>
          </p:cNvCxnSpPr>
          <p:nvPr/>
        </p:nvCxnSpPr>
        <p:spPr>
          <a:xfrm flipH="1" rot="-5400000">
            <a:off x="4351650" y="2021725"/>
            <a:ext cx="627300" cy="186600"/>
          </a:xfrm>
          <a:prstGeom prst="bentConnector2">
            <a:avLst/>
          </a:prstGeom>
          <a:noFill/>
          <a:ln cap="flat" cmpd="sng" w="28575">
            <a:solidFill>
              <a:schemeClr val="dk1"/>
            </a:solidFill>
            <a:prstDash val="solid"/>
            <a:round/>
            <a:headEnd len="med" w="med" type="none"/>
            <a:tailEnd len="med" w="med" type="none"/>
          </a:ln>
        </p:spPr>
      </p:cxnSp>
      <p:cxnSp>
        <p:nvCxnSpPr>
          <p:cNvPr id="3344" name="Google Shape;3344;p65"/>
          <p:cNvCxnSpPr>
            <a:stCxn id="3342" idx="1"/>
            <a:endCxn id="3345" idx="3"/>
          </p:cNvCxnSpPr>
          <p:nvPr/>
        </p:nvCxnSpPr>
        <p:spPr>
          <a:xfrm>
            <a:off x="5707500" y="1558975"/>
            <a:ext cx="981600" cy="869700"/>
          </a:xfrm>
          <a:prstGeom prst="bentConnector3">
            <a:avLst>
              <a:gd fmla="val 50000" name="adj1"/>
            </a:avLst>
          </a:prstGeom>
          <a:noFill/>
          <a:ln cap="flat" cmpd="sng" w="28575">
            <a:solidFill>
              <a:schemeClr val="dk1"/>
            </a:solidFill>
            <a:prstDash val="solid"/>
            <a:miter lim="8000"/>
            <a:headEnd len="med" w="med" type="none"/>
            <a:tailEnd len="med" w="med" type="none"/>
          </a:ln>
        </p:spPr>
      </p:cxnSp>
      <p:cxnSp>
        <p:nvCxnSpPr>
          <p:cNvPr id="3346" name="Google Shape;3346;p65"/>
          <p:cNvCxnSpPr>
            <a:stCxn id="3342" idx="3"/>
            <a:endCxn id="3338" idx="1"/>
          </p:cNvCxnSpPr>
          <p:nvPr/>
        </p:nvCxnSpPr>
        <p:spPr>
          <a:xfrm flipH="1">
            <a:off x="2454900" y="1558975"/>
            <a:ext cx="981600" cy="869700"/>
          </a:xfrm>
          <a:prstGeom prst="bentConnector3">
            <a:avLst>
              <a:gd fmla="val 49998" name="adj1"/>
            </a:avLst>
          </a:prstGeom>
          <a:noFill/>
          <a:ln cap="flat" cmpd="sng" w="28575">
            <a:solidFill>
              <a:schemeClr val="dk1"/>
            </a:solidFill>
            <a:prstDash val="solid"/>
            <a:miter lim="8000"/>
            <a:headEnd len="med" w="med" type="none"/>
            <a:tailEnd len="med" w="med" type="none"/>
          </a:ln>
        </p:spPr>
      </p:cxnSp>
      <p:cxnSp>
        <p:nvCxnSpPr>
          <p:cNvPr id="3347" name="Google Shape;3347;p65"/>
          <p:cNvCxnSpPr>
            <a:stCxn id="3342" idx="2"/>
            <a:endCxn id="3348" idx="1"/>
          </p:cNvCxnSpPr>
          <p:nvPr/>
        </p:nvCxnSpPr>
        <p:spPr>
          <a:xfrm rot="5400000">
            <a:off x="4165050" y="2021725"/>
            <a:ext cx="627300" cy="186600"/>
          </a:xfrm>
          <a:prstGeom prst="bentConnector2">
            <a:avLst/>
          </a:prstGeom>
          <a:noFill/>
          <a:ln cap="flat" cmpd="sng" w="28575">
            <a:solidFill>
              <a:schemeClr val="dk1"/>
            </a:solidFill>
            <a:prstDash val="solid"/>
            <a:round/>
            <a:headEnd len="med" w="med" type="none"/>
            <a:tailEnd len="med" w="med" type="none"/>
          </a:ln>
        </p:spPr>
      </p:cxnSp>
      <p:sp>
        <p:nvSpPr>
          <p:cNvPr id="3349" name="Google Shape;3349;p65"/>
          <p:cNvSpPr txBox="1"/>
          <p:nvPr/>
        </p:nvSpPr>
        <p:spPr>
          <a:xfrm>
            <a:off x="2828300" y="2691356"/>
            <a:ext cx="1557000" cy="486000"/>
          </a:xfrm>
          <a:prstGeom prst="rect">
            <a:avLst/>
          </a:prstGeom>
          <a:noFill/>
          <a:ln>
            <a:noFill/>
          </a:ln>
        </p:spPr>
        <p:txBody>
          <a:bodyPr anchorCtr="0" anchor="t" bIns="91425" lIns="91425" spcFirstLastPara="1" rIns="91425" wrap="square" tIns="0">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Earth is a planet that harbors life</a:t>
            </a:r>
            <a:endParaRPr>
              <a:solidFill>
                <a:schemeClr val="dk1"/>
              </a:solidFill>
              <a:latin typeface="Josefin Sans"/>
              <a:ea typeface="Josefin Sans"/>
              <a:cs typeface="Josefin Sans"/>
              <a:sym typeface="Josefin Sans"/>
            </a:endParaRPr>
          </a:p>
        </p:txBody>
      </p:sp>
      <p:sp>
        <p:nvSpPr>
          <p:cNvPr id="3350" name="Google Shape;3350;p65"/>
          <p:cNvSpPr txBox="1"/>
          <p:nvPr/>
        </p:nvSpPr>
        <p:spPr>
          <a:xfrm>
            <a:off x="4758700" y="2691356"/>
            <a:ext cx="1557000" cy="486000"/>
          </a:xfrm>
          <a:prstGeom prst="rect">
            <a:avLst/>
          </a:prstGeom>
          <a:noFill/>
          <a:ln>
            <a:noFill/>
          </a:ln>
        </p:spPr>
        <p:txBody>
          <a:bodyPr anchorCtr="0" anchor="t" bIns="91425" lIns="0" spcFirstLastPara="1" rIns="0" wrap="square" tIns="0">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Saturn is a gas giant with rings</a:t>
            </a:r>
            <a:endParaRPr>
              <a:solidFill>
                <a:schemeClr val="dk1"/>
              </a:solidFill>
              <a:latin typeface="Josefin Sans"/>
              <a:ea typeface="Josefin Sans"/>
              <a:cs typeface="Josefin Sans"/>
              <a:sym typeface="Josefin Sans"/>
            </a:endParaRPr>
          </a:p>
        </p:txBody>
      </p:sp>
      <p:sp>
        <p:nvSpPr>
          <p:cNvPr id="3351" name="Google Shape;3351;p65"/>
          <p:cNvSpPr txBox="1"/>
          <p:nvPr/>
        </p:nvSpPr>
        <p:spPr>
          <a:xfrm>
            <a:off x="6689100" y="2691356"/>
            <a:ext cx="1557000" cy="486000"/>
          </a:xfrm>
          <a:prstGeom prst="rect">
            <a:avLst/>
          </a:prstGeom>
          <a:noFill/>
          <a:ln>
            <a:noFill/>
          </a:ln>
        </p:spPr>
        <p:txBody>
          <a:bodyPr anchorCtr="0" anchor="t" bIns="91425" lIns="91425" spcFirstLastPara="1" rIns="91425" wrap="square" tIns="0">
            <a:noAutofit/>
          </a:bodyPr>
          <a:lstStyle/>
          <a:p>
            <a:pPr indent="0" lvl="0" marL="0" rtl="0" algn="ctr">
              <a:spcBef>
                <a:spcPts val="0"/>
              </a:spcBef>
              <a:spcAft>
                <a:spcPts val="0"/>
              </a:spcAft>
              <a:buNone/>
            </a:pPr>
            <a:r>
              <a:rPr lang="en">
                <a:solidFill>
                  <a:schemeClr val="dk1"/>
                </a:solidFill>
                <a:latin typeface="Josefin Sans"/>
                <a:ea typeface="Josefin Sans"/>
                <a:cs typeface="Josefin Sans"/>
                <a:sym typeface="Josefin Sans"/>
              </a:rPr>
              <a:t>Neptune is far away from us</a:t>
            </a:r>
            <a:endParaRPr>
              <a:solidFill>
                <a:schemeClr val="dk1"/>
              </a:solidFill>
              <a:latin typeface="Josefin Sans"/>
              <a:ea typeface="Josefin Sans"/>
              <a:cs typeface="Josefin Sans"/>
              <a:sym typeface="Josefin Sans"/>
            </a:endParaRPr>
          </a:p>
        </p:txBody>
      </p:sp>
      <p:sp>
        <p:nvSpPr>
          <p:cNvPr id="3348" name="Google Shape;3348;p65"/>
          <p:cNvSpPr txBox="1"/>
          <p:nvPr/>
        </p:nvSpPr>
        <p:spPr>
          <a:xfrm flipH="1">
            <a:off x="2828333" y="2186300"/>
            <a:ext cx="15570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Bebas Neue"/>
                <a:ea typeface="Bebas Neue"/>
                <a:cs typeface="Bebas Neue"/>
                <a:sym typeface="Bebas Neue"/>
              </a:rPr>
              <a:t>Jenny Ford</a:t>
            </a:r>
            <a:endParaRPr sz="2400">
              <a:solidFill>
                <a:schemeClr val="dk1"/>
              </a:solidFill>
              <a:latin typeface="Bebas Neue"/>
              <a:ea typeface="Bebas Neue"/>
              <a:cs typeface="Bebas Neue"/>
              <a:sym typeface="Bebas Neue"/>
            </a:endParaRPr>
          </a:p>
        </p:txBody>
      </p:sp>
      <p:sp>
        <p:nvSpPr>
          <p:cNvPr id="3343" name="Google Shape;3343;p65"/>
          <p:cNvSpPr txBox="1"/>
          <p:nvPr/>
        </p:nvSpPr>
        <p:spPr>
          <a:xfrm flipH="1">
            <a:off x="4758716" y="2186300"/>
            <a:ext cx="15570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Bebas Neue"/>
                <a:ea typeface="Bebas Neue"/>
                <a:cs typeface="Bebas Neue"/>
                <a:sym typeface="Bebas Neue"/>
              </a:rPr>
              <a:t>Rose Jack</a:t>
            </a:r>
            <a:endParaRPr sz="2400">
              <a:solidFill>
                <a:schemeClr val="dk1"/>
              </a:solidFill>
              <a:latin typeface="Bebas Neue"/>
              <a:ea typeface="Bebas Neue"/>
              <a:cs typeface="Bebas Neue"/>
              <a:sym typeface="Bebas Neue"/>
            </a:endParaRPr>
          </a:p>
        </p:txBody>
      </p:sp>
      <p:sp>
        <p:nvSpPr>
          <p:cNvPr id="3345" name="Google Shape;3345;p65"/>
          <p:cNvSpPr txBox="1"/>
          <p:nvPr/>
        </p:nvSpPr>
        <p:spPr>
          <a:xfrm flipH="1">
            <a:off x="6689100" y="2186300"/>
            <a:ext cx="15570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Bebas Neue"/>
                <a:ea typeface="Bebas Neue"/>
                <a:cs typeface="Bebas Neue"/>
                <a:sym typeface="Bebas Neue"/>
              </a:rPr>
              <a:t>Tom Smith</a:t>
            </a:r>
            <a:endParaRPr sz="2400">
              <a:solidFill>
                <a:schemeClr val="dk1"/>
              </a:solidFill>
              <a:latin typeface="Bebas Neue"/>
              <a:ea typeface="Bebas Neue"/>
              <a:cs typeface="Bebas Neue"/>
              <a:sym typeface="Bebas Neue"/>
            </a:endParaRPr>
          </a:p>
        </p:txBody>
      </p:sp>
      <p:sp>
        <p:nvSpPr>
          <p:cNvPr id="3342" name="Google Shape;3342;p65"/>
          <p:cNvSpPr txBox="1"/>
          <p:nvPr/>
        </p:nvSpPr>
        <p:spPr>
          <a:xfrm flipH="1">
            <a:off x="3436500" y="1316575"/>
            <a:ext cx="2271000" cy="4848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Bebas Neue"/>
                <a:ea typeface="Bebas Neue"/>
                <a:cs typeface="Bebas Neue"/>
                <a:sym typeface="Bebas Neue"/>
              </a:rPr>
              <a:t>CLIENT REVIEWS</a:t>
            </a:r>
            <a:endParaRPr sz="2400">
              <a:solidFill>
                <a:schemeClr val="dk1"/>
              </a:solidFill>
              <a:latin typeface="Bebas Neue"/>
              <a:ea typeface="Bebas Neue"/>
              <a:cs typeface="Bebas Neue"/>
              <a:sym typeface="Bebas Neue"/>
            </a:endParaRPr>
          </a:p>
        </p:txBody>
      </p:sp>
      <p:sp>
        <p:nvSpPr>
          <p:cNvPr id="3352" name="Google Shape;3352;p65"/>
          <p:cNvSpPr txBox="1"/>
          <p:nvPr/>
        </p:nvSpPr>
        <p:spPr>
          <a:xfrm flipH="1">
            <a:off x="897949" y="3710300"/>
            <a:ext cx="1557000" cy="4848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latin typeface="Bebas Neue"/>
                <a:ea typeface="Bebas Neue"/>
                <a:cs typeface="Bebas Neue"/>
                <a:sym typeface="Bebas Neue"/>
              </a:rPr>
              <a:t>3/5</a:t>
            </a:r>
            <a:endParaRPr sz="3000">
              <a:solidFill>
                <a:schemeClr val="lt1"/>
              </a:solidFill>
              <a:latin typeface="Bebas Neue"/>
              <a:ea typeface="Bebas Neue"/>
              <a:cs typeface="Bebas Neue"/>
              <a:sym typeface="Bebas Neue"/>
            </a:endParaRPr>
          </a:p>
        </p:txBody>
      </p:sp>
      <p:sp>
        <p:nvSpPr>
          <p:cNvPr id="3353" name="Google Shape;3353;p65"/>
          <p:cNvSpPr txBox="1"/>
          <p:nvPr/>
        </p:nvSpPr>
        <p:spPr>
          <a:xfrm flipH="1">
            <a:off x="2828300" y="3710300"/>
            <a:ext cx="1557000" cy="4848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latin typeface="Bebas Neue"/>
                <a:ea typeface="Bebas Neue"/>
                <a:cs typeface="Bebas Neue"/>
                <a:sym typeface="Bebas Neue"/>
              </a:rPr>
              <a:t>2</a:t>
            </a:r>
            <a:r>
              <a:rPr lang="en" sz="3000">
                <a:solidFill>
                  <a:schemeClr val="lt1"/>
                </a:solidFill>
                <a:latin typeface="Bebas Neue"/>
                <a:ea typeface="Bebas Neue"/>
                <a:cs typeface="Bebas Neue"/>
                <a:sym typeface="Bebas Neue"/>
              </a:rPr>
              <a:t>/5</a:t>
            </a:r>
            <a:endParaRPr sz="3000">
              <a:solidFill>
                <a:schemeClr val="lt1"/>
              </a:solidFill>
              <a:latin typeface="Bebas Neue"/>
              <a:ea typeface="Bebas Neue"/>
              <a:cs typeface="Bebas Neue"/>
              <a:sym typeface="Bebas Neue"/>
            </a:endParaRPr>
          </a:p>
        </p:txBody>
      </p:sp>
      <p:sp>
        <p:nvSpPr>
          <p:cNvPr id="3354" name="Google Shape;3354;p65"/>
          <p:cNvSpPr txBox="1"/>
          <p:nvPr/>
        </p:nvSpPr>
        <p:spPr>
          <a:xfrm flipH="1">
            <a:off x="4758700" y="3710300"/>
            <a:ext cx="1557000" cy="4848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latin typeface="Bebas Neue"/>
                <a:ea typeface="Bebas Neue"/>
                <a:cs typeface="Bebas Neue"/>
                <a:sym typeface="Bebas Neue"/>
              </a:rPr>
              <a:t>3</a:t>
            </a:r>
            <a:r>
              <a:rPr lang="en" sz="3000">
                <a:solidFill>
                  <a:schemeClr val="lt1"/>
                </a:solidFill>
                <a:latin typeface="Bebas Neue"/>
                <a:ea typeface="Bebas Neue"/>
                <a:cs typeface="Bebas Neue"/>
                <a:sym typeface="Bebas Neue"/>
              </a:rPr>
              <a:t>/5</a:t>
            </a:r>
            <a:endParaRPr sz="3000">
              <a:solidFill>
                <a:schemeClr val="lt1"/>
              </a:solidFill>
              <a:latin typeface="Bebas Neue"/>
              <a:ea typeface="Bebas Neue"/>
              <a:cs typeface="Bebas Neue"/>
              <a:sym typeface="Bebas Neue"/>
            </a:endParaRPr>
          </a:p>
        </p:txBody>
      </p:sp>
      <p:sp>
        <p:nvSpPr>
          <p:cNvPr id="3355" name="Google Shape;3355;p65"/>
          <p:cNvSpPr txBox="1"/>
          <p:nvPr/>
        </p:nvSpPr>
        <p:spPr>
          <a:xfrm flipH="1">
            <a:off x="6689100" y="3710300"/>
            <a:ext cx="1557000" cy="4848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latin typeface="Bebas Neue"/>
                <a:ea typeface="Bebas Neue"/>
                <a:cs typeface="Bebas Neue"/>
                <a:sym typeface="Bebas Neue"/>
              </a:rPr>
              <a:t>5</a:t>
            </a:r>
            <a:r>
              <a:rPr lang="en" sz="3000">
                <a:solidFill>
                  <a:schemeClr val="lt1"/>
                </a:solidFill>
                <a:latin typeface="Bebas Neue"/>
                <a:ea typeface="Bebas Neue"/>
                <a:cs typeface="Bebas Neue"/>
                <a:sym typeface="Bebas Neue"/>
              </a:rPr>
              <a:t>/5</a:t>
            </a:r>
            <a:endParaRPr sz="3000">
              <a:solidFill>
                <a:schemeClr val="lt1"/>
              </a:solidFill>
              <a:latin typeface="Bebas Neue"/>
              <a:ea typeface="Bebas Neue"/>
              <a:cs typeface="Bebas Neue"/>
              <a:sym typeface="Bebas Neue"/>
            </a:endParaRPr>
          </a:p>
        </p:txBody>
      </p:sp>
      <p:sp>
        <p:nvSpPr>
          <p:cNvPr id="3356" name="Google Shape;3356;p65"/>
          <p:cNvSpPr/>
          <p:nvPr/>
        </p:nvSpPr>
        <p:spPr>
          <a:xfrm>
            <a:off x="897949"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5"/>
          <p:cNvSpPr/>
          <p:nvPr/>
        </p:nvSpPr>
        <p:spPr>
          <a:xfrm>
            <a:off x="1235674"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5"/>
          <p:cNvSpPr/>
          <p:nvPr/>
        </p:nvSpPr>
        <p:spPr>
          <a:xfrm>
            <a:off x="1573399"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5"/>
          <p:cNvSpPr/>
          <p:nvPr/>
        </p:nvSpPr>
        <p:spPr>
          <a:xfrm>
            <a:off x="1911124" y="3309075"/>
            <a:ext cx="206100" cy="206100"/>
          </a:xfrm>
          <a:prstGeom prst="donut">
            <a:avLst>
              <a:gd fmla="val 11766"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5"/>
          <p:cNvSpPr/>
          <p:nvPr/>
        </p:nvSpPr>
        <p:spPr>
          <a:xfrm>
            <a:off x="2248849" y="3309075"/>
            <a:ext cx="206100" cy="206100"/>
          </a:xfrm>
          <a:prstGeom prst="donut">
            <a:avLst>
              <a:gd fmla="val 11766"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5"/>
          <p:cNvSpPr/>
          <p:nvPr/>
        </p:nvSpPr>
        <p:spPr>
          <a:xfrm>
            <a:off x="2828300"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5"/>
          <p:cNvSpPr/>
          <p:nvPr/>
        </p:nvSpPr>
        <p:spPr>
          <a:xfrm>
            <a:off x="3166025"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5"/>
          <p:cNvSpPr/>
          <p:nvPr/>
        </p:nvSpPr>
        <p:spPr>
          <a:xfrm>
            <a:off x="3841475" y="3309075"/>
            <a:ext cx="206100" cy="206100"/>
          </a:xfrm>
          <a:prstGeom prst="donut">
            <a:avLst>
              <a:gd fmla="val 11766"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5"/>
          <p:cNvSpPr/>
          <p:nvPr/>
        </p:nvSpPr>
        <p:spPr>
          <a:xfrm>
            <a:off x="4179200" y="3309075"/>
            <a:ext cx="206100" cy="206100"/>
          </a:xfrm>
          <a:prstGeom prst="donut">
            <a:avLst>
              <a:gd fmla="val 11766"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5"/>
          <p:cNvSpPr/>
          <p:nvPr/>
        </p:nvSpPr>
        <p:spPr>
          <a:xfrm>
            <a:off x="3503750" y="3309075"/>
            <a:ext cx="206100" cy="206100"/>
          </a:xfrm>
          <a:prstGeom prst="donut">
            <a:avLst>
              <a:gd fmla="val 11766"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5"/>
          <p:cNvSpPr/>
          <p:nvPr/>
        </p:nvSpPr>
        <p:spPr>
          <a:xfrm>
            <a:off x="4758700"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5"/>
          <p:cNvSpPr/>
          <p:nvPr/>
        </p:nvSpPr>
        <p:spPr>
          <a:xfrm>
            <a:off x="5096425"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5"/>
          <p:cNvSpPr/>
          <p:nvPr/>
        </p:nvSpPr>
        <p:spPr>
          <a:xfrm>
            <a:off x="5434150"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5"/>
          <p:cNvSpPr/>
          <p:nvPr/>
        </p:nvSpPr>
        <p:spPr>
          <a:xfrm>
            <a:off x="5771875" y="3309075"/>
            <a:ext cx="206100" cy="206100"/>
          </a:xfrm>
          <a:prstGeom prst="donut">
            <a:avLst>
              <a:gd fmla="val 11766"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5"/>
          <p:cNvSpPr/>
          <p:nvPr/>
        </p:nvSpPr>
        <p:spPr>
          <a:xfrm>
            <a:off x="6109600" y="3309075"/>
            <a:ext cx="206100" cy="206100"/>
          </a:xfrm>
          <a:prstGeom prst="donut">
            <a:avLst>
              <a:gd fmla="val 11766"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5"/>
          <p:cNvSpPr/>
          <p:nvPr/>
        </p:nvSpPr>
        <p:spPr>
          <a:xfrm>
            <a:off x="6689100"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5"/>
          <p:cNvSpPr/>
          <p:nvPr/>
        </p:nvSpPr>
        <p:spPr>
          <a:xfrm>
            <a:off x="7026825"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5"/>
          <p:cNvSpPr/>
          <p:nvPr/>
        </p:nvSpPr>
        <p:spPr>
          <a:xfrm>
            <a:off x="7364550" y="3309075"/>
            <a:ext cx="206100" cy="20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77" name="Shape 3377"/>
        <p:cNvGrpSpPr/>
        <p:nvPr/>
      </p:nvGrpSpPr>
      <p:grpSpPr>
        <a:xfrm>
          <a:off x="0" y="0"/>
          <a:ext cx="0" cy="0"/>
          <a:chOff x="0" y="0"/>
          <a:chExt cx="0" cy="0"/>
        </a:xfrm>
      </p:grpSpPr>
      <p:sp>
        <p:nvSpPr>
          <p:cNvPr id="3378" name="Google Shape;3378;p66"/>
          <p:cNvSpPr txBox="1"/>
          <p:nvPr>
            <p:ph type="title"/>
          </p:nvPr>
        </p:nvSpPr>
        <p:spPr>
          <a:xfrm>
            <a:off x="713275" y="165011"/>
            <a:ext cx="4945800" cy="11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3379" name="Google Shape;3379;p66"/>
          <p:cNvSpPr txBox="1"/>
          <p:nvPr>
            <p:ph idx="1" type="subTitle"/>
          </p:nvPr>
        </p:nvSpPr>
        <p:spPr>
          <a:xfrm>
            <a:off x="713225" y="1492186"/>
            <a:ext cx="4945800" cy="105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latin typeface="Bebas Neue"/>
                <a:ea typeface="Bebas Neue"/>
                <a:cs typeface="Bebas Neue"/>
                <a:sym typeface="Bebas Neue"/>
              </a:rPr>
              <a:t>DO YOU HAVE ANY QUESTIONS?</a:t>
            </a:r>
            <a:endParaRPr sz="2000">
              <a:latin typeface="Bebas Neue"/>
              <a:ea typeface="Bebas Neue"/>
              <a:cs typeface="Bebas Neue"/>
              <a:sym typeface="Bebas Neue"/>
            </a:endParaRPr>
          </a:p>
          <a:p>
            <a:pPr indent="0" lvl="0" marL="0" rtl="0" algn="l">
              <a:spcBef>
                <a:spcPts val="0"/>
              </a:spcBef>
              <a:spcAft>
                <a:spcPts val="0"/>
              </a:spcAft>
              <a:buNone/>
            </a:pPr>
            <a:r>
              <a:rPr lang="en"/>
              <a:t>youremail@freepik.com</a:t>
            </a:r>
            <a:endParaRPr/>
          </a:p>
          <a:p>
            <a:pPr indent="0" lvl="0" marL="0" rtl="0" algn="l">
              <a:spcBef>
                <a:spcPts val="0"/>
              </a:spcBef>
              <a:spcAft>
                <a:spcPts val="0"/>
              </a:spcAft>
              <a:buNone/>
            </a:pPr>
            <a:r>
              <a:rPr lang="en"/>
              <a:t>+34 654 321 432</a:t>
            </a:r>
            <a:endParaRPr/>
          </a:p>
          <a:p>
            <a:pPr indent="0" lvl="0" marL="0" rtl="0" algn="l">
              <a:spcBef>
                <a:spcPts val="0"/>
              </a:spcBef>
              <a:spcAft>
                <a:spcPts val="0"/>
              </a:spcAft>
              <a:buNone/>
            </a:pPr>
            <a:r>
              <a:rPr lang="en"/>
              <a:t>y</a:t>
            </a:r>
            <a:r>
              <a:rPr lang="en"/>
              <a:t>ourwebsite.com</a:t>
            </a:r>
            <a:endParaRPr/>
          </a:p>
        </p:txBody>
      </p:sp>
      <p:grpSp>
        <p:nvGrpSpPr>
          <p:cNvPr id="3380" name="Google Shape;3380;p66"/>
          <p:cNvGrpSpPr/>
          <p:nvPr/>
        </p:nvGrpSpPr>
        <p:grpSpPr>
          <a:xfrm>
            <a:off x="1373225" y="2731462"/>
            <a:ext cx="437400" cy="437400"/>
            <a:chOff x="1287500" y="3036262"/>
            <a:chExt cx="437400" cy="437400"/>
          </a:xfrm>
        </p:grpSpPr>
        <p:sp>
          <p:nvSpPr>
            <p:cNvPr id="3381" name="Google Shape;3381;p66"/>
            <p:cNvSpPr/>
            <p:nvPr/>
          </p:nvSpPr>
          <p:spPr>
            <a:xfrm>
              <a:off x="1287500" y="3036262"/>
              <a:ext cx="437400" cy="437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2" name="Google Shape;3382;p66"/>
            <p:cNvGrpSpPr/>
            <p:nvPr/>
          </p:nvGrpSpPr>
          <p:grpSpPr>
            <a:xfrm>
              <a:off x="1374649" y="3115760"/>
              <a:ext cx="276012" cy="275991"/>
              <a:chOff x="3368074" y="3882537"/>
              <a:chExt cx="215298" cy="215298"/>
            </a:xfrm>
          </p:grpSpPr>
          <p:sp>
            <p:nvSpPr>
              <p:cNvPr id="3383" name="Google Shape;3383;p66"/>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6"/>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6"/>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86" name="Google Shape;3386;p66"/>
          <p:cNvGrpSpPr/>
          <p:nvPr/>
        </p:nvGrpSpPr>
        <p:grpSpPr>
          <a:xfrm>
            <a:off x="822425" y="2732662"/>
            <a:ext cx="437400" cy="437400"/>
            <a:chOff x="812900" y="3037462"/>
            <a:chExt cx="437400" cy="437400"/>
          </a:xfrm>
        </p:grpSpPr>
        <p:sp>
          <p:nvSpPr>
            <p:cNvPr id="3387" name="Google Shape;3387;p66"/>
            <p:cNvSpPr/>
            <p:nvPr/>
          </p:nvSpPr>
          <p:spPr>
            <a:xfrm>
              <a:off x="812900" y="3037462"/>
              <a:ext cx="437400" cy="437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8" name="Google Shape;3388;p66"/>
            <p:cNvGrpSpPr/>
            <p:nvPr/>
          </p:nvGrpSpPr>
          <p:grpSpPr>
            <a:xfrm>
              <a:off x="898206" y="3135668"/>
              <a:ext cx="266790" cy="238574"/>
              <a:chOff x="3824739" y="3890112"/>
              <a:chExt cx="208105" cy="186110"/>
            </a:xfrm>
          </p:grpSpPr>
          <p:sp>
            <p:nvSpPr>
              <p:cNvPr id="3389" name="Google Shape;3389;p66"/>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6"/>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6"/>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92" name="Google Shape;3392;p66"/>
          <p:cNvGrpSpPr/>
          <p:nvPr/>
        </p:nvGrpSpPr>
        <p:grpSpPr>
          <a:xfrm>
            <a:off x="1924025" y="2732662"/>
            <a:ext cx="437400" cy="437400"/>
            <a:chOff x="1762100" y="3037462"/>
            <a:chExt cx="437400" cy="437400"/>
          </a:xfrm>
        </p:grpSpPr>
        <p:sp>
          <p:nvSpPr>
            <p:cNvPr id="3393" name="Google Shape;3393;p66"/>
            <p:cNvSpPr/>
            <p:nvPr/>
          </p:nvSpPr>
          <p:spPr>
            <a:xfrm>
              <a:off x="1762100" y="3037462"/>
              <a:ext cx="437400" cy="437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6"/>
            <p:cNvSpPr/>
            <p:nvPr/>
          </p:nvSpPr>
          <p:spPr>
            <a:xfrm>
              <a:off x="1843415" y="3135907"/>
              <a:ext cx="291511" cy="238097"/>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5" name="Google Shape;3395;p66"/>
          <p:cNvSpPr txBox="1"/>
          <p:nvPr/>
        </p:nvSpPr>
        <p:spPr>
          <a:xfrm>
            <a:off x="713250" y="3344300"/>
            <a:ext cx="4945800" cy="260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Josefin Sans"/>
                <a:ea typeface="Josefin Sans"/>
                <a:cs typeface="Josefin Sans"/>
                <a:sym typeface="Josefin Sans"/>
              </a:rPr>
              <a:t>Please keep this slide for attribution</a:t>
            </a:r>
            <a:endParaRPr sz="1200">
              <a:solidFill>
                <a:schemeClr val="dk1"/>
              </a:solidFill>
              <a:latin typeface="Josefin Sans"/>
              <a:ea typeface="Josefin Sans"/>
              <a:cs typeface="Josefin Sans"/>
              <a:sym typeface="Josefin Sans"/>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99" name="Shape 3399"/>
        <p:cNvGrpSpPr/>
        <p:nvPr/>
      </p:nvGrpSpPr>
      <p:grpSpPr>
        <a:xfrm>
          <a:off x="0" y="0"/>
          <a:ext cx="0" cy="0"/>
          <a:chOff x="0" y="0"/>
          <a:chExt cx="0" cy="0"/>
        </a:xfrm>
      </p:grpSpPr>
      <p:grpSp>
        <p:nvGrpSpPr>
          <p:cNvPr id="3400" name="Google Shape;3400;p67"/>
          <p:cNvGrpSpPr/>
          <p:nvPr/>
        </p:nvGrpSpPr>
        <p:grpSpPr>
          <a:xfrm>
            <a:off x="2786596" y="3293910"/>
            <a:ext cx="813770" cy="821457"/>
            <a:chOff x="5043796" y="1891335"/>
            <a:chExt cx="813770" cy="821457"/>
          </a:xfrm>
        </p:grpSpPr>
        <p:sp>
          <p:nvSpPr>
            <p:cNvPr id="3401" name="Google Shape;3401;p67"/>
            <p:cNvSpPr/>
            <p:nvPr/>
          </p:nvSpPr>
          <p:spPr>
            <a:xfrm>
              <a:off x="5046843" y="1891335"/>
              <a:ext cx="810723" cy="821457"/>
            </a:xfrm>
            <a:custGeom>
              <a:rect b="b" l="l" r="r" t="t"/>
              <a:pathLst>
                <a:path extrusionOk="0" h="23187" w="22884">
                  <a:moveTo>
                    <a:pt x="1" y="1"/>
                  </a:moveTo>
                  <a:lnTo>
                    <a:pt x="1" y="23186"/>
                  </a:lnTo>
                  <a:lnTo>
                    <a:pt x="22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7"/>
            <p:cNvSpPr/>
            <p:nvPr/>
          </p:nvSpPr>
          <p:spPr>
            <a:xfrm>
              <a:off x="5043796" y="1891335"/>
              <a:ext cx="586750" cy="669367"/>
            </a:xfrm>
            <a:custGeom>
              <a:rect b="b" l="l" r="r" t="t"/>
              <a:pathLst>
                <a:path extrusionOk="0" h="18894" w="16562">
                  <a:moveTo>
                    <a:pt x="9227" y="6711"/>
                  </a:moveTo>
                  <a:lnTo>
                    <a:pt x="8940" y="7459"/>
                  </a:lnTo>
                  <a:cubicBezTo>
                    <a:pt x="7560" y="11052"/>
                    <a:pt x="6352" y="11944"/>
                    <a:pt x="5491" y="11944"/>
                  </a:cubicBezTo>
                  <a:cubicBezTo>
                    <a:pt x="4944" y="11944"/>
                    <a:pt x="4828" y="11454"/>
                    <a:pt x="4916" y="11022"/>
                  </a:cubicBezTo>
                  <a:cubicBezTo>
                    <a:pt x="5175" y="9901"/>
                    <a:pt x="6094" y="8378"/>
                    <a:pt x="6956" y="7545"/>
                  </a:cubicBezTo>
                  <a:cubicBezTo>
                    <a:pt x="7617" y="6913"/>
                    <a:pt x="8480" y="6855"/>
                    <a:pt x="9227" y="6711"/>
                  </a:cubicBezTo>
                  <a:close/>
                  <a:moveTo>
                    <a:pt x="6520" y="1"/>
                  </a:moveTo>
                  <a:cubicBezTo>
                    <a:pt x="3674" y="1302"/>
                    <a:pt x="1453" y="4045"/>
                    <a:pt x="87" y="6996"/>
                  </a:cubicBezTo>
                  <a:lnTo>
                    <a:pt x="87" y="17131"/>
                  </a:lnTo>
                  <a:cubicBezTo>
                    <a:pt x="1166" y="18274"/>
                    <a:pt x="2713" y="18836"/>
                    <a:pt x="4323" y="18893"/>
                  </a:cubicBezTo>
                  <a:lnTo>
                    <a:pt x="6169" y="17023"/>
                  </a:lnTo>
                  <a:lnTo>
                    <a:pt x="6169" y="17023"/>
                  </a:lnTo>
                  <a:cubicBezTo>
                    <a:pt x="5823" y="17065"/>
                    <a:pt x="5473" y="17088"/>
                    <a:pt x="5116" y="17088"/>
                  </a:cubicBezTo>
                  <a:cubicBezTo>
                    <a:pt x="1696" y="17088"/>
                    <a:pt x="0" y="14674"/>
                    <a:pt x="863" y="10707"/>
                  </a:cubicBezTo>
                  <a:cubicBezTo>
                    <a:pt x="2185" y="4497"/>
                    <a:pt x="6151" y="1019"/>
                    <a:pt x="9514" y="1019"/>
                  </a:cubicBezTo>
                  <a:cubicBezTo>
                    <a:pt x="12877" y="1019"/>
                    <a:pt x="14517" y="3549"/>
                    <a:pt x="13712" y="7343"/>
                  </a:cubicBezTo>
                  <a:cubicBezTo>
                    <a:pt x="13395" y="8752"/>
                    <a:pt x="12245" y="11944"/>
                    <a:pt x="10406" y="11944"/>
                  </a:cubicBezTo>
                  <a:cubicBezTo>
                    <a:pt x="9715" y="11944"/>
                    <a:pt x="9514" y="11425"/>
                    <a:pt x="9658" y="10793"/>
                  </a:cubicBezTo>
                  <a:cubicBezTo>
                    <a:pt x="9745" y="10420"/>
                    <a:pt x="10061" y="9615"/>
                    <a:pt x="10205" y="9241"/>
                  </a:cubicBezTo>
                  <a:lnTo>
                    <a:pt x="11843" y="4900"/>
                  </a:lnTo>
                  <a:cubicBezTo>
                    <a:pt x="11528" y="4888"/>
                    <a:pt x="11230" y="4883"/>
                    <a:pt x="10946" y="4883"/>
                  </a:cubicBezTo>
                  <a:cubicBezTo>
                    <a:pt x="7678" y="4883"/>
                    <a:pt x="6382" y="5618"/>
                    <a:pt x="5404" y="6597"/>
                  </a:cubicBezTo>
                  <a:cubicBezTo>
                    <a:pt x="4226" y="7775"/>
                    <a:pt x="3190" y="9672"/>
                    <a:pt x="2874" y="11166"/>
                  </a:cubicBezTo>
                  <a:cubicBezTo>
                    <a:pt x="2558" y="12690"/>
                    <a:pt x="3421" y="13754"/>
                    <a:pt x="4944" y="13754"/>
                  </a:cubicBezTo>
                  <a:cubicBezTo>
                    <a:pt x="6151" y="13754"/>
                    <a:pt x="6812" y="13322"/>
                    <a:pt x="7846" y="12575"/>
                  </a:cubicBezTo>
                  <a:cubicBezTo>
                    <a:pt x="8369" y="13262"/>
                    <a:pt x="8677" y="13617"/>
                    <a:pt x="9429" y="13721"/>
                  </a:cubicBezTo>
                  <a:lnTo>
                    <a:pt x="15717" y="7348"/>
                  </a:lnTo>
                  <a:cubicBezTo>
                    <a:pt x="15729" y="7299"/>
                    <a:pt x="15742" y="7249"/>
                    <a:pt x="15751" y="7201"/>
                  </a:cubicBezTo>
                  <a:lnTo>
                    <a:pt x="15753" y="7201"/>
                  </a:lnTo>
                  <a:cubicBezTo>
                    <a:pt x="16561" y="3386"/>
                    <a:pt x="15111" y="1097"/>
                    <a:pt x="131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7"/>
            <p:cNvSpPr/>
            <p:nvPr/>
          </p:nvSpPr>
          <p:spPr>
            <a:xfrm rot="10800000">
              <a:off x="5046843" y="1891335"/>
              <a:ext cx="810723" cy="821457"/>
            </a:xfrm>
            <a:custGeom>
              <a:rect b="b" l="l" r="r" t="t"/>
              <a:pathLst>
                <a:path extrusionOk="0" h="23187" w="22884">
                  <a:moveTo>
                    <a:pt x="1" y="1"/>
                  </a:moveTo>
                  <a:lnTo>
                    <a:pt x="1" y="23186"/>
                  </a:lnTo>
                  <a:lnTo>
                    <a:pt x="2288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7"/>
            <p:cNvSpPr/>
            <p:nvPr/>
          </p:nvSpPr>
          <p:spPr>
            <a:xfrm>
              <a:off x="5450527" y="2374224"/>
              <a:ext cx="54098" cy="52787"/>
            </a:xfrm>
            <a:custGeom>
              <a:rect b="b" l="l" r="r" t="t"/>
              <a:pathLst>
                <a:path extrusionOk="0" h="1490" w="1527">
                  <a:moveTo>
                    <a:pt x="764" y="0"/>
                  </a:moveTo>
                  <a:cubicBezTo>
                    <a:pt x="370" y="0"/>
                    <a:pt x="39" y="310"/>
                    <a:pt x="20" y="709"/>
                  </a:cubicBezTo>
                  <a:cubicBezTo>
                    <a:pt x="1" y="1119"/>
                    <a:pt x="317" y="1469"/>
                    <a:pt x="728" y="1488"/>
                  </a:cubicBezTo>
                  <a:cubicBezTo>
                    <a:pt x="740" y="1489"/>
                    <a:pt x="752" y="1489"/>
                    <a:pt x="764" y="1489"/>
                  </a:cubicBezTo>
                  <a:cubicBezTo>
                    <a:pt x="1158" y="1489"/>
                    <a:pt x="1487" y="1180"/>
                    <a:pt x="1507" y="781"/>
                  </a:cubicBezTo>
                  <a:lnTo>
                    <a:pt x="1507" y="782"/>
                  </a:lnTo>
                  <a:cubicBezTo>
                    <a:pt x="1527" y="371"/>
                    <a:pt x="1211" y="22"/>
                    <a:pt x="800" y="1"/>
                  </a:cubicBezTo>
                  <a:cubicBezTo>
                    <a:pt x="788" y="1"/>
                    <a:pt x="776" y="0"/>
                    <a:pt x="7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7"/>
            <p:cNvSpPr/>
            <p:nvPr/>
          </p:nvSpPr>
          <p:spPr>
            <a:xfrm>
              <a:off x="5580334" y="2609995"/>
              <a:ext cx="54133" cy="52752"/>
            </a:xfrm>
            <a:custGeom>
              <a:rect b="b" l="l" r="r" t="t"/>
              <a:pathLst>
                <a:path extrusionOk="0" h="1489" w="1528">
                  <a:moveTo>
                    <a:pt x="762" y="1"/>
                  </a:moveTo>
                  <a:cubicBezTo>
                    <a:pt x="369" y="1"/>
                    <a:pt x="40" y="310"/>
                    <a:pt x="21" y="708"/>
                  </a:cubicBezTo>
                  <a:cubicBezTo>
                    <a:pt x="0" y="1118"/>
                    <a:pt x="317" y="1468"/>
                    <a:pt x="727" y="1488"/>
                  </a:cubicBezTo>
                  <a:cubicBezTo>
                    <a:pt x="740" y="1488"/>
                    <a:pt x="753" y="1489"/>
                    <a:pt x="765" y="1489"/>
                  </a:cubicBezTo>
                  <a:cubicBezTo>
                    <a:pt x="1160" y="1489"/>
                    <a:pt x="1488" y="1179"/>
                    <a:pt x="1508" y="781"/>
                  </a:cubicBezTo>
                  <a:cubicBezTo>
                    <a:pt x="1527" y="370"/>
                    <a:pt x="1212" y="21"/>
                    <a:pt x="800" y="2"/>
                  </a:cubicBezTo>
                  <a:cubicBezTo>
                    <a:pt x="788" y="1"/>
                    <a:pt x="775" y="1"/>
                    <a:pt x="7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7"/>
            <p:cNvSpPr/>
            <p:nvPr/>
          </p:nvSpPr>
          <p:spPr>
            <a:xfrm>
              <a:off x="5664475" y="2095161"/>
              <a:ext cx="152055" cy="531483"/>
            </a:xfrm>
            <a:custGeom>
              <a:rect b="b" l="l" r="r" t="t"/>
              <a:pathLst>
                <a:path extrusionOk="0" h="15002" w="4292">
                  <a:moveTo>
                    <a:pt x="3641" y="0"/>
                  </a:moveTo>
                  <a:cubicBezTo>
                    <a:pt x="3386" y="0"/>
                    <a:pt x="3024" y="160"/>
                    <a:pt x="2577" y="633"/>
                  </a:cubicBezTo>
                  <a:cubicBezTo>
                    <a:pt x="2283" y="943"/>
                    <a:pt x="1922" y="1422"/>
                    <a:pt x="1531" y="2089"/>
                  </a:cubicBezTo>
                  <a:cubicBezTo>
                    <a:pt x="1336" y="2428"/>
                    <a:pt x="1142" y="2844"/>
                    <a:pt x="936" y="3304"/>
                  </a:cubicBezTo>
                  <a:cubicBezTo>
                    <a:pt x="886" y="3419"/>
                    <a:pt x="831" y="3537"/>
                    <a:pt x="782" y="3662"/>
                  </a:cubicBezTo>
                  <a:cubicBezTo>
                    <a:pt x="741" y="3794"/>
                    <a:pt x="698" y="3929"/>
                    <a:pt x="653" y="4068"/>
                  </a:cubicBezTo>
                  <a:cubicBezTo>
                    <a:pt x="566" y="4345"/>
                    <a:pt x="481" y="4638"/>
                    <a:pt x="396" y="4946"/>
                  </a:cubicBezTo>
                  <a:cubicBezTo>
                    <a:pt x="289" y="5266"/>
                    <a:pt x="266" y="5605"/>
                    <a:pt x="202" y="5930"/>
                  </a:cubicBezTo>
                  <a:cubicBezTo>
                    <a:pt x="144" y="6257"/>
                    <a:pt x="91" y="6580"/>
                    <a:pt x="72" y="6907"/>
                  </a:cubicBezTo>
                  <a:cubicBezTo>
                    <a:pt x="48" y="7233"/>
                    <a:pt x="11" y="7551"/>
                    <a:pt x="0" y="7868"/>
                  </a:cubicBezTo>
                  <a:cubicBezTo>
                    <a:pt x="2" y="8184"/>
                    <a:pt x="2" y="8497"/>
                    <a:pt x="2" y="8804"/>
                  </a:cubicBezTo>
                  <a:cubicBezTo>
                    <a:pt x="50" y="10026"/>
                    <a:pt x="208" y="11144"/>
                    <a:pt x="465" y="12064"/>
                  </a:cubicBezTo>
                  <a:cubicBezTo>
                    <a:pt x="525" y="12293"/>
                    <a:pt x="583" y="12513"/>
                    <a:pt x="638" y="12721"/>
                  </a:cubicBezTo>
                  <a:cubicBezTo>
                    <a:pt x="709" y="12925"/>
                    <a:pt x="777" y="13119"/>
                    <a:pt x="841" y="13299"/>
                  </a:cubicBezTo>
                  <a:cubicBezTo>
                    <a:pt x="904" y="13480"/>
                    <a:pt x="963" y="13648"/>
                    <a:pt x="1018" y="13804"/>
                  </a:cubicBezTo>
                  <a:cubicBezTo>
                    <a:pt x="1075" y="13958"/>
                    <a:pt x="1142" y="14095"/>
                    <a:pt x="1196" y="14220"/>
                  </a:cubicBezTo>
                  <a:cubicBezTo>
                    <a:pt x="1415" y="14718"/>
                    <a:pt x="1541" y="15001"/>
                    <a:pt x="1541" y="15001"/>
                  </a:cubicBezTo>
                  <a:cubicBezTo>
                    <a:pt x="1541" y="15001"/>
                    <a:pt x="1482" y="14716"/>
                    <a:pt x="1378" y="14207"/>
                  </a:cubicBezTo>
                  <a:cubicBezTo>
                    <a:pt x="1351" y="14080"/>
                    <a:pt x="1321" y="13940"/>
                    <a:pt x="1290" y="13787"/>
                  </a:cubicBezTo>
                  <a:cubicBezTo>
                    <a:pt x="1269" y="13632"/>
                    <a:pt x="1247" y="13464"/>
                    <a:pt x="1224" y="13284"/>
                  </a:cubicBezTo>
                  <a:cubicBezTo>
                    <a:pt x="1175" y="12924"/>
                    <a:pt x="1117" y="12520"/>
                    <a:pt x="1107" y="12070"/>
                  </a:cubicBezTo>
                  <a:cubicBezTo>
                    <a:pt x="1097" y="11846"/>
                    <a:pt x="1080" y="11613"/>
                    <a:pt x="1074" y="11372"/>
                  </a:cubicBezTo>
                  <a:cubicBezTo>
                    <a:pt x="1081" y="11130"/>
                    <a:pt x="1088" y="10880"/>
                    <a:pt x="1096" y="10622"/>
                  </a:cubicBezTo>
                  <a:cubicBezTo>
                    <a:pt x="1099" y="10492"/>
                    <a:pt x="1104" y="10363"/>
                    <a:pt x="1108" y="10230"/>
                  </a:cubicBezTo>
                  <a:cubicBezTo>
                    <a:pt x="1123" y="10098"/>
                    <a:pt x="1137" y="9964"/>
                    <a:pt x="1152" y="9829"/>
                  </a:cubicBezTo>
                  <a:cubicBezTo>
                    <a:pt x="1186" y="9559"/>
                    <a:pt x="1203" y="9282"/>
                    <a:pt x="1251" y="9003"/>
                  </a:cubicBezTo>
                  <a:cubicBezTo>
                    <a:pt x="1430" y="7884"/>
                    <a:pt x="1765" y="6699"/>
                    <a:pt x="2251" y="5559"/>
                  </a:cubicBezTo>
                  <a:cubicBezTo>
                    <a:pt x="2374" y="5308"/>
                    <a:pt x="2486" y="5069"/>
                    <a:pt x="2588" y="4842"/>
                  </a:cubicBezTo>
                  <a:cubicBezTo>
                    <a:pt x="2638" y="4727"/>
                    <a:pt x="2687" y="4616"/>
                    <a:pt x="2734" y="4509"/>
                  </a:cubicBezTo>
                  <a:cubicBezTo>
                    <a:pt x="2791" y="4400"/>
                    <a:pt x="2848" y="4295"/>
                    <a:pt x="2902" y="4193"/>
                  </a:cubicBezTo>
                  <a:cubicBezTo>
                    <a:pt x="3123" y="3781"/>
                    <a:pt x="3289" y="3413"/>
                    <a:pt x="3453" y="3072"/>
                  </a:cubicBezTo>
                  <a:cubicBezTo>
                    <a:pt x="3788" y="2386"/>
                    <a:pt x="3983" y="1856"/>
                    <a:pt x="4088" y="1411"/>
                  </a:cubicBezTo>
                  <a:cubicBezTo>
                    <a:pt x="4292" y="540"/>
                    <a:pt x="4103" y="170"/>
                    <a:pt x="3861" y="49"/>
                  </a:cubicBezTo>
                  <a:cubicBezTo>
                    <a:pt x="3800" y="18"/>
                    <a:pt x="3727" y="0"/>
                    <a:pt x="3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7"/>
            <p:cNvSpPr/>
            <p:nvPr/>
          </p:nvSpPr>
          <p:spPr>
            <a:xfrm>
              <a:off x="5539663" y="2271944"/>
              <a:ext cx="163073" cy="363380"/>
            </a:xfrm>
            <a:custGeom>
              <a:rect b="b" l="l" r="r" t="t"/>
              <a:pathLst>
                <a:path extrusionOk="0" h="10257" w="4603">
                  <a:moveTo>
                    <a:pt x="1269" y="1"/>
                  </a:moveTo>
                  <a:cubicBezTo>
                    <a:pt x="1002" y="1"/>
                    <a:pt x="643" y="172"/>
                    <a:pt x="393" y="763"/>
                  </a:cubicBezTo>
                  <a:cubicBezTo>
                    <a:pt x="130" y="1396"/>
                    <a:pt x="0" y="2540"/>
                    <a:pt x="517" y="4267"/>
                  </a:cubicBezTo>
                  <a:cubicBezTo>
                    <a:pt x="1076" y="6087"/>
                    <a:pt x="1958" y="7773"/>
                    <a:pt x="2874" y="8817"/>
                  </a:cubicBezTo>
                  <a:cubicBezTo>
                    <a:pt x="3088" y="9086"/>
                    <a:pt x="3333" y="9296"/>
                    <a:pt x="3523" y="9493"/>
                  </a:cubicBezTo>
                  <a:cubicBezTo>
                    <a:pt x="3743" y="9667"/>
                    <a:pt x="3923" y="9822"/>
                    <a:pt x="4083" y="9935"/>
                  </a:cubicBezTo>
                  <a:cubicBezTo>
                    <a:pt x="4415" y="10140"/>
                    <a:pt x="4603" y="10256"/>
                    <a:pt x="4603" y="10256"/>
                  </a:cubicBezTo>
                  <a:cubicBezTo>
                    <a:pt x="4603" y="10256"/>
                    <a:pt x="4469" y="10099"/>
                    <a:pt x="4228" y="9820"/>
                  </a:cubicBezTo>
                  <a:cubicBezTo>
                    <a:pt x="4114" y="9679"/>
                    <a:pt x="3999" y="9485"/>
                    <a:pt x="3856" y="9279"/>
                  </a:cubicBezTo>
                  <a:cubicBezTo>
                    <a:pt x="3731" y="9058"/>
                    <a:pt x="3590" y="8810"/>
                    <a:pt x="3462" y="8525"/>
                  </a:cubicBezTo>
                  <a:cubicBezTo>
                    <a:pt x="2943" y="7386"/>
                    <a:pt x="2575" y="5717"/>
                    <a:pt x="2505" y="3930"/>
                  </a:cubicBezTo>
                  <a:cubicBezTo>
                    <a:pt x="2452" y="2317"/>
                    <a:pt x="2358" y="1383"/>
                    <a:pt x="2145" y="812"/>
                  </a:cubicBezTo>
                  <a:cubicBezTo>
                    <a:pt x="1940" y="245"/>
                    <a:pt x="1615" y="34"/>
                    <a:pt x="1335" y="4"/>
                  </a:cubicBezTo>
                  <a:cubicBezTo>
                    <a:pt x="1314" y="2"/>
                    <a:pt x="1292" y="1"/>
                    <a:pt x="1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7"/>
            <p:cNvSpPr/>
            <p:nvPr/>
          </p:nvSpPr>
          <p:spPr>
            <a:xfrm>
              <a:off x="5362632" y="2476397"/>
              <a:ext cx="340210" cy="213061"/>
            </a:xfrm>
            <a:custGeom>
              <a:rect b="b" l="l" r="r" t="t"/>
              <a:pathLst>
                <a:path extrusionOk="0" h="6014" w="9603">
                  <a:moveTo>
                    <a:pt x="3567" y="0"/>
                  </a:moveTo>
                  <a:cubicBezTo>
                    <a:pt x="3493" y="0"/>
                    <a:pt x="3420" y="2"/>
                    <a:pt x="3346" y="5"/>
                  </a:cubicBezTo>
                  <a:cubicBezTo>
                    <a:pt x="3330" y="4"/>
                    <a:pt x="3314" y="4"/>
                    <a:pt x="3298" y="4"/>
                  </a:cubicBezTo>
                  <a:cubicBezTo>
                    <a:pt x="3112" y="4"/>
                    <a:pt x="2927" y="36"/>
                    <a:pt x="2739" y="72"/>
                  </a:cubicBezTo>
                  <a:cubicBezTo>
                    <a:pt x="2637" y="91"/>
                    <a:pt x="2538" y="103"/>
                    <a:pt x="2429" y="134"/>
                  </a:cubicBezTo>
                  <a:cubicBezTo>
                    <a:pt x="2320" y="169"/>
                    <a:pt x="2206" y="205"/>
                    <a:pt x="2098" y="247"/>
                  </a:cubicBezTo>
                  <a:cubicBezTo>
                    <a:pt x="1233" y="612"/>
                    <a:pt x="547" y="1328"/>
                    <a:pt x="206" y="2275"/>
                  </a:cubicBezTo>
                  <a:cubicBezTo>
                    <a:pt x="57" y="2705"/>
                    <a:pt x="1" y="3174"/>
                    <a:pt x="60" y="3628"/>
                  </a:cubicBezTo>
                  <a:cubicBezTo>
                    <a:pt x="121" y="4082"/>
                    <a:pt x="287" y="4517"/>
                    <a:pt x="539" y="4860"/>
                  </a:cubicBezTo>
                  <a:cubicBezTo>
                    <a:pt x="812" y="5245"/>
                    <a:pt x="1167" y="5498"/>
                    <a:pt x="1474" y="5660"/>
                  </a:cubicBezTo>
                  <a:cubicBezTo>
                    <a:pt x="1788" y="5813"/>
                    <a:pt x="2090" y="5917"/>
                    <a:pt x="2377" y="5963"/>
                  </a:cubicBezTo>
                  <a:cubicBezTo>
                    <a:pt x="2580" y="5997"/>
                    <a:pt x="2775" y="6013"/>
                    <a:pt x="2962" y="6013"/>
                  </a:cubicBezTo>
                  <a:cubicBezTo>
                    <a:pt x="3831" y="6013"/>
                    <a:pt x="4512" y="5670"/>
                    <a:pt x="4887" y="5284"/>
                  </a:cubicBezTo>
                  <a:cubicBezTo>
                    <a:pt x="5355" y="4811"/>
                    <a:pt x="5433" y="4377"/>
                    <a:pt x="5407" y="4123"/>
                  </a:cubicBezTo>
                  <a:cubicBezTo>
                    <a:pt x="5375" y="3861"/>
                    <a:pt x="5260" y="3741"/>
                    <a:pt x="5134" y="3684"/>
                  </a:cubicBezTo>
                  <a:cubicBezTo>
                    <a:pt x="5068" y="3654"/>
                    <a:pt x="4987" y="3639"/>
                    <a:pt x="4895" y="3639"/>
                  </a:cubicBezTo>
                  <a:cubicBezTo>
                    <a:pt x="4810" y="3639"/>
                    <a:pt x="4716" y="3652"/>
                    <a:pt x="4618" y="3677"/>
                  </a:cubicBezTo>
                  <a:cubicBezTo>
                    <a:pt x="4409" y="3725"/>
                    <a:pt x="4164" y="3807"/>
                    <a:pt x="3890" y="3845"/>
                  </a:cubicBezTo>
                  <a:cubicBezTo>
                    <a:pt x="3776" y="3860"/>
                    <a:pt x="3647" y="3872"/>
                    <a:pt x="3502" y="3872"/>
                  </a:cubicBezTo>
                  <a:cubicBezTo>
                    <a:pt x="3305" y="3872"/>
                    <a:pt x="3079" y="3850"/>
                    <a:pt x="2817" y="3780"/>
                  </a:cubicBezTo>
                  <a:cubicBezTo>
                    <a:pt x="2594" y="3727"/>
                    <a:pt x="2373" y="3591"/>
                    <a:pt x="2331" y="3539"/>
                  </a:cubicBezTo>
                  <a:cubicBezTo>
                    <a:pt x="2215" y="3408"/>
                    <a:pt x="2107" y="3207"/>
                    <a:pt x="2143" y="2832"/>
                  </a:cubicBezTo>
                  <a:cubicBezTo>
                    <a:pt x="2187" y="2443"/>
                    <a:pt x="2438" y="2011"/>
                    <a:pt x="2775" y="1766"/>
                  </a:cubicBezTo>
                  <a:cubicBezTo>
                    <a:pt x="2923" y="1644"/>
                    <a:pt x="3171" y="1556"/>
                    <a:pt x="3411" y="1482"/>
                  </a:cubicBezTo>
                  <a:cubicBezTo>
                    <a:pt x="3535" y="1461"/>
                    <a:pt x="3657" y="1420"/>
                    <a:pt x="3782" y="1410"/>
                  </a:cubicBezTo>
                  <a:cubicBezTo>
                    <a:pt x="3902" y="1407"/>
                    <a:pt x="4020" y="1391"/>
                    <a:pt x="4141" y="1391"/>
                  </a:cubicBezTo>
                  <a:cubicBezTo>
                    <a:pt x="4149" y="1391"/>
                    <a:pt x="4158" y="1391"/>
                    <a:pt x="4167" y="1392"/>
                  </a:cubicBezTo>
                  <a:cubicBezTo>
                    <a:pt x="4687" y="1395"/>
                    <a:pt x="5219" y="1551"/>
                    <a:pt x="5706" y="1752"/>
                  </a:cubicBezTo>
                  <a:cubicBezTo>
                    <a:pt x="6196" y="1954"/>
                    <a:pt x="6650" y="2205"/>
                    <a:pt x="7052" y="2470"/>
                  </a:cubicBezTo>
                  <a:cubicBezTo>
                    <a:pt x="7863" y="2992"/>
                    <a:pt x="8490" y="3524"/>
                    <a:pt x="8925" y="3894"/>
                  </a:cubicBezTo>
                  <a:cubicBezTo>
                    <a:pt x="9356" y="4272"/>
                    <a:pt x="9602" y="4488"/>
                    <a:pt x="9602" y="4488"/>
                  </a:cubicBezTo>
                  <a:cubicBezTo>
                    <a:pt x="9602" y="4488"/>
                    <a:pt x="9417" y="4240"/>
                    <a:pt x="9086" y="3799"/>
                  </a:cubicBezTo>
                  <a:cubicBezTo>
                    <a:pt x="8746" y="3364"/>
                    <a:pt x="8259" y="2731"/>
                    <a:pt x="7550" y="2031"/>
                  </a:cubicBezTo>
                  <a:cubicBezTo>
                    <a:pt x="7199" y="1680"/>
                    <a:pt x="6782" y="1320"/>
                    <a:pt x="6289" y="971"/>
                  </a:cubicBezTo>
                  <a:cubicBezTo>
                    <a:pt x="5796" y="627"/>
                    <a:pt x="5202" y="310"/>
                    <a:pt x="4489" y="128"/>
                  </a:cubicBezTo>
                  <a:cubicBezTo>
                    <a:pt x="4314" y="72"/>
                    <a:pt x="4125" y="52"/>
                    <a:pt x="3934" y="28"/>
                  </a:cubicBezTo>
                  <a:cubicBezTo>
                    <a:pt x="3814" y="6"/>
                    <a:pt x="3691" y="0"/>
                    <a:pt x="3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9" name="Google Shape;3409;p67"/>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a:t>
            </a:r>
            <a:r>
              <a:rPr lang="en">
                <a:solidFill>
                  <a:schemeClr val="dk2"/>
                </a:solidFill>
              </a:rPr>
              <a:t> RESOURCES</a:t>
            </a:r>
            <a:endParaRPr>
              <a:solidFill>
                <a:schemeClr val="dk2"/>
              </a:solidFill>
            </a:endParaRPr>
          </a:p>
        </p:txBody>
      </p:sp>
      <p:sp>
        <p:nvSpPr>
          <p:cNvPr id="3410" name="Google Shape;3410;p67"/>
          <p:cNvSpPr txBox="1"/>
          <p:nvPr>
            <p:ph idx="1" type="body"/>
          </p:nvPr>
        </p:nvSpPr>
        <p:spPr>
          <a:xfrm>
            <a:off x="720000" y="1006682"/>
            <a:ext cx="5960100" cy="197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rPr>
              <a:t>Here’s an assortment of alternative resources whose style fits that of this template: </a:t>
            </a:r>
            <a:endParaRPr sz="1200">
              <a:solidFill>
                <a:schemeClr val="dk1"/>
              </a:solidFill>
            </a:endParaRPr>
          </a:p>
          <a:p>
            <a:pPr indent="0" lvl="0" marL="0" rtl="0" algn="l">
              <a:spcBef>
                <a:spcPts val="1000"/>
              </a:spcBef>
              <a:spcAft>
                <a:spcPts val="0"/>
              </a:spcAft>
              <a:buNone/>
            </a:pPr>
            <a:r>
              <a:rPr lang="en" sz="1400">
                <a:solidFill>
                  <a:schemeClr val="dk1"/>
                </a:solidFill>
                <a:latin typeface="Bebas Neue"/>
                <a:ea typeface="Bebas Neue"/>
                <a:cs typeface="Bebas Neue"/>
                <a:sym typeface="Bebas Neue"/>
              </a:rPr>
              <a:t>VECTORS </a:t>
            </a:r>
            <a:endParaRPr sz="1400">
              <a:solidFill>
                <a:schemeClr val="dk1"/>
              </a:solidFill>
              <a:latin typeface="Bebas Neue"/>
              <a:ea typeface="Bebas Neue"/>
              <a:cs typeface="Bebas Neue"/>
              <a:sym typeface="Bebas Neue"/>
            </a:endParaRPr>
          </a:p>
          <a:p>
            <a:pPr indent="-203200" lvl="0" marL="241300" rtl="0" algn="l">
              <a:spcBef>
                <a:spcPts val="1000"/>
              </a:spcBef>
              <a:spcAft>
                <a:spcPts val="1000"/>
              </a:spcAft>
              <a:buClr>
                <a:schemeClr val="dk1"/>
              </a:buClr>
              <a:buSzPts val="1200"/>
              <a:buFont typeface="Josefin Sans"/>
              <a:buChar char="●"/>
            </a:pPr>
            <a:r>
              <a:rPr lang="en" sz="1200">
                <a:solidFill>
                  <a:schemeClr val="hlink"/>
                </a:solidFill>
                <a:uFill>
                  <a:noFill/>
                </a:uFill>
                <a:hlinkClick r:id="rId3"/>
              </a:rPr>
              <a:t>Vivid colored postmodern business cover collection</a:t>
            </a:r>
            <a:endParaRPr sz="1200"/>
          </a:p>
        </p:txBody>
      </p:sp>
      <p:grpSp>
        <p:nvGrpSpPr>
          <p:cNvPr id="3411" name="Google Shape;3411;p67"/>
          <p:cNvGrpSpPr/>
          <p:nvPr/>
        </p:nvGrpSpPr>
        <p:grpSpPr>
          <a:xfrm>
            <a:off x="-6516" y="3212321"/>
            <a:ext cx="1627272" cy="1391677"/>
            <a:chOff x="3823519" y="3199321"/>
            <a:chExt cx="1627272" cy="1391677"/>
          </a:xfrm>
        </p:grpSpPr>
        <p:sp>
          <p:nvSpPr>
            <p:cNvPr id="3412" name="Google Shape;3412;p67"/>
            <p:cNvSpPr/>
            <p:nvPr/>
          </p:nvSpPr>
          <p:spPr>
            <a:xfrm>
              <a:off x="3826250" y="3204895"/>
              <a:ext cx="1408500" cy="1386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7"/>
            <p:cNvSpPr/>
            <p:nvPr/>
          </p:nvSpPr>
          <p:spPr>
            <a:xfrm>
              <a:off x="4637341" y="3969104"/>
              <a:ext cx="747697" cy="621894"/>
            </a:xfrm>
            <a:custGeom>
              <a:rect b="b" l="l" r="r" t="t"/>
              <a:pathLst>
                <a:path extrusionOk="0" h="17554" w="21105">
                  <a:moveTo>
                    <a:pt x="10499" y="0"/>
                  </a:moveTo>
                  <a:cubicBezTo>
                    <a:pt x="10499" y="0"/>
                    <a:pt x="10499" y="0"/>
                    <a:pt x="10499" y="0"/>
                  </a:cubicBezTo>
                  <a:lnTo>
                    <a:pt x="10499" y="0"/>
                  </a:lnTo>
                  <a:cubicBezTo>
                    <a:pt x="10499" y="0"/>
                    <a:pt x="10500" y="0"/>
                    <a:pt x="10500" y="0"/>
                  </a:cubicBezTo>
                  <a:close/>
                  <a:moveTo>
                    <a:pt x="10499" y="0"/>
                  </a:moveTo>
                  <a:lnTo>
                    <a:pt x="10499" y="0"/>
                  </a:lnTo>
                  <a:cubicBezTo>
                    <a:pt x="6982" y="1"/>
                    <a:pt x="3640" y="981"/>
                    <a:pt x="1335" y="2479"/>
                  </a:cubicBezTo>
                  <a:lnTo>
                    <a:pt x="2487" y="5823"/>
                  </a:lnTo>
                  <a:cubicBezTo>
                    <a:pt x="4447" y="4553"/>
                    <a:pt x="7156" y="3747"/>
                    <a:pt x="9750" y="3747"/>
                  </a:cubicBezTo>
                  <a:cubicBezTo>
                    <a:pt x="15456" y="3747"/>
                    <a:pt x="16091" y="7897"/>
                    <a:pt x="16091" y="10202"/>
                  </a:cubicBezTo>
                  <a:lnTo>
                    <a:pt x="16091" y="10779"/>
                  </a:lnTo>
                  <a:cubicBezTo>
                    <a:pt x="16008" y="10779"/>
                    <a:pt x="15925" y="10779"/>
                    <a:pt x="15843" y="10779"/>
                  </a:cubicBezTo>
                  <a:cubicBezTo>
                    <a:pt x="7315" y="10779"/>
                    <a:pt x="1832" y="13154"/>
                    <a:pt x="0" y="17554"/>
                  </a:cubicBezTo>
                  <a:lnTo>
                    <a:pt x="5269" y="17554"/>
                  </a:lnTo>
                  <a:cubicBezTo>
                    <a:pt x="7066" y="14950"/>
                    <a:pt x="11334" y="14287"/>
                    <a:pt x="15390" y="14287"/>
                  </a:cubicBezTo>
                  <a:cubicBezTo>
                    <a:pt x="15663" y="14287"/>
                    <a:pt x="15935" y="14290"/>
                    <a:pt x="16205" y="14295"/>
                  </a:cubicBezTo>
                  <a:lnTo>
                    <a:pt x="16205" y="17554"/>
                  </a:lnTo>
                  <a:lnTo>
                    <a:pt x="21104" y="17554"/>
                  </a:lnTo>
                  <a:lnTo>
                    <a:pt x="21104" y="11413"/>
                  </a:lnTo>
                  <a:cubicBezTo>
                    <a:pt x="21104" y="5823"/>
                    <a:pt x="19029" y="1"/>
                    <a:pt x="10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7"/>
            <p:cNvSpPr/>
            <p:nvPr/>
          </p:nvSpPr>
          <p:spPr>
            <a:xfrm>
              <a:off x="4728425" y="3204895"/>
              <a:ext cx="722367" cy="1386101"/>
            </a:xfrm>
            <a:custGeom>
              <a:rect b="b" l="l" r="r" t="t"/>
              <a:pathLst>
                <a:path extrusionOk="0" h="39125" w="20390">
                  <a:moveTo>
                    <a:pt x="13526" y="0"/>
                  </a:moveTo>
                  <a:lnTo>
                    <a:pt x="1" y="23427"/>
                  </a:lnTo>
                  <a:lnTo>
                    <a:pt x="9063" y="39125"/>
                  </a:lnTo>
                  <a:lnTo>
                    <a:pt x="20390" y="39125"/>
                  </a:lnTo>
                  <a:lnTo>
                    <a:pt x="2039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7"/>
            <p:cNvSpPr/>
            <p:nvPr/>
          </p:nvSpPr>
          <p:spPr>
            <a:xfrm>
              <a:off x="4728425" y="3969104"/>
              <a:ext cx="656613" cy="621894"/>
            </a:xfrm>
            <a:custGeom>
              <a:rect b="b" l="l" r="r" t="t"/>
              <a:pathLst>
                <a:path extrusionOk="0" h="17554" w="18534">
                  <a:moveTo>
                    <a:pt x="7928" y="0"/>
                  </a:moveTo>
                  <a:cubicBezTo>
                    <a:pt x="7928" y="0"/>
                    <a:pt x="7928" y="0"/>
                    <a:pt x="7928" y="0"/>
                  </a:cubicBezTo>
                  <a:lnTo>
                    <a:pt x="7928" y="0"/>
                  </a:lnTo>
                  <a:cubicBezTo>
                    <a:pt x="7928" y="0"/>
                    <a:pt x="7929" y="0"/>
                    <a:pt x="7929" y="0"/>
                  </a:cubicBezTo>
                  <a:close/>
                  <a:moveTo>
                    <a:pt x="7928" y="0"/>
                  </a:moveTo>
                  <a:cubicBezTo>
                    <a:pt x="5026" y="1"/>
                    <a:pt x="2245" y="669"/>
                    <a:pt x="65" y="1745"/>
                  </a:cubicBezTo>
                  <a:lnTo>
                    <a:pt x="1" y="1856"/>
                  </a:lnTo>
                  <a:lnTo>
                    <a:pt x="1741" y="4870"/>
                  </a:lnTo>
                  <a:cubicBezTo>
                    <a:pt x="3402" y="4168"/>
                    <a:pt x="5318" y="3747"/>
                    <a:pt x="7179" y="3747"/>
                  </a:cubicBezTo>
                  <a:cubicBezTo>
                    <a:pt x="12885" y="3747"/>
                    <a:pt x="13520" y="7897"/>
                    <a:pt x="13520" y="10202"/>
                  </a:cubicBezTo>
                  <a:lnTo>
                    <a:pt x="13520" y="10779"/>
                  </a:lnTo>
                  <a:cubicBezTo>
                    <a:pt x="13438" y="10779"/>
                    <a:pt x="13356" y="10779"/>
                    <a:pt x="13275" y="10779"/>
                  </a:cubicBezTo>
                  <a:cubicBezTo>
                    <a:pt x="10361" y="10779"/>
                    <a:pt x="7803" y="11056"/>
                    <a:pt x="5624" y="11596"/>
                  </a:cubicBezTo>
                  <a:lnTo>
                    <a:pt x="7475" y="14801"/>
                  </a:lnTo>
                  <a:cubicBezTo>
                    <a:pt x="9134" y="14420"/>
                    <a:pt x="10993" y="14286"/>
                    <a:pt x="12809" y="14286"/>
                  </a:cubicBezTo>
                  <a:cubicBezTo>
                    <a:pt x="13086" y="14286"/>
                    <a:pt x="13361" y="14289"/>
                    <a:pt x="13634" y="14295"/>
                  </a:cubicBezTo>
                  <a:lnTo>
                    <a:pt x="13634" y="17554"/>
                  </a:lnTo>
                  <a:lnTo>
                    <a:pt x="18533" y="17554"/>
                  </a:lnTo>
                  <a:lnTo>
                    <a:pt x="18533" y="11413"/>
                  </a:lnTo>
                  <a:cubicBezTo>
                    <a:pt x="18533" y="5823"/>
                    <a:pt x="16458" y="1"/>
                    <a:pt x="79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7"/>
            <p:cNvSpPr/>
            <p:nvPr/>
          </p:nvSpPr>
          <p:spPr>
            <a:xfrm>
              <a:off x="3876011" y="4081560"/>
              <a:ext cx="74469" cy="74469"/>
            </a:xfrm>
            <a:custGeom>
              <a:rect b="b" l="l" r="r" t="t"/>
              <a:pathLst>
                <a:path extrusionOk="0" fill="none" h="2102" w="2102">
                  <a:moveTo>
                    <a:pt x="2101" y="1051"/>
                  </a:moveTo>
                  <a:cubicBezTo>
                    <a:pt x="2101" y="1632"/>
                    <a:pt x="1632" y="2102"/>
                    <a:pt x="1051" y="2102"/>
                  </a:cubicBezTo>
                  <a:cubicBezTo>
                    <a:pt x="470" y="2102"/>
                    <a:pt x="1" y="1632"/>
                    <a:pt x="1" y="1051"/>
                  </a:cubicBezTo>
                  <a:cubicBezTo>
                    <a:pt x="1" y="472"/>
                    <a:pt x="471" y="1"/>
                    <a:pt x="1051" y="1"/>
                  </a:cubicBezTo>
                  <a:cubicBezTo>
                    <a:pt x="1630" y="1"/>
                    <a:pt x="2101" y="471"/>
                    <a:pt x="2101" y="1051"/>
                  </a:cubicBezTo>
                  <a:close/>
                </a:path>
              </a:pathLst>
            </a:custGeom>
            <a:noFill/>
            <a:ln cap="flat" cmpd="sng" w="19050">
              <a:solidFill>
                <a:schemeClr val="lt1"/>
              </a:solidFill>
              <a:prstDash val="solid"/>
              <a:miter lim="12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7"/>
            <p:cNvSpPr/>
            <p:nvPr/>
          </p:nvSpPr>
          <p:spPr>
            <a:xfrm>
              <a:off x="4024843" y="4081560"/>
              <a:ext cx="74504" cy="74469"/>
            </a:xfrm>
            <a:custGeom>
              <a:rect b="b" l="l" r="r" t="t"/>
              <a:pathLst>
                <a:path extrusionOk="0" h="2102" w="2103">
                  <a:moveTo>
                    <a:pt x="1052" y="1"/>
                  </a:moveTo>
                  <a:cubicBezTo>
                    <a:pt x="472" y="1"/>
                    <a:pt x="1" y="472"/>
                    <a:pt x="1" y="1051"/>
                  </a:cubicBezTo>
                  <a:cubicBezTo>
                    <a:pt x="1" y="1632"/>
                    <a:pt x="472" y="2102"/>
                    <a:pt x="1052" y="2102"/>
                  </a:cubicBezTo>
                  <a:cubicBezTo>
                    <a:pt x="1632" y="2102"/>
                    <a:pt x="2103" y="1632"/>
                    <a:pt x="2103" y="1051"/>
                  </a:cubicBezTo>
                  <a:cubicBezTo>
                    <a:pt x="2103" y="471"/>
                    <a:pt x="1632" y="1"/>
                    <a:pt x="10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7"/>
            <p:cNvSpPr/>
            <p:nvPr/>
          </p:nvSpPr>
          <p:spPr>
            <a:xfrm>
              <a:off x="4173745" y="4081560"/>
              <a:ext cx="74433" cy="74469"/>
            </a:xfrm>
            <a:custGeom>
              <a:rect b="b" l="l" r="r" t="t"/>
              <a:pathLst>
                <a:path extrusionOk="0" h="2102" w="2101">
                  <a:moveTo>
                    <a:pt x="1051" y="1"/>
                  </a:moveTo>
                  <a:cubicBezTo>
                    <a:pt x="471" y="1"/>
                    <a:pt x="0" y="472"/>
                    <a:pt x="0" y="1051"/>
                  </a:cubicBezTo>
                  <a:cubicBezTo>
                    <a:pt x="0" y="1632"/>
                    <a:pt x="471" y="2102"/>
                    <a:pt x="1051" y="2102"/>
                  </a:cubicBezTo>
                  <a:cubicBezTo>
                    <a:pt x="1631" y="2102"/>
                    <a:pt x="2101" y="1632"/>
                    <a:pt x="2101" y="1051"/>
                  </a:cubicBezTo>
                  <a:cubicBezTo>
                    <a:pt x="2101" y="471"/>
                    <a:pt x="1631" y="1"/>
                    <a:pt x="1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7"/>
            <p:cNvSpPr/>
            <p:nvPr/>
          </p:nvSpPr>
          <p:spPr>
            <a:xfrm>
              <a:off x="4322576" y="4081560"/>
              <a:ext cx="74504" cy="74469"/>
            </a:xfrm>
            <a:custGeom>
              <a:rect b="b" l="l" r="r" t="t"/>
              <a:pathLst>
                <a:path extrusionOk="0" h="2102" w="2103">
                  <a:moveTo>
                    <a:pt x="1052" y="1"/>
                  </a:moveTo>
                  <a:cubicBezTo>
                    <a:pt x="472" y="1"/>
                    <a:pt x="1" y="472"/>
                    <a:pt x="1" y="1051"/>
                  </a:cubicBezTo>
                  <a:cubicBezTo>
                    <a:pt x="1" y="1632"/>
                    <a:pt x="472" y="2102"/>
                    <a:pt x="1052" y="2102"/>
                  </a:cubicBezTo>
                  <a:cubicBezTo>
                    <a:pt x="1632" y="2102"/>
                    <a:pt x="2103" y="1632"/>
                    <a:pt x="2103" y="1051"/>
                  </a:cubicBezTo>
                  <a:cubicBezTo>
                    <a:pt x="2103" y="471"/>
                    <a:pt x="1633" y="1"/>
                    <a:pt x="10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7"/>
            <p:cNvSpPr/>
            <p:nvPr/>
          </p:nvSpPr>
          <p:spPr>
            <a:xfrm>
              <a:off x="4471478" y="4081560"/>
              <a:ext cx="74433" cy="74469"/>
            </a:xfrm>
            <a:custGeom>
              <a:rect b="b" l="l" r="r" t="t"/>
              <a:pathLst>
                <a:path extrusionOk="0" h="2102" w="2101">
                  <a:moveTo>
                    <a:pt x="2101" y="1051"/>
                  </a:moveTo>
                  <a:cubicBezTo>
                    <a:pt x="2101" y="1632"/>
                    <a:pt x="1631" y="2102"/>
                    <a:pt x="1051" y="2102"/>
                  </a:cubicBezTo>
                  <a:cubicBezTo>
                    <a:pt x="470" y="2102"/>
                    <a:pt x="0" y="1632"/>
                    <a:pt x="0" y="1051"/>
                  </a:cubicBezTo>
                  <a:cubicBezTo>
                    <a:pt x="0" y="472"/>
                    <a:pt x="470" y="1"/>
                    <a:pt x="1051" y="1"/>
                  </a:cubicBezTo>
                  <a:cubicBezTo>
                    <a:pt x="1630" y="1"/>
                    <a:pt x="2101" y="471"/>
                    <a:pt x="2101" y="105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7"/>
            <p:cNvSpPr/>
            <p:nvPr/>
          </p:nvSpPr>
          <p:spPr>
            <a:xfrm>
              <a:off x="3876011" y="4189083"/>
              <a:ext cx="74469" cy="74469"/>
            </a:xfrm>
            <a:custGeom>
              <a:rect b="b" l="l" r="r" t="t"/>
              <a:pathLst>
                <a:path extrusionOk="0" h="2102" w="2102">
                  <a:moveTo>
                    <a:pt x="2101" y="1050"/>
                  </a:moveTo>
                  <a:cubicBezTo>
                    <a:pt x="2101" y="1631"/>
                    <a:pt x="1632" y="2102"/>
                    <a:pt x="1051" y="2102"/>
                  </a:cubicBezTo>
                  <a:cubicBezTo>
                    <a:pt x="470" y="2102"/>
                    <a:pt x="1" y="1631"/>
                    <a:pt x="1" y="1050"/>
                  </a:cubicBezTo>
                  <a:cubicBezTo>
                    <a:pt x="1" y="471"/>
                    <a:pt x="471" y="1"/>
                    <a:pt x="1051" y="1"/>
                  </a:cubicBezTo>
                  <a:cubicBezTo>
                    <a:pt x="1630" y="1"/>
                    <a:pt x="2101" y="471"/>
                    <a:pt x="2101" y="105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7"/>
            <p:cNvSpPr/>
            <p:nvPr/>
          </p:nvSpPr>
          <p:spPr>
            <a:xfrm>
              <a:off x="4024843" y="4189083"/>
              <a:ext cx="74504" cy="74469"/>
            </a:xfrm>
            <a:custGeom>
              <a:rect b="b" l="l" r="r" t="t"/>
              <a:pathLst>
                <a:path extrusionOk="0" h="2102" w="2103">
                  <a:moveTo>
                    <a:pt x="1052" y="1"/>
                  </a:moveTo>
                  <a:cubicBezTo>
                    <a:pt x="472" y="1"/>
                    <a:pt x="1" y="471"/>
                    <a:pt x="1" y="1050"/>
                  </a:cubicBezTo>
                  <a:cubicBezTo>
                    <a:pt x="1" y="1631"/>
                    <a:pt x="472" y="2102"/>
                    <a:pt x="1052" y="2102"/>
                  </a:cubicBezTo>
                  <a:cubicBezTo>
                    <a:pt x="1632" y="2102"/>
                    <a:pt x="2103" y="1631"/>
                    <a:pt x="2103" y="1050"/>
                  </a:cubicBezTo>
                  <a:cubicBezTo>
                    <a:pt x="2103" y="471"/>
                    <a:pt x="1632" y="1"/>
                    <a:pt x="10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7"/>
            <p:cNvSpPr/>
            <p:nvPr/>
          </p:nvSpPr>
          <p:spPr>
            <a:xfrm>
              <a:off x="4173745" y="4189083"/>
              <a:ext cx="74433" cy="74469"/>
            </a:xfrm>
            <a:custGeom>
              <a:rect b="b" l="l" r="r" t="t"/>
              <a:pathLst>
                <a:path extrusionOk="0" h="2102" w="2101">
                  <a:moveTo>
                    <a:pt x="2101" y="1050"/>
                  </a:moveTo>
                  <a:cubicBezTo>
                    <a:pt x="2101" y="1631"/>
                    <a:pt x="1631" y="2102"/>
                    <a:pt x="1051" y="2102"/>
                  </a:cubicBezTo>
                  <a:cubicBezTo>
                    <a:pt x="471" y="2102"/>
                    <a:pt x="0" y="1631"/>
                    <a:pt x="0" y="1050"/>
                  </a:cubicBezTo>
                  <a:cubicBezTo>
                    <a:pt x="0" y="471"/>
                    <a:pt x="471" y="1"/>
                    <a:pt x="1051" y="1"/>
                  </a:cubicBezTo>
                  <a:cubicBezTo>
                    <a:pt x="1631" y="1"/>
                    <a:pt x="2101" y="471"/>
                    <a:pt x="2101" y="105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7"/>
            <p:cNvSpPr/>
            <p:nvPr/>
          </p:nvSpPr>
          <p:spPr>
            <a:xfrm>
              <a:off x="4322576" y="4189083"/>
              <a:ext cx="74504" cy="74469"/>
            </a:xfrm>
            <a:custGeom>
              <a:rect b="b" l="l" r="r" t="t"/>
              <a:pathLst>
                <a:path extrusionOk="0" h="2102" w="2103">
                  <a:moveTo>
                    <a:pt x="2103" y="1050"/>
                  </a:moveTo>
                  <a:cubicBezTo>
                    <a:pt x="2103" y="1631"/>
                    <a:pt x="1632" y="2102"/>
                    <a:pt x="1052" y="2102"/>
                  </a:cubicBezTo>
                  <a:cubicBezTo>
                    <a:pt x="472" y="2102"/>
                    <a:pt x="1" y="1631"/>
                    <a:pt x="1" y="1050"/>
                  </a:cubicBezTo>
                  <a:cubicBezTo>
                    <a:pt x="1" y="471"/>
                    <a:pt x="472" y="1"/>
                    <a:pt x="1052" y="1"/>
                  </a:cubicBezTo>
                  <a:cubicBezTo>
                    <a:pt x="1633" y="1"/>
                    <a:pt x="2103" y="471"/>
                    <a:pt x="2103" y="105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7"/>
            <p:cNvSpPr/>
            <p:nvPr/>
          </p:nvSpPr>
          <p:spPr>
            <a:xfrm>
              <a:off x="4471478" y="4189083"/>
              <a:ext cx="74433" cy="74469"/>
            </a:xfrm>
            <a:custGeom>
              <a:rect b="b" l="l" r="r" t="t"/>
              <a:pathLst>
                <a:path extrusionOk="0" h="2102" w="2101">
                  <a:moveTo>
                    <a:pt x="1051" y="1"/>
                  </a:moveTo>
                  <a:cubicBezTo>
                    <a:pt x="470" y="1"/>
                    <a:pt x="0" y="471"/>
                    <a:pt x="0" y="1050"/>
                  </a:cubicBezTo>
                  <a:cubicBezTo>
                    <a:pt x="0" y="1631"/>
                    <a:pt x="470" y="2102"/>
                    <a:pt x="1051" y="2102"/>
                  </a:cubicBezTo>
                  <a:cubicBezTo>
                    <a:pt x="1631" y="2102"/>
                    <a:pt x="2101" y="1631"/>
                    <a:pt x="2101" y="1050"/>
                  </a:cubicBezTo>
                  <a:cubicBezTo>
                    <a:pt x="2101" y="471"/>
                    <a:pt x="1630" y="1"/>
                    <a:pt x="1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7"/>
            <p:cNvSpPr/>
            <p:nvPr/>
          </p:nvSpPr>
          <p:spPr>
            <a:xfrm>
              <a:off x="3876011" y="4296570"/>
              <a:ext cx="74469" cy="74469"/>
            </a:xfrm>
            <a:custGeom>
              <a:rect b="b" l="l" r="r" t="t"/>
              <a:pathLst>
                <a:path extrusionOk="0" h="2102" w="2102">
                  <a:moveTo>
                    <a:pt x="1051" y="1"/>
                  </a:moveTo>
                  <a:cubicBezTo>
                    <a:pt x="471" y="1"/>
                    <a:pt x="1" y="472"/>
                    <a:pt x="1" y="1051"/>
                  </a:cubicBezTo>
                  <a:cubicBezTo>
                    <a:pt x="1" y="1632"/>
                    <a:pt x="470" y="2102"/>
                    <a:pt x="1051" y="2102"/>
                  </a:cubicBezTo>
                  <a:cubicBezTo>
                    <a:pt x="1632" y="2102"/>
                    <a:pt x="2101" y="1632"/>
                    <a:pt x="2101" y="1051"/>
                  </a:cubicBezTo>
                  <a:cubicBezTo>
                    <a:pt x="2101" y="472"/>
                    <a:pt x="1630" y="1"/>
                    <a:pt x="10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7"/>
            <p:cNvSpPr/>
            <p:nvPr/>
          </p:nvSpPr>
          <p:spPr>
            <a:xfrm>
              <a:off x="4024843" y="4296570"/>
              <a:ext cx="74504" cy="74469"/>
            </a:xfrm>
            <a:custGeom>
              <a:rect b="b" l="l" r="r" t="t"/>
              <a:pathLst>
                <a:path extrusionOk="0" fill="none" h="2102" w="2103">
                  <a:moveTo>
                    <a:pt x="2103" y="1051"/>
                  </a:moveTo>
                  <a:cubicBezTo>
                    <a:pt x="2103" y="1632"/>
                    <a:pt x="1632" y="2102"/>
                    <a:pt x="1052" y="2102"/>
                  </a:cubicBezTo>
                  <a:cubicBezTo>
                    <a:pt x="472" y="2102"/>
                    <a:pt x="1" y="1632"/>
                    <a:pt x="1" y="1051"/>
                  </a:cubicBezTo>
                  <a:cubicBezTo>
                    <a:pt x="1" y="472"/>
                    <a:pt x="472" y="1"/>
                    <a:pt x="1052" y="1"/>
                  </a:cubicBezTo>
                  <a:cubicBezTo>
                    <a:pt x="1632" y="1"/>
                    <a:pt x="2103" y="472"/>
                    <a:pt x="2103" y="1051"/>
                  </a:cubicBezTo>
                  <a:close/>
                </a:path>
              </a:pathLst>
            </a:custGeom>
            <a:noFill/>
            <a:ln cap="flat" cmpd="sng" w="19050">
              <a:solidFill>
                <a:schemeClr val="dk2"/>
              </a:solidFill>
              <a:prstDash val="solid"/>
              <a:miter lim="12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7"/>
            <p:cNvSpPr/>
            <p:nvPr/>
          </p:nvSpPr>
          <p:spPr>
            <a:xfrm>
              <a:off x="4173745" y="4296570"/>
              <a:ext cx="74433" cy="74469"/>
            </a:xfrm>
            <a:custGeom>
              <a:rect b="b" l="l" r="r" t="t"/>
              <a:pathLst>
                <a:path extrusionOk="0" fill="none" h="2102" w="2101">
                  <a:moveTo>
                    <a:pt x="2101" y="1051"/>
                  </a:moveTo>
                  <a:cubicBezTo>
                    <a:pt x="2101" y="1632"/>
                    <a:pt x="1631" y="2102"/>
                    <a:pt x="1051" y="2102"/>
                  </a:cubicBezTo>
                  <a:cubicBezTo>
                    <a:pt x="471" y="2102"/>
                    <a:pt x="0" y="1632"/>
                    <a:pt x="0" y="1051"/>
                  </a:cubicBezTo>
                  <a:cubicBezTo>
                    <a:pt x="0" y="472"/>
                    <a:pt x="471" y="1"/>
                    <a:pt x="1051" y="1"/>
                  </a:cubicBezTo>
                  <a:cubicBezTo>
                    <a:pt x="1631" y="1"/>
                    <a:pt x="2101" y="472"/>
                    <a:pt x="2101" y="1051"/>
                  </a:cubicBezTo>
                  <a:close/>
                </a:path>
              </a:pathLst>
            </a:custGeom>
            <a:noFill/>
            <a:ln cap="flat" cmpd="sng" w="19050">
              <a:solidFill>
                <a:schemeClr val="lt1"/>
              </a:solidFill>
              <a:prstDash val="solid"/>
              <a:miter lim="12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7"/>
            <p:cNvSpPr/>
            <p:nvPr/>
          </p:nvSpPr>
          <p:spPr>
            <a:xfrm>
              <a:off x="4322576" y="4296570"/>
              <a:ext cx="74504" cy="74469"/>
            </a:xfrm>
            <a:custGeom>
              <a:rect b="b" l="l" r="r" t="t"/>
              <a:pathLst>
                <a:path extrusionOk="0" h="2102" w="2103">
                  <a:moveTo>
                    <a:pt x="1052" y="1"/>
                  </a:moveTo>
                  <a:cubicBezTo>
                    <a:pt x="472" y="1"/>
                    <a:pt x="1" y="472"/>
                    <a:pt x="1" y="1051"/>
                  </a:cubicBezTo>
                  <a:cubicBezTo>
                    <a:pt x="1" y="1632"/>
                    <a:pt x="472" y="2102"/>
                    <a:pt x="1052" y="2102"/>
                  </a:cubicBezTo>
                  <a:cubicBezTo>
                    <a:pt x="1632" y="2102"/>
                    <a:pt x="2103" y="1632"/>
                    <a:pt x="2103" y="1051"/>
                  </a:cubicBezTo>
                  <a:cubicBezTo>
                    <a:pt x="2103" y="472"/>
                    <a:pt x="1633" y="1"/>
                    <a:pt x="10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7"/>
            <p:cNvSpPr/>
            <p:nvPr/>
          </p:nvSpPr>
          <p:spPr>
            <a:xfrm>
              <a:off x="4471478" y="4296570"/>
              <a:ext cx="74433" cy="74469"/>
            </a:xfrm>
            <a:custGeom>
              <a:rect b="b" l="l" r="r" t="t"/>
              <a:pathLst>
                <a:path extrusionOk="0" h="2102" w="2101">
                  <a:moveTo>
                    <a:pt x="1051" y="1"/>
                  </a:moveTo>
                  <a:cubicBezTo>
                    <a:pt x="470" y="1"/>
                    <a:pt x="0" y="472"/>
                    <a:pt x="0" y="1051"/>
                  </a:cubicBezTo>
                  <a:cubicBezTo>
                    <a:pt x="0" y="1632"/>
                    <a:pt x="470" y="2102"/>
                    <a:pt x="1051" y="2102"/>
                  </a:cubicBezTo>
                  <a:cubicBezTo>
                    <a:pt x="1631" y="2102"/>
                    <a:pt x="2101" y="1632"/>
                    <a:pt x="2101" y="1051"/>
                  </a:cubicBezTo>
                  <a:cubicBezTo>
                    <a:pt x="2101" y="472"/>
                    <a:pt x="1630" y="1"/>
                    <a:pt x="1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7"/>
            <p:cNvSpPr/>
            <p:nvPr/>
          </p:nvSpPr>
          <p:spPr>
            <a:xfrm>
              <a:off x="3876011" y="4404093"/>
              <a:ext cx="74469" cy="74469"/>
            </a:xfrm>
            <a:custGeom>
              <a:rect b="b" l="l" r="r" t="t"/>
              <a:pathLst>
                <a:path extrusionOk="0" h="2102" w="2102">
                  <a:moveTo>
                    <a:pt x="1051" y="1"/>
                  </a:moveTo>
                  <a:cubicBezTo>
                    <a:pt x="471" y="1"/>
                    <a:pt x="1" y="471"/>
                    <a:pt x="1" y="1051"/>
                  </a:cubicBezTo>
                  <a:cubicBezTo>
                    <a:pt x="1" y="1631"/>
                    <a:pt x="470" y="2102"/>
                    <a:pt x="1051" y="2102"/>
                  </a:cubicBezTo>
                  <a:cubicBezTo>
                    <a:pt x="1632" y="2102"/>
                    <a:pt x="2101" y="1631"/>
                    <a:pt x="2101" y="1051"/>
                  </a:cubicBezTo>
                  <a:cubicBezTo>
                    <a:pt x="2101" y="471"/>
                    <a:pt x="1630" y="1"/>
                    <a:pt x="1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7"/>
            <p:cNvSpPr/>
            <p:nvPr/>
          </p:nvSpPr>
          <p:spPr>
            <a:xfrm>
              <a:off x="4024843" y="4404093"/>
              <a:ext cx="74504" cy="74469"/>
            </a:xfrm>
            <a:custGeom>
              <a:rect b="b" l="l" r="r" t="t"/>
              <a:pathLst>
                <a:path extrusionOk="0" h="2102" w="2103">
                  <a:moveTo>
                    <a:pt x="1052" y="1"/>
                  </a:moveTo>
                  <a:cubicBezTo>
                    <a:pt x="472" y="1"/>
                    <a:pt x="1" y="471"/>
                    <a:pt x="1" y="1051"/>
                  </a:cubicBezTo>
                  <a:cubicBezTo>
                    <a:pt x="1" y="1631"/>
                    <a:pt x="472" y="2102"/>
                    <a:pt x="1052" y="2102"/>
                  </a:cubicBezTo>
                  <a:cubicBezTo>
                    <a:pt x="1632" y="2102"/>
                    <a:pt x="2103" y="1631"/>
                    <a:pt x="2103" y="1051"/>
                  </a:cubicBezTo>
                  <a:cubicBezTo>
                    <a:pt x="2103" y="471"/>
                    <a:pt x="1632" y="1"/>
                    <a:pt x="10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7"/>
            <p:cNvSpPr/>
            <p:nvPr/>
          </p:nvSpPr>
          <p:spPr>
            <a:xfrm>
              <a:off x="4173745" y="4404093"/>
              <a:ext cx="74433" cy="74469"/>
            </a:xfrm>
            <a:custGeom>
              <a:rect b="b" l="l" r="r" t="t"/>
              <a:pathLst>
                <a:path extrusionOk="0" h="2102" w="2101">
                  <a:moveTo>
                    <a:pt x="2101" y="1051"/>
                  </a:moveTo>
                  <a:cubicBezTo>
                    <a:pt x="2101" y="1631"/>
                    <a:pt x="1631" y="2102"/>
                    <a:pt x="1051" y="2102"/>
                  </a:cubicBezTo>
                  <a:cubicBezTo>
                    <a:pt x="471" y="2102"/>
                    <a:pt x="0" y="1631"/>
                    <a:pt x="0" y="1051"/>
                  </a:cubicBezTo>
                  <a:cubicBezTo>
                    <a:pt x="0" y="471"/>
                    <a:pt x="471" y="1"/>
                    <a:pt x="1051" y="1"/>
                  </a:cubicBezTo>
                  <a:cubicBezTo>
                    <a:pt x="1631" y="1"/>
                    <a:pt x="2101" y="471"/>
                    <a:pt x="2101" y="105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7"/>
            <p:cNvSpPr/>
            <p:nvPr/>
          </p:nvSpPr>
          <p:spPr>
            <a:xfrm>
              <a:off x="4322576" y="4404093"/>
              <a:ext cx="74504" cy="74469"/>
            </a:xfrm>
            <a:custGeom>
              <a:rect b="b" l="l" r="r" t="t"/>
              <a:pathLst>
                <a:path extrusionOk="0" fill="none" h="2102" w="2103">
                  <a:moveTo>
                    <a:pt x="2103" y="1051"/>
                  </a:moveTo>
                  <a:cubicBezTo>
                    <a:pt x="2103" y="1631"/>
                    <a:pt x="1632" y="2102"/>
                    <a:pt x="1052" y="2102"/>
                  </a:cubicBezTo>
                  <a:cubicBezTo>
                    <a:pt x="472" y="2102"/>
                    <a:pt x="1" y="1631"/>
                    <a:pt x="1" y="1051"/>
                  </a:cubicBezTo>
                  <a:cubicBezTo>
                    <a:pt x="1" y="471"/>
                    <a:pt x="472" y="1"/>
                    <a:pt x="1052" y="1"/>
                  </a:cubicBezTo>
                  <a:cubicBezTo>
                    <a:pt x="1633" y="1"/>
                    <a:pt x="2103" y="471"/>
                    <a:pt x="2103" y="1051"/>
                  </a:cubicBezTo>
                  <a:close/>
                </a:path>
              </a:pathLst>
            </a:custGeom>
            <a:noFill/>
            <a:ln cap="flat" cmpd="sng" w="19050">
              <a:solidFill>
                <a:schemeClr val="lt1"/>
              </a:solidFill>
              <a:prstDash val="solid"/>
              <a:miter lim="12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7"/>
            <p:cNvSpPr/>
            <p:nvPr/>
          </p:nvSpPr>
          <p:spPr>
            <a:xfrm>
              <a:off x="4471478" y="4404093"/>
              <a:ext cx="74433" cy="74469"/>
            </a:xfrm>
            <a:custGeom>
              <a:rect b="b" l="l" r="r" t="t"/>
              <a:pathLst>
                <a:path extrusionOk="0" h="2102" w="2101">
                  <a:moveTo>
                    <a:pt x="1051" y="1"/>
                  </a:moveTo>
                  <a:cubicBezTo>
                    <a:pt x="470" y="1"/>
                    <a:pt x="0" y="471"/>
                    <a:pt x="0" y="1051"/>
                  </a:cubicBezTo>
                  <a:cubicBezTo>
                    <a:pt x="0" y="1631"/>
                    <a:pt x="470" y="2102"/>
                    <a:pt x="1051" y="2102"/>
                  </a:cubicBezTo>
                  <a:cubicBezTo>
                    <a:pt x="1631" y="2102"/>
                    <a:pt x="2101" y="1631"/>
                    <a:pt x="2101" y="1051"/>
                  </a:cubicBezTo>
                  <a:cubicBezTo>
                    <a:pt x="2101" y="471"/>
                    <a:pt x="1630" y="1"/>
                    <a:pt x="10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6" name="Google Shape;3436;p67"/>
            <p:cNvGrpSpPr/>
            <p:nvPr/>
          </p:nvGrpSpPr>
          <p:grpSpPr>
            <a:xfrm>
              <a:off x="3823519" y="3199321"/>
              <a:ext cx="722380" cy="758560"/>
              <a:chOff x="3884617" y="3356561"/>
              <a:chExt cx="579062" cy="608113"/>
            </a:xfrm>
          </p:grpSpPr>
          <p:sp>
            <p:nvSpPr>
              <p:cNvPr id="3437" name="Google Shape;3437;p67"/>
              <p:cNvSpPr/>
              <p:nvPr/>
            </p:nvSpPr>
            <p:spPr>
              <a:xfrm>
                <a:off x="3884617" y="3356561"/>
                <a:ext cx="579062" cy="608113"/>
              </a:xfrm>
              <a:custGeom>
                <a:rect b="b" l="l" r="r" t="t"/>
                <a:pathLst>
                  <a:path extrusionOk="0" h="17165" w="16345">
                    <a:moveTo>
                      <a:pt x="1" y="1"/>
                    </a:moveTo>
                    <a:lnTo>
                      <a:pt x="1" y="17165"/>
                    </a:lnTo>
                    <a:lnTo>
                      <a:pt x="16345" y="17165"/>
                    </a:lnTo>
                    <a:lnTo>
                      <a:pt x="163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7"/>
              <p:cNvSpPr/>
              <p:nvPr/>
            </p:nvSpPr>
            <p:spPr>
              <a:xfrm>
                <a:off x="3907609" y="3648520"/>
                <a:ext cx="270914" cy="289549"/>
              </a:xfrm>
              <a:custGeom>
                <a:rect b="b" l="l" r="r" t="t"/>
                <a:pathLst>
                  <a:path extrusionOk="0" h="8173" w="7647">
                    <a:moveTo>
                      <a:pt x="7057" y="0"/>
                    </a:moveTo>
                    <a:cubicBezTo>
                      <a:pt x="802" y="0"/>
                      <a:pt x="1" y="8172"/>
                      <a:pt x="1" y="8172"/>
                    </a:cubicBezTo>
                    <a:cubicBezTo>
                      <a:pt x="7647" y="8172"/>
                      <a:pt x="7057" y="0"/>
                      <a:pt x="7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7"/>
              <p:cNvSpPr/>
              <p:nvPr/>
            </p:nvSpPr>
            <p:spPr>
              <a:xfrm>
                <a:off x="3907609" y="3389969"/>
                <a:ext cx="270914" cy="289620"/>
              </a:xfrm>
              <a:custGeom>
                <a:rect b="b" l="l" r="r" t="t"/>
                <a:pathLst>
                  <a:path extrusionOk="0" h="8175" w="7647">
                    <a:moveTo>
                      <a:pt x="7057" y="1"/>
                    </a:moveTo>
                    <a:cubicBezTo>
                      <a:pt x="802" y="1"/>
                      <a:pt x="1" y="8174"/>
                      <a:pt x="1" y="8174"/>
                    </a:cubicBezTo>
                    <a:cubicBezTo>
                      <a:pt x="7647" y="8174"/>
                      <a:pt x="7057" y="1"/>
                      <a:pt x="7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7"/>
              <p:cNvSpPr/>
              <p:nvPr/>
            </p:nvSpPr>
            <p:spPr>
              <a:xfrm>
                <a:off x="4151847" y="3648520"/>
                <a:ext cx="270879" cy="289549"/>
              </a:xfrm>
              <a:custGeom>
                <a:rect b="b" l="l" r="r" t="t"/>
                <a:pathLst>
                  <a:path extrusionOk="0" h="8173" w="7646">
                    <a:moveTo>
                      <a:pt x="590" y="0"/>
                    </a:moveTo>
                    <a:cubicBezTo>
                      <a:pt x="590" y="0"/>
                      <a:pt x="0" y="8172"/>
                      <a:pt x="7645" y="8172"/>
                    </a:cubicBezTo>
                    <a:cubicBezTo>
                      <a:pt x="7645" y="8172"/>
                      <a:pt x="6844" y="0"/>
                      <a:pt x="5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7"/>
              <p:cNvSpPr/>
              <p:nvPr/>
            </p:nvSpPr>
            <p:spPr>
              <a:xfrm>
                <a:off x="4151847" y="3389969"/>
                <a:ext cx="270879" cy="289620"/>
              </a:xfrm>
              <a:custGeom>
                <a:rect b="b" l="l" r="r" t="t"/>
                <a:pathLst>
                  <a:path extrusionOk="0" h="8175" w="7646">
                    <a:moveTo>
                      <a:pt x="7645" y="8174"/>
                    </a:moveTo>
                    <a:cubicBezTo>
                      <a:pt x="7645" y="8174"/>
                      <a:pt x="6844" y="1"/>
                      <a:pt x="590" y="1"/>
                    </a:cubicBezTo>
                    <a:cubicBezTo>
                      <a:pt x="590" y="1"/>
                      <a:pt x="0" y="8174"/>
                      <a:pt x="7645" y="817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7"/>
              <p:cNvSpPr/>
              <p:nvPr/>
            </p:nvSpPr>
            <p:spPr>
              <a:xfrm>
                <a:off x="3907609" y="3389969"/>
                <a:ext cx="250012" cy="289620"/>
              </a:xfrm>
              <a:custGeom>
                <a:rect b="b" l="l" r="r" t="t"/>
                <a:pathLst>
                  <a:path extrusionOk="0" h="8175" w="7057">
                    <a:moveTo>
                      <a:pt x="7057" y="1"/>
                    </a:moveTo>
                    <a:lnTo>
                      <a:pt x="1" y="8174"/>
                    </a:lnTo>
                    <a:cubicBezTo>
                      <a:pt x="5700" y="8174"/>
                      <a:pt x="6822" y="3635"/>
                      <a:pt x="7025" y="1322"/>
                    </a:cubicBezTo>
                    <a:lnTo>
                      <a:pt x="70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7"/>
              <p:cNvSpPr/>
              <p:nvPr/>
            </p:nvSpPr>
            <p:spPr>
              <a:xfrm>
                <a:off x="4172714" y="3648520"/>
                <a:ext cx="250012" cy="289549"/>
              </a:xfrm>
              <a:custGeom>
                <a:rect b="b" l="l" r="r" t="t"/>
                <a:pathLst>
                  <a:path extrusionOk="0" h="8173" w="7057">
                    <a:moveTo>
                      <a:pt x="1" y="0"/>
                    </a:moveTo>
                    <a:lnTo>
                      <a:pt x="7056" y="8172"/>
                    </a:lnTo>
                    <a:cubicBezTo>
                      <a:pt x="7056" y="8172"/>
                      <a:pt x="6255"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7"/>
              <p:cNvSpPr/>
              <p:nvPr/>
            </p:nvSpPr>
            <p:spPr>
              <a:xfrm>
                <a:off x="4194289" y="3410694"/>
                <a:ext cx="209412" cy="249728"/>
              </a:xfrm>
              <a:custGeom>
                <a:rect b="b" l="l" r="r" t="t"/>
                <a:pathLst>
                  <a:path extrusionOk="0" h="7049" w="5911">
                    <a:moveTo>
                      <a:pt x="0" y="0"/>
                    </a:moveTo>
                    <a:lnTo>
                      <a:pt x="5911" y="7049"/>
                    </a:lnTo>
                    <a:cubicBezTo>
                      <a:pt x="5911" y="7049"/>
                      <a:pt x="4421" y="30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5" name="Google Shape;3445;p67"/>
            <p:cNvSpPr/>
            <p:nvPr/>
          </p:nvSpPr>
          <p:spPr>
            <a:xfrm rot="2530971">
              <a:off x="4447011" y="3396880"/>
              <a:ext cx="377417" cy="369693"/>
            </a:xfrm>
            <a:custGeom>
              <a:rect b="b" l="l" r="r" t="t"/>
              <a:pathLst>
                <a:path extrusionOk="0" h="10435" w="10653">
                  <a:moveTo>
                    <a:pt x="1403" y="1"/>
                  </a:moveTo>
                  <a:cubicBezTo>
                    <a:pt x="1348" y="1"/>
                    <a:pt x="1295" y="2"/>
                    <a:pt x="1244" y="4"/>
                  </a:cubicBezTo>
                  <a:cubicBezTo>
                    <a:pt x="323" y="49"/>
                    <a:pt x="31" y="380"/>
                    <a:pt x="16" y="632"/>
                  </a:cubicBezTo>
                  <a:cubicBezTo>
                    <a:pt x="0" y="893"/>
                    <a:pt x="217" y="1234"/>
                    <a:pt x="952" y="1603"/>
                  </a:cubicBezTo>
                  <a:cubicBezTo>
                    <a:pt x="1319" y="1790"/>
                    <a:pt x="1815" y="1991"/>
                    <a:pt x="2470" y="2239"/>
                  </a:cubicBezTo>
                  <a:cubicBezTo>
                    <a:pt x="3124" y="2490"/>
                    <a:pt x="3940" y="2787"/>
                    <a:pt x="4921" y="3256"/>
                  </a:cubicBezTo>
                  <a:cubicBezTo>
                    <a:pt x="5963" y="3750"/>
                    <a:pt x="6921" y="4425"/>
                    <a:pt x="7700" y="5198"/>
                  </a:cubicBezTo>
                  <a:cubicBezTo>
                    <a:pt x="8492" y="5963"/>
                    <a:pt x="9088" y="6831"/>
                    <a:pt x="9524" y="7620"/>
                  </a:cubicBezTo>
                  <a:cubicBezTo>
                    <a:pt x="9968" y="8408"/>
                    <a:pt x="10220" y="9129"/>
                    <a:pt x="10406" y="9630"/>
                  </a:cubicBezTo>
                  <a:cubicBezTo>
                    <a:pt x="10563" y="10143"/>
                    <a:pt x="10652" y="10434"/>
                    <a:pt x="10652" y="10434"/>
                  </a:cubicBezTo>
                  <a:cubicBezTo>
                    <a:pt x="10652" y="10434"/>
                    <a:pt x="10625" y="10146"/>
                    <a:pt x="10579" y="9631"/>
                  </a:cubicBezTo>
                  <a:cubicBezTo>
                    <a:pt x="10544" y="9374"/>
                    <a:pt x="10495" y="9062"/>
                    <a:pt x="10431" y="8697"/>
                  </a:cubicBezTo>
                  <a:cubicBezTo>
                    <a:pt x="10350" y="8338"/>
                    <a:pt x="10266" y="7925"/>
                    <a:pt x="10122" y="7482"/>
                  </a:cubicBezTo>
                  <a:cubicBezTo>
                    <a:pt x="9847" y="6595"/>
                    <a:pt x="9413" y="5553"/>
                    <a:pt x="8711" y="4525"/>
                  </a:cubicBezTo>
                  <a:cubicBezTo>
                    <a:pt x="8015" y="3498"/>
                    <a:pt x="7058" y="2485"/>
                    <a:pt x="5897" y="1663"/>
                  </a:cubicBezTo>
                  <a:cubicBezTo>
                    <a:pt x="4848" y="913"/>
                    <a:pt x="3884" y="508"/>
                    <a:pt x="3102" y="275"/>
                  </a:cubicBezTo>
                  <a:cubicBezTo>
                    <a:pt x="2404" y="70"/>
                    <a:pt x="1841" y="1"/>
                    <a:pt x="1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7"/>
            <p:cNvSpPr/>
            <p:nvPr/>
          </p:nvSpPr>
          <p:spPr>
            <a:xfrm rot="2530971">
              <a:off x="4609651" y="3391225"/>
              <a:ext cx="218734" cy="438849"/>
            </a:xfrm>
            <a:custGeom>
              <a:rect b="b" l="l" r="r" t="t"/>
              <a:pathLst>
                <a:path extrusionOk="0" h="12387" w="6174">
                  <a:moveTo>
                    <a:pt x="646" y="0"/>
                  </a:moveTo>
                  <a:cubicBezTo>
                    <a:pt x="372" y="0"/>
                    <a:pt x="207" y="108"/>
                    <a:pt x="134" y="234"/>
                  </a:cubicBezTo>
                  <a:lnTo>
                    <a:pt x="133" y="234"/>
                  </a:lnTo>
                  <a:cubicBezTo>
                    <a:pt x="1" y="460"/>
                    <a:pt x="3" y="845"/>
                    <a:pt x="399" y="1465"/>
                  </a:cubicBezTo>
                  <a:cubicBezTo>
                    <a:pt x="499" y="1619"/>
                    <a:pt x="616" y="1799"/>
                    <a:pt x="768" y="1985"/>
                  </a:cubicBezTo>
                  <a:cubicBezTo>
                    <a:pt x="910" y="2187"/>
                    <a:pt x="1095" y="2387"/>
                    <a:pt x="1292" y="2635"/>
                  </a:cubicBezTo>
                  <a:cubicBezTo>
                    <a:pt x="1704" y="3109"/>
                    <a:pt x="2204" y="3712"/>
                    <a:pt x="2831" y="4484"/>
                  </a:cubicBezTo>
                  <a:cubicBezTo>
                    <a:pt x="3502" y="5301"/>
                    <a:pt x="4031" y="6230"/>
                    <a:pt x="4495" y="7126"/>
                  </a:cubicBezTo>
                  <a:cubicBezTo>
                    <a:pt x="4933" y="8035"/>
                    <a:pt x="5271" y="8927"/>
                    <a:pt x="5506" y="9711"/>
                  </a:cubicBezTo>
                  <a:cubicBezTo>
                    <a:pt x="5616" y="10108"/>
                    <a:pt x="5717" y="10470"/>
                    <a:pt x="5808" y="10791"/>
                  </a:cubicBezTo>
                  <a:cubicBezTo>
                    <a:pt x="5872" y="11120"/>
                    <a:pt x="5930" y="11406"/>
                    <a:pt x="5977" y="11641"/>
                  </a:cubicBezTo>
                  <a:cubicBezTo>
                    <a:pt x="6070" y="12116"/>
                    <a:pt x="6124" y="12387"/>
                    <a:pt x="6124" y="12387"/>
                  </a:cubicBezTo>
                  <a:cubicBezTo>
                    <a:pt x="6124" y="12387"/>
                    <a:pt x="6132" y="12127"/>
                    <a:pt x="6148" y="11663"/>
                  </a:cubicBezTo>
                  <a:cubicBezTo>
                    <a:pt x="6155" y="11429"/>
                    <a:pt x="6164" y="11144"/>
                    <a:pt x="6174" y="10813"/>
                  </a:cubicBezTo>
                  <a:cubicBezTo>
                    <a:pt x="6163" y="10485"/>
                    <a:pt x="6139" y="10110"/>
                    <a:pt x="6117" y="9696"/>
                  </a:cubicBezTo>
                  <a:cubicBezTo>
                    <a:pt x="6000" y="8050"/>
                    <a:pt x="5590" y="5738"/>
                    <a:pt x="4414" y="3492"/>
                  </a:cubicBezTo>
                  <a:cubicBezTo>
                    <a:pt x="3880" y="2485"/>
                    <a:pt x="3323" y="1737"/>
                    <a:pt x="2794" y="1221"/>
                  </a:cubicBezTo>
                  <a:cubicBezTo>
                    <a:pt x="2275" y="698"/>
                    <a:pt x="1808" y="385"/>
                    <a:pt x="1427" y="206"/>
                  </a:cubicBezTo>
                  <a:cubicBezTo>
                    <a:pt x="1103" y="57"/>
                    <a:pt x="845" y="0"/>
                    <a:pt x="6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7"/>
            <p:cNvSpPr/>
            <p:nvPr/>
          </p:nvSpPr>
          <p:spPr>
            <a:xfrm rot="2530971">
              <a:off x="4759312" y="3421736"/>
              <a:ext cx="84461" cy="476580"/>
            </a:xfrm>
            <a:custGeom>
              <a:rect b="b" l="l" r="r" t="t"/>
              <a:pathLst>
                <a:path extrusionOk="0" h="13452" w="2384">
                  <a:moveTo>
                    <a:pt x="763" y="1"/>
                  </a:moveTo>
                  <a:cubicBezTo>
                    <a:pt x="715" y="1"/>
                    <a:pt x="671" y="8"/>
                    <a:pt x="631" y="21"/>
                  </a:cubicBezTo>
                  <a:cubicBezTo>
                    <a:pt x="386" y="99"/>
                    <a:pt x="116" y="394"/>
                    <a:pt x="49" y="1128"/>
                  </a:cubicBezTo>
                  <a:cubicBezTo>
                    <a:pt x="0" y="1504"/>
                    <a:pt x="33" y="1976"/>
                    <a:pt x="92" y="2614"/>
                  </a:cubicBezTo>
                  <a:cubicBezTo>
                    <a:pt x="123" y="2933"/>
                    <a:pt x="184" y="3284"/>
                    <a:pt x="253" y="3682"/>
                  </a:cubicBezTo>
                  <a:cubicBezTo>
                    <a:pt x="312" y="4081"/>
                    <a:pt x="394" y="4523"/>
                    <a:pt x="502" y="5013"/>
                  </a:cubicBezTo>
                  <a:cubicBezTo>
                    <a:pt x="627" y="5529"/>
                    <a:pt x="693" y="6056"/>
                    <a:pt x="789" y="6570"/>
                  </a:cubicBezTo>
                  <a:cubicBezTo>
                    <a:pt x="872" y="7086"/>
                    <a:pt x="982" y="7594"/>
                    <a:pt x="1033" y="8089"/>
                  </a:cubicBezTo>
                  <a:cubicBezTo>
                    <a:pt x="1148" y="9077"/>
                    <a:pt x="1296" y="10002"/>
                    <a:pt x="1354" y="10797"/>
                  </a:cubicBezTo>
                  <a:cubicBezTo>
                    <a:pt x="1481" y="12394"/>
                    <a:pt x="1565" y="13452"/>
                    <a:pt x="1565" y="13452"/>
                  </a:cubicBezTo>
                  <a:cubicBezTo>
                    <a:pt x="1565" y="13452"/>
                    <a:pt x="1718" y="12459"/>
                    <a:pt x="1957" y="10899"/>
                  </a:cubicBezTo>
                  <a:cubicBezTo>
                    <a:pt x="2022" y="10507"/>
                    <a:pt x="2067" y="10079"/>
                    <a:pt x="2107" y="9619"/>
                  </a:cubicBezTo>
                  <a:cubicBezTo>
                    <a:pt x="2148" y="9158"/>
                    <a:pt x="2194" y="8669"/>
                    <a:pt x="2241" y="8156"/>
                  </a:cubicBezTo>
                  <a:cubicBezTo>
                    <a:pt x="2296" y="7641"/>
                    <a:pt x="2306" y="7105"/>
                    <a:pt x="2328" y="6548"/>
                  </a:cubicBezTo>
                  <a:cubicBezTo>
                    <a:pt x="2339" y="5993"/>
                    <a:pt x="2384" y="5420"/>
                    <a:pt x="2361" y="4837"/>
                  </a:cubicBezTo>
                  <a:cubicBezTo>
                    <a:pt x="2351" y="4309"/>
                    <a:pt x="2329" y="3833"/>
                    <a:pt x="2297" y="3406"/>
                  </a:cubicBezTo>
                  <a:cubicBezTo>
                    <a:pt x="2255" y="2979"/>
                    <a:pt x="2189" y="2601"/>
                    <a:pt x="2125" y="2267"/>
                  </a:cubicBezTo>
                  <a:cubicBezTo>
                    <a:pt x="2006" y="1601"/>
                    <a:pt x="1802" y="1113"/>
                    <a:pt x="1634" y="767"/>
                  </a:cubicBezTo>
                  <a:cubicBezTo>
                    <a:pt x="1321" y="187"/>
                    <a:pt x="1002" y="1"/>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7"/>
            <p:cNvSpPr/>
            <p:nvPr/>
          </p:nvSpPr>
          <p:spPr>
            <a:xfrm rot="2530971">
              <a:off x="4703325" y="3305372"/>
              <a:ext cx="52753" cy="52788"/>
            </a:xfrm>
            <a:custGeom>
              <a:rect b="b" l="l" r="r" t="t"/>
              <a:pathLst>
                <a:path extrusionOk="0" h="1490" w="1489">
                  <a:moveTo>
                    <a:pt x="745" y="0"/>
                  </a:moveTo>
                  <a:cubicBezTo>
                    <a:pt x="334" y="0"/>
                    <a:pt x="0" y="334"/>
                    <a:pt x="0" y="745"/>
                  </a:cubicBezTo>
                  <a:cubicBezTo>
                    <a:pt x="0" y="1155"/>
                    <a:pt x="334" y="1489"/>
                    <a:pt x="745" y="1489"/>
                  </a:cubicBezTo>
                  <a:cubicBezTo>
                    <a:pt x="1156" y="1489"/>
                    <a:pt x="1489" y="1155"/>
                    <a:pt x="1489" y="745"/>
                  </a:cubicBezTo>
                  <a:cubicBezTo>
                    <a:pt x="1489" y="334"/>
                    <a:pt x="1156" y="0"/>
                    <a:pt x="7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7"/>
            <p:cNvSpPr/>
            <p:nvPr/>
          </p:nvSpPr>
          <p:spPr>
            <a:xfrm rot="2530971">
              <a:off x="4858789" y="3384862"/>
              <a:ext cx="52753" cy="52753"/>
            </a:xfrm>
            <a:custGeom>
              <a:rect b="b" l="l" r="r" t="t"/>
              <a:pathLst>
                <a:path extrusionOk="0" h="1489" w="1489">
                  <a:moveTo>
                    <a:pt x="744" y="1"/>
                  </a:moveTo>
                  <a:cubicBezTo>
                    <a:pt x="333" y="1"/>
                    <a:pt x="0" y="334"/>
                    <a:pt x="0" y="745"/>
                  </a:cubicBezTo>
                  <a:cubicBezTo>
                    <a:pt x="0" y="1156"/>
                    <a:pt x="333" y="1489"/>
                    <a:pt x="744" y="1489"/>
                  </a:cubicBezTo>
                  <a:cubicBezTo>
                    <a:pt x="1155" y="1489"/>
                    <a:pt x="1488" y="1156"/>
                    <a:pt x="1488" y="745"/>
                  </a:cubicBezTo>
                  <a:cubicBezTo>
                    <a:pt x="1488" y="334"/>
                    <a:pt x="1155" y="1"/>
                    <a:pt x="7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0" name="Google Shape;3450;p67"/>
          <p:cNvGrpSpPr/>
          <p:nvPr/>
        </p:nvGrpSpPr>
        <p:grpSpPr>
          <a:xfrm>
            <a:off x="7593863" y="-1"/>
            <a:ext cx="1550913" cy="4623608"/>
            <a:chOff x="7593863" y="-1"/>
            <a:chExt cx="1550913" cy="4623608"/>
          </a:xfrm>
        </p:grpSpPr>
        <p:sp>
          <p:nvSpPr>
            <p:cNvPr id="3451" name="Google Shape;3451;p67"/>
            <p:cNvSpPr/>
            <p:nvPr/>
          </p:nvSpPr>
          <p:spPr>
            <a:xfrm>
              <a:off x="7600375" y="4150207"/>
              <a:ext cx="1544400" cy="473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2" name="Google Shape;3452;p67"/>
            <p:cNvGrpSpPr/>
            <p:nvPr/>
          </p:nvGrpSpPr>
          <p:grpSpPr>
            <a:xfrm>
              <a:off x="7593863" y="-1"/>
              <a:ext cx="1550913" cy="4258382"/>
              <a:chOff x="3785963" y="1014671"/>
              <a:chExt cx="1492985" cy="4099329"/>
            </a:xfrm>
          </p:grpSpPr>
          <p:sp>
            <p:nvSpPr>
              <p:cNvPr id="3453" name="Google Shape;3453;p67"/>
              <p:cNvSpPr/>
              <p:nvPr/>
            </p:nvSpPr>
            <p:spPr>
              <a:xfrm>
                <a:off x="3792231" y="1014671"/>
                <a:ext cx="1486715" cy="4099316"/>
              </a:xfrm>
              <a:custGeom>
                <a:rect b="b" l="l" r="r" t="t"/>
                <a:pathLst>
                  <a:path extrusionOk="0" h="115710" w="41965">
                    <a:moveTo>
                      <a:pt x="1" y="1"/>
                    </a:moveTo>
                    <a:lnTo>
                      <a:pt x="41965" y="1"/>
                    </a:lnTo>
                    <a:lnTo>
                      <a:pt x="41965" y="115709"/>
                    </a:lnTo>
                    <a:lnTo>
                      <a:pt x="1" y="1157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7"/>
              <p:cNvSpPr/>
              <p:nvPr/>
            </p:nvSpPr>
            <p:spPr>
              <a:xfrm>
                <a:off x="3879099" y="1014671"/>
                <a:ext cx="890931" cy="920796"/>
              </a:xfrm>
              <a:custGeom>
                <a:rect b="b" l="l" r="r" t="t"/>
                <a:pathLst>
                  <a:path extrusionOk="0" h="25991" w="25148">
                    <a:moveTo>
                      <a:pt x="1" y="1"/>
                    </a:moveTo>
                    <a:lnTo>
                      <a:pt x="1" y="25991"/>
                    </a:lnTo>
                    <a:lnTo>
                      <a:pt x="25147" y="25991"/>
                    </a:lnTo>
                    <a:lnTo>
                      <a:pt x="251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7"/>
              <p:cNvSpPr/>
              <p:nvPr/>
            </p:nvSpPr>
            <p:spPr>
              <a:xfrm>
                <a:off x="4226502" y="1014671"/>
                <a:ext cx="463285" cy="432853"/>
              </a:xfrm>
              <a:custGeom>
                <a:rect b="b" l="l" r="r" t="t"/>
                <a:pathLst>
                  <a:path extrusionOk="0" h="12218" w="13077">
                    <a:moveTo>
                      <a:pt x="0" y="1"/>
                    </a:moveTo>
                    <a:lnTo>
                      <a:pt x="0" y="12218"/>
                    </a:lnTo>
                    <a:lnTo>
                      <a:pt x="10041" y="12218"/>
                    </a:lnTo>
                    <a:lnTo>
                      <a:pt x="13076" y="6594"/>
                    </a:lnTo>
                    <a:lnTo>
                      <a:pt x="117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7"/>
              <p:cNvSpPr/>
              <p:nvPr/>
            </p:nvSpPr>
            <p:spPr>
              <a:xfrm>
                <a:off x="4193483" y="2382141"/>
                <a:ext cx="998666" cy="802468"/>
              </a:xfrm>
              <a:custGeom>
                <a:rect b="b" l="l" r="r" t="t"/>
                <a:pathLst>
                  <a:path extrusionOk="0" h="22651" w="28189">
                    <a:moveTo>
                      <a:pt x="0" y="0"/>
                    </a:moveTo>
                    <a:lnTo>
                      <a:pt x="0" y="22650"/>
                    </a:lnTo>
                    <a:lnTo>
                      <a:pt x="28188" y="22650"/>
                    </a:lnTo>
                    <a:lnTo>
                      <a:pt x="281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7"/>
              <p:cNvSpPr/>
              <p:nvPr/>
            </p:nvSpPr>
            <p:spPr>
              <a:xfrm>
                <a:off x="3883244" y="4302708"/>
                <a:ext cx="1315317" cy="811290"/>
              </a:xfrm>
              <a:custGeom>
                <a:rect b="b" l="l" r="r" t="t"/>
                <a:pathLst>
                  <a:path extrusionOk="0" h="22900" w="37127">
                    <a:moveTo>
                      <a:pt x="18564" y="0"/>
                    </a:moveTo>
                    <a:cubicBezTo>
                      <a:pt x="8312" y="0"/>
                      <a:pt x="1" y="8312"/>
                      <a:pt x="1" y="18564"/>
                    </a:cubicBezTo>
                    <a:cubicBezTo>
                      <a:pt x="1" y="20057"/>
                      <a:pt x="182" y="21507"/>
                      <a:pt x="516" y="22899"/>
                    </a:cubicBezTo>
                    <a:lnTo>
                      <a:pt x="36612" y="22899"/>
                    </a:lnTo>
                    <a:cubicBezTo>
                      <a:pt x="36946" y="21507"/>
                      <a:pt x="37127" y="20057"/>
                      <a:pt x="37127" y="18564"/>
                    </a:cubicBezTo>
                    <a:cubicBezTo>
                      <a:pt x="37127" y="8312"/>
                      <a:pt x="28816" y="0"/>
                      <a:pt x="185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7"/>
              <p:cNvSpPr/>
              <p:nvPr/>
            </p:nvSpPr>
            <p:spPr>
              <a:xfrm>
                <a:off x="4710478" y="3527800"/>
                <a:ext cx="568470" cy="901736"/>
              </a:xfrm>
              <a:custGeom>
                <a:rect b="b" l="l" r="r" t="t"/>
                <a:pathLst>
                  <a:path extrusionOk="0" h="25453" w="16046">
                    <a:moveTo>
                      <a:pt x="1" y="1"/>
                    </a:moveTo>
                    <a:lnTo>
                      <a:pt x="16046" y="25453"/>
                    </a:lnTo>
                    <a:lnTo>
                      <a:pt x="160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7"/>
              <p:cNvSpPr/>
              <p:nvPr/>
            </p:nvSpPr>
            <p:spPr>
              <a:xfrm>
                <a:off x="4532703" y="3255007"/>
                <a:ext cx="74433" cy="74469"/>
              </a:xfrm>
              <a:custGeom>
                <a:rect b="b" l="l" r="r" t="t"/>
                <a:pathLst>
                  <a:path extrusionOk="0" fill="none" h="2102" w="2101">
                    <a:moveTo>
                      <a:pt x="2101" y="1051"/>
                    </a:moveTo>
                    <a:cubicBezTo>
                      <a:pt x="2101" y="1632"/>
                      <a:pt x="1631" y="2101"/>
                      <a:pt x="1049" y="2101"/>
                    </a:cubicBezTo>
                    <a:cubicBezTo>
                      <a:pt x="468" y="2101"/>
                      <a:pt x="0" y="1632"/>
                      <a:pt x="0" y="1051"/>
                    </a:cubicBezTo>
                    <a:cubicBezTo>
                      <a:pt x="0" y="470"/>
                      <a:pt x="470" y="1"/>
                      <a:pt x="1049" y="1"/>
                    </a:cubicBezTo>
                    <a:cubicBezTo>
                      <a:pt x="1630" y="1"/>
                      <a:pt x="2101" y="470"/>
                      <a:pt x="2101" y="1051"/>
                    </a:cubicBezTo>
                    <a:close/>
                  </a:path>
                </a:pathLst>
              </a:custGeom>
              <a:noFill/>
              <a:ln cap="flat" cmpd="sng" w="19050">
                <a:solidFill>
                  <a:schemeClr val="lt1"/>
                </a:solidFill>
                <a:prstDash val="solid"/>
                <a:miter lim="12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7"/>
              <p:cNvSpPr/>
              <p:nvPr/>
            </p:nvSpPr>
            <p:spPr>
              <a:xfrm>
                <a:off x="4681534" y="3255007"/>
                <a:ext cx="74469" cy="74469"/>
              </a:xfrm>
              <a:custGeom>
                <a:rect b="b" l="l" r="r" t="t"/>
                <a:pathLst>
                  <a:path extrusionOk="0" fill="none" h="2102" w="2102">
                    <a:moveTo>
                      <a:pt x="2101" y="1051"/>
                    </a:moveTo>
                    <a:cubicBezTo>
                      <a:pt x="2101" y="1632"/>
                      <a:pt x="1631" y="2101"/>
                      <a:pt x="1051" y="2101"/>
                    </a:cubicBezTo>
                    <a:cubicBezTo>
                      <a:pt x="471" y="2101"/>
                      <a:pt x="0" y="1632"/>
                      <a:pt x="0" y="1051"/>
                    </a:cubicBezTo>
                    <a:cubicBezTo>
                      <a:pt x="0" y="470"/>
                      <a:pt x="471" y="1"/>
                      <a:pt x="1051" y="1"/>
                    </a:cubicBezTo>
                    <a:cubicBezTo>
                      <a:pt x="1631" y="1"/>
                      <a:pt x="2101" y="470"/>
                      <a:pt x="2101" y="1051"/>
                    </a:cubicBezTo>
                    <a:close/>
                  </a:path>
                </a:pathLst>
              </a:custGeom>
              <a:noFill/>
              <a:ln cap="flat" cmpd="sng" w="19050">
                <a:solidFill>
                  <a:schemeClr val="lt1"/>
                </a:solidFill>
                <a:prstDash val="solid"/>
                <a:miter lim="12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7"/>
              <p:cNvSpPr/>
              <p:nvPr/>
            </p:nvSpPr>
            <p:spPr>
              <a:xfrm>
                <a:off x="4830401" y="3255007"/>
                <a:ext cx="74469" cy="74469"/>
              </a:xfrm>
              <a:custGeom>
                <a:rect b="b" l="l" r="r" t="t"/>
                <a:pathLst>
                  <a:path extrusionOk="0" h="2102" w="2102">
                    <a:moveTo>
                      <a:pt x="1051" y="1"/>
                    </a:moveTo>
                    <a:cubicBezTo>
                      <a:pt x="472" y="1"/>
                      <a:pt x="1" y="470"/>
                      <a:pt x="1" y="1051"/>
                    </a:cubicBezTo>
                    <a:cubicBezTo>
                      <a:pt x="1" y="1632"/>
                      <a:pt x="471" y="2101"/>
                      <a:pt x="1051" y="2101"/>
                    </a:cubicBezTo>
                    <a:cubicBezTo>
                      <a:pt x="1632" y="2101"/>
                      <a:pt x="2102" y="1632"/>
                      <a:pt x="2102" y="1051"/>
                    </a:cubicBezTo>
                    <a:cubicBezTo>
                      <a:pt x="2102" y="470"/>
                      <a:pt x="1631" y="1"/>
                      <a:pt x="10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7"/>
              <p:cNvSpPr/>
              <p:nvPr/>
            </p:nvSpPr>
            <p:spPr>
              <a:xfrm>
                <a:off x="4979267" y="3255007"/>
                <a:ext cx="74433" cy="74469"/>
              </a:xfrm>
              <a:custGeom>
                <a:rect b="b" l="l" r="r" t="t"/>
                <a:pathLst>
                  <a:path extrusionOk="0" h="2102" w="2101">
                    <a:moveTo>
                      <a:pt x="1051" y="1"/>
                    </a:moveTo>
                    <a:cubicBezTo>
                      <a:pt x="471" y="1"/>
                      <a:pt x="0" y="470"/>
                      <a:pt x="0" y="1051"/>
                    </a:cubicBezTo>
                    <a:cubicBezTo>
                      <a:pt x="0" y="1632"/>
                      <a:pt x="471" y="2101"/>
                      <a:pt x="1051" y="2101"/>
                    </a:cubicBezTo>
                    <a:cubicBezTo>
                      <a:pt x="1630" y="2101"/>
                      <a:pt x="2101" y="1632"/>
                      <a:pt x="2101" y="1051"/>
                    </a:cubicBezTo>
                    <a:cubicBezTo>
                      <a:pt x="2101" y="470"/>
                      <a:pt x="1631" y="1"/>
                      <a:pt x="10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7"/>
              <p:cNvSpPr/>
              <p:nvPr/>
            </p:nvSpPr>
            <p:spPr>
              <a:xfrm>
                <a:off x="5128099" y="3255007"/>
                <a:ext cx="74504" cy="74469"/>
              </a:xfrm>
              <a:custGeom>
                <a:rect b="b" l="l" r="r" t="t"/>
                <a:pathLst>
                  <a:path extrusionOk="0" h="2102" w="2103">
                    <a:moveTo>
                      <a:pt x="1052" y="1"/>
                    </a:moveTo>
                    <a:cubicBezTo>
                      <a:pt x="471" y="1"/>
                      <a:pt x="1" y="470"/>
                      <a:pt x="1" y="1051"/>
                    </a:cubicBezTo>
                    <a:cubicBezTo>
                      <a:pt x="1" y="1632"/>
                      <a:pt x="471" y="2101"/>
                      <a:pt x="1052" y="2101"/>
                    </a:cubicBezTo>
                    <a:cubicBezTo>
                      <a:pt x="1632" y="2101"/>
                      <a:pt x="2102" y="1632"/>
                      <a:pt x="2102" y="1051"/>
                    </a:cubicBezTo>
                    <a:cubicBezTo>
                      <a:pt x="2102" y="470"/>
                      <a:pt x="1632" y="1"/>
                      <a:pt x="10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7"/>
              <p:cNvSpPr/>
              <p:nvPr/>
            </p:nvSpPr>
            <p:spPr>
              <a:xfrm>
                <a:off x="4532703" y="3362494"/>
                <a:ext cx="74433" cy="74504"/>
              </a:xfrm>
              <a:custGeom>
                <a:rect b="b" l="l" r="r" t="t"/>
                <a:pathLst>
                  <a:path extrusionOk="0" h="2103" w="2101">
                    <a:moveTo>
                      <a:pt x="1049" y="1"/>
                    </a:moveTo>
                    <a:cubicBezTo>
                      <a:pt x="470" y="1"/>
                      <a:pt x="0" y="471"/>
                      <a:pt x="0" y="1052"/>
                    </a:cubicBezTo>
                    <a:cubicBezTo>
                      <a:pt x="0" y="1632"/>
                      <a:pt x="468" y="2102"/>
                      <a:pt x="1049" y="2102"/>
                    </a:cubicBezTo>
                    <a:cubicBezTo>
                      <a:pt x="1631" y="2102"/>
                      <a:pt x="2101" y="1632"/>
                      <a:pt x="2101" y="1052"/>
                    </a:cubicBezTo>
                    <a:cubicBezTo>
                      <a:pt x="2101" y="471"/>
                      <a:pt x="1630" y="1"/>
                      <a:pt x="1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7"/>
              <p:cNvSpPr/>
              <p:nvPr/>
            </p:nvSpPr>
            <p:spPr>
              <a:xfrm>
                <a:off x="4681534" y="3362494"/>
                <a:ext cx="74469" cy="74504"/>
              </a:xfrm>
              <a:custGeom>
                <a:rect b="b" l="l" r="r" t="t"/>
                <a:pathLst>
                  <a:path extrusionOk="0" h="2103" w="2102">
                    <a:moveTo>
                      <a:pt x="1051" y="1"/>
                    </a:moveTo>
                    <a:cubicBezTo>
                      <a:pt x="471" y="1"/>
                      <a:pt x="0" y="471"/>
                      <a:pt x="0" y="1052"/>
                    </a:cubicBezTo>
                    <a:cubicBezTo>
                      <a:pt x="0" y="1632"/>
                      <a:pt x="471" y="2102"/>
                      <a:pt x="1051" y="2102"/>
                    </a:cubicBezTo>
                    <a:cubicBezTo>
                      <a:pt x="1631" y="2102"/>
                      <a:pt x="2101" y="1632"/>
                      <a:pt x="2101" y="1052"/>
                    </a:cubicBezTo>
                    <a:cubicBezTo>
                      <a:pt x="2101" y="471"/>
                      <a:pt x="1631" y="1"/>
                      <a:pt x="10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7"/>
              <p:cNvSpPr/>
              <p:nvPr/>
            </p:nvSpPr>
            <p:spPr>
              <a:xfrm>
                <a:off x="4830401" y="3362494"/>
                <a:ext cx="74469" cy="74504"/>
              </a:xfrm>
              <a:custGeom>
                <a:rect b="b" l="l" r="r" t="t"/>
                <a:pathLst>
                  <a:path extrusionOk="0" fill="none" h="2103" w="2102">
                    <a:moveTo>
                      <a:pt x="2102" y="1052"/>
                    </a:moveTo>
                    <a:cubicBezTo>
                      <a:pt x="2102" y="1632"/>
                      <a:pt x="1632" y="2102"/>
                      <a:pt x="1051" y="2102"/>
                    </a:cubicBezTo>
                    <a:cubicBezTo>
                      <a:pt x="471" y="2102"/>
                      <a:pt x="1" y="1632"/>
                      <a:pt x="1" y="1052"/>
                    </a:cubicBezTo>
                    <a:cubicBezTo>
                      <a:pt x="1" y="471"/>
                      <a:pt x="472" y="1"/>
                      <a:pt x="1051" y="1"/>
                    </a:cubicBezTo>
                    <a:cubicBezTo>
                      <a:pt x="1631" y="1"/>
                      <a:pt x="2102" y="471"/>
                      <a:pt x="2102" y="1052"/>
                    </a:cubicBezTo>
                    <a:close/>
                  </a:path>
                </a:pathLst>
              </a:custGeom>
              <a:noFill/>
              <a:ln cap="flat" cmpd="sng" w="19050">
                <a:solidFill>
                  <a:schemeClr val="lt1"/>
                </a:solidFill>
                <a:prstDash val="solid"/>
                <a:miter lim="12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7"/>
              <p:cNvSpPr/>
              <p:nvPr/>
            </p:nvSpPr>
            <p:spPr>
              <a:xfrm>
                <a:off x="4979267" y="3362494"/>
                <a:ext cx="74433" cy="74504"/>
              </a:xfrm>
              <a:custGeom>
                <a:rect b="b" l="l" r="r" t="t"/>
                <a:pathLst>
                  <a:path extrusionOk="0" fill="none" h="2103" w="2101">
                    <a:moveTo>
                      <a:pt x="2101" y="1052"/>
                    </a:moveTo>
                    <a:cubicBezTo>
                      <a:pt x="2101" y="1632"/>
                      <a:pt x="1630" y="2102"/>
                      <a:pt x="1051" y="2102"/>
                    </a:cubicBezTo>
                    <a:cubicBezTo>
                      <a:pt x="471" y="2102"/>
                      <a:pt x="0" y="1632"/>
                      <a:pt x="0" y="1052"/>
                    </a:cubicBezTo>
                    <a:cubicBezTo>
                      <a:pt x="0" y="471"/>
                      <a:pt x="471" y="1"/>
                      <a:pt x="1051" y="1"/>
                    </a:cubicBezTo>
                    <a:cubicBezTo>
                      <a:pt x="1631" y="1"/>
                      <a:pt x="2101" y="471"/>
                      <a:pt x="2101" y="1052"/>
                    </a:cubicBezTo>
                    <a:close/>
                  </a:path>
                </a:pathLst>
              </a:custGeom>
              <a:noFill/>
              <a:ln cap="flat" cmpd="sng" w="19050">
                <a:solidFill>
                  <a:schemeClr val="dk2"/>
                </a:solidFill>
                <a:prstDash val="solid"/>
                <a:miter lim="12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7"/>
              <p:cNvSpPr/>
              <p:nvPr/>
            </p:nvSpPr>
            <p:spPr>
              <a:xfrm>
                <a:off x="4383659" y="3255007"/>
                <a:ext cx="74504" cy="74469"/>
              </a:xfrm>
              <a:custGeom>
                <a:rect b="b" l="l" r="r" t="t"/>
                <a:pathLst>
                  <a:path extrusionOk="0" h="2102" w="2103">
                    <a:moveTo>
                      <a:pt x="1052" y="1"/>
                    </a:moveTo>
                    <a:cubicBezTo>
                      <a:pt x="472" y="1"/>
                      <a:pt x="1" y="470"/>
                      <a:pt x="1" y="1051"/>
                    </a:cubicBezTo>
                    <a:cubicBezTo>
                      <a:pt x="1" y="1632"/>
                      <a:pt x="472" y="2101"/>
                      <a:pt x="1052" y="2101"/>
                    </a:cubicBezTo>
                    <a:cubicBezTo>
                      <a:pt x="1632" y="2101"/>
                      <a:pt x="2103" y="1632"/>
                      <a:pt x="2103" y="1051"/>
                    </a:cubicBezTo>
                    <a:cubicBezTo>
                      <a:pt x="2103" y="470"/>
                      <a:pt x="1632" y="1"/>
                      <a:pt x="10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7"/>
              <p:cNvSpPr/>
              <p:nvPr/>
            </p:nvSpPr>
            <p:spPr>
              <a:xfrm>
                <a:off x="4383659" y="3362494"/>
                <a:ext cx="74504" cy="74504"/>
              </a:xfrm>
              <a:custGeom>
                <a:rect b="b" l="l" r="r" t="t"/>
                <a:pathLst>
                  <a:path extrusionOk="0" fill="none" h="2103" w="2103">
                    <a:moveTo>
                      <a:pt x="2103" y="1052"/>
                    </a:moveTo>
                    <a:cubicBezTo>
                      <a:pt x="2103" y="1632"/>
                      <a:pt x="1632" y="2102"/>
                      <a:pt x="1052" y="2102"/>
                    </a:cubicBezTo>
                    <a:cubicBezTo>
                      <a:pt x="472" y="2102"/>
                      <a:pt x="1" y="1632"/>
                      <a:pt x="1" y="1052"/>
                    </a:cubicBezTo>
                    <a:cubicBezTo>
                      <a:pt x="1" y="471"/>
                      <a:pt x="472" y="1"/>
                      <a:pt x="1052" y="1"/>
                    </a:cubicBezTo>
                    <a:cubicBezTo>
                      <a:pt x="1632" y="1"/>
                      <a:pt x="2103" y="471"/>
                      <a:pt x="2103" y="1052"/>
                    </a:cubicBezTo>
                    <a:close/>
                  </a:path>
                </a:pathLst>
              </a:custGeom>
              <a:noFill/>
              <a:ln cap="flat" cmpd="sng" w="19050">
                <a:solidFill>
                  <a:schemeClr val="dk2"/>
                </a:solidFill>
                <a:prstDash val="solid"/>
                <a:miter lim="12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7"/>
              <p:cNvSpPr/>
              <p:nvPr/>
            </p:nvSpPr>
            <p:spPr>
              <a:xfrm>
                <a:off x="5128099" y="3362494"/>
                <a:ext cx="74504" cy="74504"/>
              </a:xfrm>
              <a:custGeom>
                <a:rect b="b" l="l" r="r" t="t"/>
                <a:pathLst>
                  <a:path extrusionOk="0" h="2103" w="2103">
                    <a:moveTo>
                      <a:pt x="1052" y="1"/>
                    </a:moveTo>
                    <a:cubicBezTo>
                      <a:pt x="471" y="1"/>
                      <a:pt x="1" y="471"/>
                      <a:pt x="1" y="1052"/>
                    </a:cubicBezTo>
                    <a:cubicBezTo>
                      <a:pt x="1" y="1632"/>
                      <a:pt x="471" y="2102"/>
                      <a:pt x="1052" y="2102"/>
                    </a:cubicBezTo>
                    <a:cubicBezTo>
                      <a:pt x="1632" y="2102"/>
                      <a:pt x="2102" y="1632"/>
                      <a:pt x="2102" y="1052"/>
                    </a:cubicBezTo>
                    <a:cubicBezTo>
                      <a:pt x="2102" y="471"/>
                      <a:pt x="1632" y="1"/>
                      <a:pt x="10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7"/>
              <p:cNvSpPr/>
              <p:nvPr/>
            </p:nvSpPr>
            <p:spPr>
              <a:xfrm>
                <a:off x="4195751" y="2241636"/>
                <a:ext cx="968588" cy="74469"/>
              </a:xfrm>
              <a:custGeom>
                <a:rect b="b" l="l" r="r" t="t"/>
                <a:pathLst>
                  <a:path extrusionOk="0" h="2102" w="27340">
                    <a:moveTo>
                      <a:pt x="3148" y="1"/>
                    </a:moveTo>
                    <a:cubicBezTo>
                      <a:pt x="2209" y="1"/>
                      <a:pt x="1760" y="478"/>
                      <a:pt x="1399" y="862"/>
                    </a:cubicBezTo>
                    <a:cubicBezTo>
                      <a:pt x="1046" y="1236"/>
                      <a:pt x="856" y="1401"/>
                      <a:pt x="513" y="1401"/>
                    </a:cubicBezTo>
                    <a:cubicBezTo>
                      <a:pt x="230" y="1401"/>
                      <a:pt x="1" y="1558"/>
                      <a:pt x="1" y="1751"/>
                    </a:cubicBezTo>
                    <a:cubicBezTo>
                      <a:pt x="1" y="1945"/>
                      <a:pt x="230" y="2101"/>
                      <a:pt x="513" y="2101"/>
                    </a:cubicBezTo>
                    <a:cubicBezTo>
                      <a:pt x="1451" y="2101"/>
                      <a:pt x="1900" y="1624"/>
                      <a:pt x="2261" y="1240"/>
                    </a:cubicBezTo>
                    <a:cubicBezTo>
                      <a:pt x="2614" y="865"/>
                      <a:pt x="2805" y="701"/>
                      <a:pt x="3148" y="701"/>
                    </a:cubicBezTo>
                    <a:cubicBezTo>
                      <a:pt x="3491" y="701"/>
                      <a:pt x="3681" y="864"/>
                      <a:pt x="4034" y="1240"/>
                    </a:cubicBezTo>
                    <a:cubicBezTo>
                      <a:pt x="4395" y="1624"/>
                      <a:pt x="4844" y="2101"/>
                      <a:pt x="5782" y="2101"/>
                    </a:cubicBezTo>
                    <a:cubicBezTo>
                      <a:pt x="6720" y="2101"/>
                      <a:pt x="7169" y="1624"/>
                      <a:pt x="7530" y="1240"/>
                    </a:cubicBezTo>
                    <a:cubicBezTo>
                      <a:pt x="7881" y="865"/>
                      <a:pt x="8073" y="701"/>
                      <a:pt x="8414" y="701"/>
                    </a:cubicBezTo>
                    <a:cubicBezTo>
                      <a:pt x="8756" y="701"/>
                      <a:pt x="8946" y="865"/>
                      <a:pt x="9298" y="1240"/>
                    </a:cubicBezTo>
                    <a:cubicBezTo>
                      <a:pt x="9659" y="1623"/>
                      <a:pt x="10106" y="2101"/>
                      <a:pt x="11044" y="2101"/>
                    </a:cubicBezTo>
                    <a:cubicBezTo>
                      <a:pt x="11984" y="2101"/>
                      <a:pt x="12431" y="1624"/>
                      <a:pt x="12791" y="1240"/>
                    </a:cubicBezTo>
                    <a:cubicBezTo>
                      <a:pt x="13144" y="865"/>
                      <a:pt x="13335" y="701"/>
                      <a:pt x="13677" y="701"/>
                    </a:cubicBezTo>
                    <a:cubicBezTo>
                      <a:pt x="14019" y="701"/>
                      <a:pt x="14208" y="865"/>
                      <a:pt x="14560" y="1240"/>
                    </a:cubicBezTo>
                    <a:cubicBezTo>
                      <a:pt x="14921" y="1623"/>
                      <a:pt x="15370" y="2101"/>
                      <a:pt x="16307" y="2101"/>
                    </a:cubicBezTo>
                    <a:cubicBezTo>
                      <a:pt x="17245" y="2101"/>
                      <a:pt x="17694" y="1623"/>
                      <a:pt x="18054" y="1240"/>
                    </a:cubicBezTo>
                    <a:cubicBezTo>
                      <a:pt x="18407" y="865"/>
                      <a:pt x="18597" y="701"/>
                      <a:pt x="18938" y="701"/>
                    </a:cubicBezTo>
                    <a:cubicBezTo>
                      <a:pt x="19280" y="701"/>
                      <a:pt x="19470" y="865"/>
                      <a:pt x="19823" y="1240"/>
                    </a:cubicBezTo>
                    <a:cubicBezTo>
                      <a:pt x="20183" y="1623"/>
                      <a:pt x="20632" y="2101"/>
                      <a:pt x="21568" y="2101"/>
                    </a:cubicBezTo>
                    <a:cubicBezTo>
                      <a:pt x="22507" y="2101"/>
                      <a:pt x="22955" y="1623"/>
                      <a:pt x="23315" y="1240"/>
                    </a:cubicBezTo>
                    <a:cubicBezTo>
                      <a:pt x="23668" y="865"/>
                      <a:pt x="23858" y="701"/>
                      <a:pt x="24200" y="701"/>
                    </a:cubicBezTo>
                    <a:cubicBezTo>
                      <a:pt x="24540" y="701"/>
                      <a:pt x="24730" y="865"/>
                      <a:pt x="25082" y="1240"/>
                    </a:cubicBezTo>
                    <a:cubicBezTo>
                      <a:pt x="25442" y="1623"/>
                      <a:pt x="25889" y="2101"/>
                      <a:pt x="26827" y="2101"/>
                    </a:cubicBezTo>
                    <a:cubicBezTo>
                      <a:pt x="27110" y="2101"/>
                      <a:pt x="27340" y="1945"/>
                      <a:pt x="27340" y="1751"/>
                    </a:cubicBezTo>
                    <a:cubicBezTo>
                      <a:pt x="27340" y="1558"/>
                      <a:pt x="27110" y="1401"/>
                      <a:pt x="26827" y="1401"/>
                    </a:cubicBezTo>
                    <a:cubicBezTo>
                      <a:pt x="26486" y="1401"/>
                      <a:pt x="26297" y="1236"/>
                      <a:pt x="25945" y="862"/>
                    </a:cubicBezTo>
                    <a:cubicBezTo>
                      <a:pt x="25586" y="478"/>
                      <a:pt x="25137" y="1"/>
                      <a:pt x="24199" y="1"/>
                    </a:cubicBezTo>
                    <a:cubicBezTo>
                      <a:pt x="23262" y="1"/>
                      <a:pt x="22813" y="478"/>
                      <a:pt x="22453" y="862"/>
                    </a:cubicBezTo>
                    <a:cubicBezTo>
                      <a:pt x="22100" y="1236"/>
                      <a:pt x="21911" y="1401"/>
                      <a:pt x="21568" y="1401"/>
                    </a:cubicBezTo>
                    <a:cubicBezTo>
                      <a:pt x="21227" y="1401"/>
                      <a:pt x="21037" y="1236"/>
                      <a:pt x="20685" y="862"/>
                    </a:cubicBezTo>
                    <a:cubicBezTo>
                      <a:pt x="20324" y="478"/>
                      <a:pt x="19876" y="1"/>
                      <a:pt x="18938" y="1"/>
                    </a:cubicBezTo>
                    <a:cubicBezTo>
                      <a:pt x="18000" y="1"/>
                      <a:pt x="17551" y="478"/>
                      <a:pt x="17190" y="862"/>
                    </a:cubicBezTo>
                    <a:cubicBezTo>
                      <a:pt x="16839" y="1236"/>
                      <a:pt x="16649" y="1401"/>
                      <a:pt x="16307" y="1401"/>
                    </a:cubicBezTo>
                    <a:cubicBezTo>
                      <a:pt x="15966" y="1401"/>
                      <a:pt x="15775" y="1236"/>
                      <a:pt x="15424" y="862"/>
                    </a:cubicBezTo>
                    <a:cubicBezTo>
                      <a:pt x="15063" y="478"/>
                      <a:pt x="14615" y="1"/>
                      <a:pt x="13677" y="1"/>
                    </a:cubicBezTo>
                    <a:cubicBezTo>
                      <a:pt x="12738" y="1"/>
                      <a:pt x="12290" y="478"/>
                      <a:pt x="11929" y="862"/>
                    </a:cubicBezTo>
                    <a:cubicBezTo>
                      <a:pt x="11578" y="1236"/>
                      <a:pt x="11386" y="1401"/>
                      <a:pt x="11044" y="1401"/>
                    </a:cubicBezTo>
                    <a:cubicBezTo>
                      <a:pt x="10704" y="1401"/>
                      <a:pt x="10513" y="1236"/>
                      <a:pt x="10161" y="862"/>
                    </a:cubicBezTo>
                    <a:cubicBezTo>
                      <a:pt x="9800" y="478"/>
                      <a:pt x="9352" y="1"/>
                      <a:pt x="8414" y="1"/>
                    </a:cubicBezTo>
                    <a:cubicBezTo>
                      <a:pt x="7476" y="1"/>
                      <a:pt x="7027" y="478"/>
                      <a:pt x="6666" y="862"/>
                    </a:cubicBezTo>
                    <a:cubicBezTo>
                      <a:pt x="6314" y="1236"/>
                      <a:pt x="6125" y="1401"/>
                      <a:pt x="5782" y="1401"/>
                    </a:cubicBezTo>
                    <a:cubicBezTo>
                      <a:pt x="5439" y="1401"/>
                      <a:pt x="5249" y="1236"/>
                      <a:pt x="4896" y="862"/>
                    </a:cubicBezTo>
                    <a:cubicBezTo>
                      <a:pt x="4535" y="478"/>
                      <a:pt x="4086" y="1"/>
                      <a:pt x="3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7"/>
              <p:cNvSpPr/>
              <p:nvPr/>
            </p:nvSpPr>
            <p:spPr>
              <a:xfrm>
                <a:off x="4195751" y="2119127"/>
                <a:ext cx="968588" cy="74504"/>
              </a:xfrm>
              <a:custGeom>
                <a:rect b="b" l="l" r="r" t="t"/>
                <a:pathLst>
                  <a:path extrusionOk="0" h="2103" w="27340">
                    <a:moveTo>
                      <a:pt x="3148" y="0"/>
                    </a:moveTo>
                    <a:cubicBezTo>
                      <a:pt x="2209" y="0"/>
                      <a:pt x="1760" y="478"/>
                      <a:pt x="1399" y="861"/>
                    </a:cubicBezTo>
                    <a:cubicBezTo>
                      <a:pt x="1046" y="1237"/>
                      <a:pt x="856" y="1402"/>
                      <a:pt x="513" y="1402"/>
                    </a:cubicBezTo>
                    <a:cubicBezTo>
                      <a:pt x="230" y="1402"/>
                      <a:pt x="1" y="1559"/>
                      <a:pt x="1" y="1752"/>
                    </a:cubicBezTo>
                    <a:cubicBezTo>
                      <a:pt x="1" y="1945"/>
                      <a:pt x="230" y="2102"/>
                      <a:pt x="513" y="2102"/>
                    </a:cubicBezTo>
                    <a:cubicBezTo>
                      <a:pt x="1451" y="2102"/>
                      <a:pt x="1900" y="1624"/>
                      <a:pt x="2261" y="1241"/>
                    </a:cubicBezTo>
                    <a:cubicBezTo>
                      <a:pt x="2614" y="865"/>
                      <a:pt x="2805" y="702"/>
                      <a:pt x="3148" y="702"/>
                    </a:cubicBezTo>
                    <a:cubicBezTo>
                      <a:pt x="3491" y="702"/>
                      <a:pt x="3681" y="865"/>
                      <a:pt x="4034" y="1241"/>
                    </a:cubicBezTo>
                    <a:cubicBezTo>
                      <a:pt x="4395" y="1624"/>
                      <a:pt x="4844" y="2102"/>
                      <a:pt x="5782" y="2102"/>
                    </a:cubicBezTo>
                    <a:cubicBezTo>
                      <a:pt x="6720" y="2102"/>
                      <a:pt x="7169" y="1624"/>
                      <a:pt x="7530" y="1240"/>
                    </a:cubicBezTo>
                    <a:cubicBezTo>
                      <a:pt x="7881" y="865"/>
                      <a:pt x="8073" y="700"/>
                      <a:pt x="8414" y="700"/>
                    </a:cubicBezTo>
                    <a:cubicBezTo>
                      <a:pt x="8756" y="700"/>
                      <a:pt x="8946" y="865"/>
                      <a:pt x="9298" y="1240"/>
                    </a:cubicBezTo>
                    <a:cubicBezTo>
                      <a:pt x="9659" y="1624"/>
                      <a:pt x="10106" y="2102"/>
                      <a:pt x="11044" y="2102"/>
                    </a:cubicBezTo>
                    <a:cubicBezTo>
                      <a:pt x="11984" y="2102"/>
                      <a:pt x="12431" y="1624"/>
                      <a:pt x="12791" y="1240"/>
                    </a:cubicBezTo>
                    <a:cubicBezTo>
                      <a:pt x="13144" y="865"/>
                      <a:pt x="13335" y="700"/>
                      <a:pt x="13677" y="700"/>
                    </a:cubicBezTo>
                    <a:cubicBezTo>
                      <a:pt x="14019" y="700"/>
                      <a:pt x="14208" y="865"/>
                      <a:pt x="14560" y="1240"/>
                    </a:cubicBezTo>
                    <a:cubicBezTo>
                      <a:pt x="14921" y="1624"/>
                      <a:pt x="15370" y="2102"/>
                      <a:pt x="16307" y="2102"/>
                    </a:cubicBezTo>
                    <a:cubicBezTo>
                      <a:pt x="17245" y="2102"/>
                      <a:pt x="17694" y="1624"/>
                      <a:pt x="18054" y="1240"/>
                    </a:cubicBezTo>
                    <a:cubicBezTo>
                      <a:pt x="18407" y="865"/>
                      <a:pt x="18597" y="700"/>
                      <a:pt x="18938" y="700"/>
                    </a:cubicBezTo>
                    <a:cubicBezTo>
                      <a:pt x="19280" y="700"/>
                      <a:pt x="19470" y="865"/>
                      <a:pt x="19823" y="1240"/>
                    </a:cubicBezTo>
                    <a:cubicBezTo>
                      <a:pt x="20183" y="1624"/>
                      <a:pt x="20632" y="2102"/>
                      <a:pt x="21568" y="2102"/>
                    </a:cubicBezTo>
                    <a:cubicBezTo>
                      <a:pt x="22507" y="2102"/>
                      <a:pt x="22955" y="1624"/>
                      <a:pt x="23315" y="1240"/>
                    </a:cubicBezTo>
                    <a:cubicBezTo>
                      <a:pt x="23668" y="865"/>
                      <a:pt x="23858" y="700"/>
                      <a:pt x="24200" y="700"/>
                    </a:cubicBezTo>
                    <a:cubicBezTo>
                      <a:pt x="24540" y="700"/>
                      <a:pt x="24730" y="865"/>
                      <a:pt x="25082" y="1240"/>
                    </a:cubicBezTo>
                    <a:cubicBezTo>
                      <a:pt x="25442" y="1624"/>
                      <a:pt x="25889" y="2102"/>
                      <a:pt x="26827" y="2102"/>
                    </a:cubicBezTo>
                    <a:cubicBezTo>
                      <a:pt x="27110" y="2102"/>
                      <a:pt x="27340" y="1946"/>
                      <a:pt x="27340" y="1752"/>
                    </a:cubicBezTo>
                    <a:cubicBezTo>
                      <a:pt x="27340" y="1558"/>
                      <a:pt x="27110" y="1402"/>
                      <a:pt x="26827" y="1402"/>
                    </a:cubicBezTo>
                    <a:cubicBezTo>
                      <a:pt x="26486" y="1402"/>
                      <a:pt x="26297" y="1237"/>
                      <a:pt x="25945" y="863"/>
                    </a:cubicBezTo>
                    <a:cubicBezTo>
                      <a:pt x="25586" y="478"/>
                      <a:pt x="25137" y="0"/>
                      <a:pt x="24199" y="0"/>
                    </a:cubicBezTo>
                    <a:cubicBezTo>
                      <a:pt x="23262" y="0"/>
                      <a:pt x="22813" y="478"/>
                      <a:pt x="22453" y="861"/>
                    </a:cubicBezTo>
                    <a:cubicBezTo>
                      <a:pt x="22100" y="1237"/>
                      <a:pt x="21911" y="1402"/>
                      <a:pt x="21568" y="1402"/>
                    </a:cubicBezTo>
                    <a:cubicBezTo>
                      <a:pt x="21227" y="1402"/>
                      <a:pt x="21037" y="1237"/>
                      <a:pt x="20685" y="861"/>
                    </a:cubicBezTo>
                    <a:cubicBezTo>
                      <a:pt x="20324" y="478"/>
                      <a:pt x="19876" y="0"/>
                      <a:pt x="18938" y="0"/>
                    </a:cubicBezTo>
                    <a:cubicBezTo>
                      <a:pt x="18000" y="0"/>
                      <a:pt x="17551" y="478"/>
                      <a:pt x="17190" y="861"/>
                    </a:cubicBezTo>
                    <a:cubicBezTo>
                      <a:pt x="16839" y="1237"/>
                      <a:pt x="16649" y="1402"/>
                      <a:pt x="16307" y="1402"/>
                    </a:cubicBezTo>
                    <a:cubicBezTo>
                      <a:pt x="15966" y="1402"/>
                      <a:pt x="15775" y="1237"/>
                      <a:pt x="15424" y="861"/>
                    </a:cubicBezTo>
                    <a:cubicBezTo>
                      <a:pt x="15063" y="478"/>
                      <a:pt x="14615" y="0"/>
                      <a:pt x="13677" y="0"/>
                    </a:cubicBezTo>
                    <a:cubicBezTo>
                      <a:pt x="12738" y="0"/>
                      <a:pt x="12290" y="478"/>
                      <a:pt x="11929" y="861"/>
                    </a:cubicBezTo>
                    <a:cubicBezTo>
                      <a:pt x="11578" y="1237"/>
                      <a:pt x="11386" y="1402"/>
                      <a:pt x="11044" y="1402"/>
                    </a:cubicBezTo>
                    <a:cubicBezTo>
                      <a:pt x="10704" y="1402"/>
                      <a:pt x="10513" y="1237"/>
                      <a:pt x="10161" y="861"/>
                    </a:cubicBezTo>
                    <a:cubicBezTo>
                      <a:pt x="9800" y="478"/>
                      <a:pt x="9352" y="0"/>
                      <a:pt x="8414" y="0"/>
                    </a:cubicBezTo>
                    <a:cubicBezTo>
                      <a:pt x="7476" y="0"/>
                      <a:pt x="7027" y="478"/>
                      <a:pt x="6666" y="861"/>
                    </a:cubicBezTo>
                    <a:cubicBezTo>
                      <a:pt x="6314" y="1237"/>
                      <a:pt x="6125" y="1402"/>
                      <a:pt x="5782" y="1402"/>
                    </a:cubicBezTo>
                    <a:cubicBezTo>
                      <a:pt x="5439" y="1402"/>
                      <a:pt x="5249" y="1237"/>
                      <a:pt x="4896" y="861"/>
                    </a:cubicBezTo>
                    <a:cubicBezTo>
                      <a:pt x="4535" y="478"/>
                      <a:pt x="4086" y="0"/>
                      <a:pt x="31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7"/>
              <p:cNvSpPr/>
              <p:nvPr/>
            </p:nvSpPr>
            <p:spPr>
              <a:xfrm>
                <a:off x="4195751" y="1996618"/>
                <a:ext cx="968588" cy="74504"/>
              </a:xfrm>
              <a:custGeom>
                <a:rect b="b" l="l" r="r" t="t"/>
                <a:pathLst>
                  <a:path extrusionOk="0" h="2103" w="27340">
                    <a:moveTo>
                      <a:pt x="3148" y="1"/>
                    </a:moveTo>
                    <a:cubicBezTo>
                      <a:pt x="2209" y="1"/>
                      <a:pt x="1760" y="478"/>
                      <a:pt x="1399" y="862"/>
                    </a:cubicBezTo>
                    <a:cubicBezTo>
                      <a:pt x="1046" y="1238"/>
                      <a:pt x="856" y="1401"/>
                      <a:pt x="513" y="1401"/>
                    </a:cubicBezTo>
                    <a:cubicBezTo>
                      <a:pt x="230" y="1401"/>
                      <a:pt x="1" y="1559"/>
                      <a:pt x="1" y="1753"/>
                    </a:cubicBezTo>
                    <a:cubicBezTo>
                      <a:pt x="1" y="1945"/>
                      <a:pt x="230" y="2103"/>
                      <a:pt x="513" y="2103"/>
                    </a:cubicBezTo>
                    <a:cubicBezTo>
                      <a:pt x="1451" y="2103"/>
                      <a:pt x="1900" y="1625"/>
                      <a:pt x="2261" y="1240"/>
                    </a:cubicBezTo>
                    <a:cubicBezTo>
                      <a:pt x="2614" y="866"/>
                      <a:pt x="2805" y="701"/>
                      <a:pt x="3148" y="701"/>
                    </a:cubicBezTo>
                    <a:cubicBezTo>
                      <a:pt x="3491" y="701"/>
                      <a:pt x="3681" y="866"/>
                      <a:pt x="4034" y="1240"/>
                    </a:cubicBezTo>
                    <a:cubicBezTo>
                      <a:pt x="4395" y="1625"/>
                      <a:pt x="4844" y="2103"/>
                      <a:pt x="5782" y="2103"/>
                    </a:cubicBezTo>
                    <a:cubicBezTo>
                      <a:pt x="6720" y="2103"/>
                      <a:pt x="7169" y="1625"/>
                      <a:pt x="7530" y="1240"/>
                    </a:cubicBezTo>
                    <a:cubicBezTo>
                      <a:pt x="7881" y="866"/>
                      <a:pt x="8073" y="701"/>
                      <a:pt x="8414" y="701"/>
                    </a:cubicBezTo>
                    <a:cubicBezTo>
                      <a:pt x="8756" y="701"/>
                      <a:pt x="8946" y="866"/>
                      <a:pt x="9298" y="1240"/>
                    </a:cubicBezTo>
                    <a:cubicBezTo>
                      <a:pt x="9659" y="1625"/>
                      <a:pt x="10106" y="2103"/>
                      <a:pt x="11044" y="2103"/>
                    </a:cubicBezTo>
                    <a:cubicBezTo>
                      <a:pt x="11984" y="2103"/>
                      <a:pt x="12431" y="1625"/>
                      <a:pt x="12791" y="1240"/>
                    </a:cubicBezTo>
                    <a:cubicBezTo>
                      <a:pt x="13144" y="866"/>
                      <a:pt x="13335" y="701"/>
                      <a:pt x="13677" y="701"/>
                    </a:cubicBezTo>
                    <a:cubicBezTo>
                      <a:pt x="14019" y="701"/>
                      <a:pt x="14208" y="866"/>
                      <a:pt x="14560" y="1240"/>
                    </a:cubicBezTo>
                    <a:cubicBezTo>
                      <a:pt x="14921" y="1625"/>
                      <a:pt x="15370" y="2103"/>
                      <a:pt x="16307" y="2103"/>
                    </a:cubicBezTo>
                    <a:cubicBezTo>
                      <a:pt x="17245" y="2103"/>
                      <a:pt x="17694" y="1625"/>
                      <a:pt x="18054" y="1240"/>
                    </a:cubicBezTo>
                    <a:cubicBezTo>
                      <a:pt x="18407" y="866"/>
                      <a:pt x="18597" y="701"/>
                      <a:pt x="18938" y="701"/>
                    </a:cubicBezTo>
                    <a:cubicBezTo>
                      <a:pt x="19280" y="701"/>
                      <a:pt x="19470" y="866"/>
                      <a:pt x="19823" y="1240"/>
                    </a:cubicBezTo>
                    <a:cubicBezTo>
                      <a:pt x="20183" y="1625"/>
                      <a:pt x="20632" y="2103"/>
                      <a:pt x="21568" y="2103"/>
                    </a:cubicBezTo>
                    <a:cubicBezTo>
                      <a:pt x="22507" y="2103"/>
                      <a:pt x="22955" y="1625"/>
                      <a:pt x="23315" y="1240"/>
                    </a:cubicBezTo>
                    <a:cubicBezTo>
                      <a:pt x="23668" y="866"/>
                      <a:pt x="23858" y="701"/>
                      <a:pt x="24200" y="701"/>
                    </a:cubicBezTo>
                    <a:cubicBezTo>
                      <a:pt x="24540" y="701"/>
                      <a:pt x="24730" y="866"/>
                      <a:pt x="25082" y="1240"/>
                    </a:cubicBezTo>
                    <a:cubicBezTo>
                      <a:pt x="25442" y="1625"/>
                      <a:pt x="25889" y="2103"/>
                      <a:pt x="26827" y="2103"/>
                    </a:cubicBezTo>
                    <a:cubicBezTo>
                      <a:pt x="27110" y="2103"/>
                      <a:pt x="27340" y="1945"/>
                      <a:pt x="27340" y="1753"/>
                    </a:cubicBezTo>
                    <a:cubicBezTo>
                      <a:pt x="27340" y="1559"/>
                      <a:pt x="27110" y="1401"/>
                      <a:pt x="26827" y="1401"/>
                    </a:cubicBezTo>
                    <a:cubicBezTo>
                      <a:pt x="26486" y="1401"/>
                      <a:pt x="26297" y="1238"/>
                      <a:pt x="25945" y="862"/>
                    </a:cubicBezTo>
                    <a:cubicBezTo>
                      <a:pt x="25586" y="478"/>
                      <a:pt x="25137" y="1"/>
                      <a:pt x="24199" y="1"/>
                    </a:cubicBezTo>
                    <a:cubicBezTo>
                      <a:pt x="23262" y="1"/>
                      <a:pt x="22813" y="478"/>
                      <a:pt x="22453" y="862"/>
                    </a:cubicBezTo>
                    <a:cubicBezTo>
                      <a:pt x="22100" y="1238"/>
                      <a:pt x="21911" y="1401"/>
                      <a:pt x="21568" y="1401"/>
                    </a:cubicBezTo>
                    <a:cubicBezTo>
                      <a:pt x="21227" y="1401"/>
                      <a:pt x="21037" y="1238"/>
                      <a:pt x="20685" y="862"/>
                    </a:cubicBezTo>
                    <a:cubicBezTo>
                      <a:pt x="20324" y="478"/>
                      <a:pt x="19876" y="1"/>
                      <a:pt x="18938" y="1"/>
                    </a:cubicBezTo>
                    <a:cubicBezTo>
                      <a:pt x="18000" y="1"/>
                      <a:pt x="17551" y="478"/>
                      <a:pt x="17190" y="862"/>
                    </a:cubicBezTo>
                    <a:cubicBezTo>
                      <a:pt x="16839" y="1238"/>
                      <a:pt x="16649" y="1401"/>
                      <a:pt x="16307" y="1401"/>
                    </a:cubicBezTo>
                    <a:cubicBezTo>
                      <a:pt x="15966" y="1401"/>
                      <a:pt x="15775" y="1238"/>
                      <a:pt x="15424" y="862"/>
                    </a:cubicBezTo>
                    <a:cubicBezTo>
                      <a:pt x="15063" y="478"/>
                      <a:pt x="14615" y="1"/>
                      <a:pt x="13677" y="1"/>
                    </a:cubicBezTo>
                    <a:cubicBezTo>
                      <a:pt x="12738" y="1"/>
                      <a:pt x="12290" y="478"/>
                      <a:pt x="11929" y="862"/>
                    </a:cubicBezTo>
                    <a:cubicBezTo>
                      <a:pt x="11578" y="1238"/>
                      <a:pt x="11386" y="1401"/>
                      <a:pt x="11044" y="1401"/>
                    </a:cubicBezTo>
                    <a:cubicBezTo>
                      <a:pt x="10704" y="1401"/>
                      <a:pt x="10513" y="1238"/>
                      <a:pt x="10161" y="862"/>
                    </a:cubicBezTo>
                    <a:cubicBezTo>
                      <a:pt x="9800" y="478"/>
                      <a:pt x="9352" y="1"/>
                      <a:pt x="8414" y="1"/>
                    </a:cubicBezTo>
                    <a:cubicBezTo>
                      <a:pt x="7476" y="1"/>
                      <a:pt x="7027" y="478"/>
                      <a:pt x="6666" y="862"/>
                    </a:cubicBezTo>
                    <a:cubicBezTo>
                      <a:pt x="6314" y="1238"/>
                      <a:pt x="6125" y="1401"/>
                      <a:pt x="5782" y="1401"/>
                    </a:cubicBezTo>
                    <a:cubicBezTo>
                      <a:pt x="5439" y="1401"/>
                      <a:pt x="5249" y="1238"/>
                      <a:pt x="4896" y="862"/>
                    </a:cubicBezTo>
                    <a:cubicBezTo>
                      <a:pt x="4535" y="478"/>
                      <a:pt x="4086" y="1"/>
                      <a:pt x="3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7"/>
              <p:cNvSpPr/>
              <p:nvPr/>
            </p:nvSpPr>
            <p:spPr>
              <a:xfrm>
                <a:off x="4497452" y="4020668"/>
                <a:ext cx="54169" cy="52787"/>
              </a:xfrm>
              <a:custGeom>
                <a:rect b="b" l="l" r="r" t="t"/>
                <a:pathLst>
                  <a:path extrusionOk="0" h="1490" w="1529">
                    <a:moveTo>
                      <a:pt x="765" y="1"/>
                    </a:moveTo>
                    <a:cubicBezTo>
                      <a:pt x="370" y="1"/>
                      <a:pt x="40" y="310"/>
                      <a:pt x="20" y="709"/>
                    </a:cubicBezTo>
                    <a:cubicBezTo>
                      <a:pt x="1" y="1119"/>
                      <a:pt x="317" y="1469"/>
                      <a:pt x="728" y="1489"/>
                    </a:cubicBezTo>
                    <a:cubicBezTo>
                      <a:pt x="741" y="1489"/>
                      <a:pt x="753" y="1490"/>
                      <a:pt x="766" y="1490"/>
                    </a:cubicBezTo>
                    <a:cubicBezTo>
                      <a:pt x="1159" y="1490"/>
                      <a:pt x="1488" y="1179"/>
                      <a:pt x="1507" y="782"/>
                    </a:cubicBezTo>
                    <a:cubicBezTo>
                      <a:pt x="1528" y="371"/>
                      <a:pt x="1211" y="22"/>
                      <a:pt x="801" y="2"/>
                    </a:cubicBezTo>
                    <a:cubicBezTo>
                      <a:pt x="789" y="1"/>
                      <a:pt x="777" y="1"/>
                      <a:pt x="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7"/>
              <p:cNvSpPr/>
              <p:nvPr/>
            </p:nvSpPr>
            <p:spPr>
              <a:xfrm>
                <a:off x="4653050" y="3761232"/>
                <a:ext cx="54133" cy="52752"/>
              </a:xfrm>
              <a:custGeom>
                <a:rect b="b" l="l" r="r" t="t"/>
                <a:pathLst>
                  <a:path extrusionOk="0" h="1489" w="1528">
                    <a:moveTo>
                      <a:pt x="761" y="1"/>
                    </a:moveTo>
                    <a:cubicBezTo>
                      <a:pt x="368" y="1"/>
                      <a:pt x="40" y="310"/>
                      <a:pt x="20" y="708"/>
                    </a:cubicBezTo>
                    <a:cubicBezTo>
                      <a:pt x="0" y="1119"/>
                      <a:pt x="316" y="1468"/>
                      <a:pt x="728" y="1487"/>
                    </a:cubicBezTo>
                    <a:cubicBezTo>
                      <a:pt x="740" y="1488"/>
                      <a:pt x="753" y="1488"/>
                      <a:pt x="766" y="1488"/>
                    </a:cubicBezTo>
                    <a:cubicBezTo>
                      <a:pt x="1160" y="1488"/>
                      <a:pt x="1487" y="1178"/>
                      <a:pt x="1507" y="781"/>
                    </a:cubicBezTo>
                    <a:cubicBezTo>
                      <a:pt x="1528" y="370"/>
                      <a:pt x="1211" y="21"/>
                      <a:pt x="799" y="2"/>
                    </a:cubicBezTo>
                    <a:cubicBezTo>
                      <a:pt x="787" y="1"/>
                      <a:pt x="774" y="1"/>
                      <a:pt x="7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7"/>
              <p:cNvSpPr/>
              <p:nvPr/>
            </p:nvSpPr>
            <p:spPr>
              <a:xfrm>
                <a:off x="4078900" y="1014675"/>
                <a:ext cx="700922" cy="933828"/>
              </a:xfrm>
              <a:custGeom>
                <a:rect b="b" l="l" r="r" t="t"/>
                <a:pathLst>
                  <a:path extrusionOk="0" h="25992" w="19508">
                    <a:moveTo>
                      <a:pt x="0" y="1"/>
                    </a:moveTo>
                    <a:cubicBezTo>
                      <a:pt x="133" y="109"/>
                      <a:pt x="261" y="226"/>
                      <a:pt x="381" y="359"/>
                    </a:cubicBezTo>
                    <a:cubicBezTo>
                      <a:pt x="824" y="817"/>
                      <a:pt x="1121" y="1396"/>
                      <a:pt x="1274" y="2097"/>
                    </a:cubicBezTo>
                    <a:cubicBezTo>
                      <a:pt x="1425" y="2798"/>
                      <a:pt x="1502" y="3884"/>
                      <a:pt x="1502" y="5356"/>
                    </a:cubicBezTo>
                    <a:lnTo>
                      <a:pt x="1502" y="21163"/>
                    </a:lnTo>
                    <a:cubicBezTo>
                      <a:pt x="1502" y="22637"/>
                      <a:pt x="1425" y="23723"/>
                      <a:pt x="1274" y="24424"/>
                    </a:cubicBezTo>
                    <a:cubicBezTo>
                      <a:pt x="1138" y="25043"/>
                      <a:pt x="883" y="25562"/>
                      <a:pt x="521" y="25992"/>
                    </a:cubicBezTo>
                    <a:lnTo>
                      <a:pt x="7150" y="25992"/>
                    </a:lnTo>
                    <a:cubicBezTo>
                      <a:pt x="7094" y="25927"/>
                      <a:pt x="7034" y="25866"/>
                      <a:pt x="6983" y="25797"/>
                    </a:cubicBezTo>
                    <a:cubicBezTo>
                      <a:pt x="6651" y="25339"/>
                      <a:pt x="6412" y="24782"/>
                      <a:pt x="6267" y="24124"/>
                    </a:cubicBezTo>
                    <a:cubicBezTo>
                      <a:pt x="6122" y="23467"/>
                      <a:pt x="6048" y="22601"/>
                      <a:pt x="6048" y="21528"/>
                    </a:cubicBezTo>
                    <a:lnTo>
                      <a:pt x="6048" y="12693"/>
                    </a:lnTo>
                    <a:lnTo>
                      <a:pt x="9765" y="12693"/>
                    </a:lnTo>
                    <a:cubicBezTo>
                      <a:pt x="12424" y="12693"/>
                      <a:pt x="14375" y="13221"/>
                      <a:pt x="15621" y="14280"/>
                    </a:cubicBezTo>
                    <a:cubicBezTo>
                      <a:pt x="16299" y="14852"/>
                      <a:pt x="16838" y="15670"/>
                      <a:pt x="17240" y="16735"/>
                    </a:cubicBezTo>
                    <a:cubicBezTo>
                      <a:pt x="17641" y="17800"/>
                      <a:pt x="17842" y="18954"/>
                      <a:pt x="17842" y="20199"/>
                    </a:cubicBezTo>
                    <a:cubicBezTo>
                      <a:pt x="17842" y="22372"/>
                      <a:pt x="17196" y="24088"/>
                      <a:pt x="15901" y="25347"/>
                    </a:cubicBezTo>
                    <a:cubicBezTo>
                      <a:pt x="15654" y="25586"/>
                      <a:pt x="15384" y="25796"/>
                      <a:pt x="15104" y="25991"/>
                    </a:cubicBezTo>
                    <a:lnTo>
                      <a:pt x="19507" y="25991"/>
                    </a:lnTo>
                    <a:lnTo>
                      <a:pt x="19507" y="13381"/>
                    </a:lnTo>
                    <a:cubicBezTo>
                      <a:pt x="19061" y="13085"/>
                      <a:pt x="18584" y="12839"/>
                      <a:pt x="18070" y="12649"/>
                    </a:cubicBezTo>
                    <a:cubicBezTo>
                      <a:pt x="17337" y="12378"/>
                      <a:pt x="16306" y="12126"/>
                      <a:pt x="14977" y="11898"/>
                    </a:cubicBezTo>
                    <a:cubicBezTo>
                      <a:pt x="15945" y="11541"/>
                      <a:pt x="16686" y="11215"/>
                      <a:pt x="17198" y="10922"/>
                    </a:cubicBezTo>
                    <a:cubicBezTo>
                      <a:pt x="17711" y="10630"/>
                      <a:pt x="18167" y="10261"/>
                      <a:pt x="18569" y="9817"/>
                    </a:cubicBezTo>
                    <a:cubicBezTo>
                      <a:pt x="18948" y="9412"/>
                      <a:pt x="19256" y="8966"/>
                      <a:pt x="19507" y="8484"/>
                    </a:cubicBezTo>
                    <a:lnTo>
                      <a:pt x="19507" y="2064"/>
                    </a:lnTo>
                    <a:cubicBezTo>
                      <a:pt x="19063" y="1229"/>
                      <a:pt x="18446" y="546"/>
                      <a:pt x="17672" y="1"/>
                    </a:cubicBezTo>
                    <a:lnTo>
                      <a:pt x="12474" y="1"/>
                    </a:lnTo>
                    <a:cubicBezTo>
                      <a:pt x="12740" y="146"/>
                      <a:pt x="12994" y="312"/>
                      <a:pt x="13232" y="509"/>
                    </a:cubicBezTo>
                    <a:cubicBezTo>
                      <a:pt x="13884" y="1054"/>
                      <a:pt x="14406" y="1815"/>
                      <a:pt x="14801" y="2793"/>
                    </a:cubicBezTo>
                    <a:cubicBezTo>
                      <a:pt x="15195" y="3773"/>
                      <a:pt x="15393" y="4806"/>
                      <a:pt x="15393" y="5893"/>
                    </a:cubicBezTo>
                    <a:cubicBezTo>
                      <a:pt x="15393" y="6922"/>
                      <a:pt x="15201" y="7863"/>
                      <a:pt x="14821" y="8713"/>
                    </a:cubicBezTo>
                    <a:cubicBezTo>
                      <a:pt x="14440" y="9563"/>
                      <a:pt x="13897" y="10261"/>
                      <a:pt x="13191" y="10804"/>
                    </a:cubicBezTo>
                    <a:cubicBezTo>
                      <a:pt x="12818" y="11076"/>
                      <a:pt x="12405" y="11291"/>
                      <a:pt x="11956" y="11447"/>
                    </a:cubicBezTo>
                    <a:cubicBezTo>
                      <a:pt x="11506" y="11606"/>
                      <a:pt x="10915" y="11741"/>
                      <a:pt x="10180" y="11856"/>
                    </a:cubicBezTo>
                    <a:cubicBezTo>
                      <a:pt x="9336" y="11969"/>
                      <a:pt x="8520" y="12026"/>
                      <a:pt x="7731" y="12026"/>
                    </a:cubicBezTo>
                    <a:lnTo>
                      <a:pt x="6048" y="12026"/>
                    </a:lnTo>
                    <a:lnTo>
                      <a:pt x="6048" y="1"/>
                    </a:lnTo>
                    <a:close/>
                    <a:moveTo>
                      <a:pt x="15102" y="25991"/>
                    </a:moveTo>
                    <a:lnTo>
                      <a:pt x="15102" y="25992"/>
                    </a:lnTo>
                    <a:cubicBezTo>
                      <a:pt x="15103" y="25991"/>
                      <a:pt x="15104" y="25991"/>
                      <a:pt x="15104" y="2599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7"/>
              <p:cNvSpPr/>
              <p:nvPr/>
            </p:nvSpPr>
            <p:spPr>
              <a:xfrm>
                <a:off x="4855235" y="1213774"/>
                <a:ext cx="250260" cy="256424"/>
              </a:xfrm>
              <a:custGeom>
                <a:rect b="b" l="l" r="r" t="t"/>
                <a:pathLst>
                  <a:path extrusionOk="0" h="7238" w="7064">
                    <a:moveTo>
                      <a:pt x="6208" y="877"/>
                    </a:moveTo>
                    <a:lnTo>
                      <a:pt x="6208" y="6361"/>
                    </a:lnTo>
                    <a:lnTo>
                      <a:pt x="854" y="6361"/>
                    </a:lnTo>
                    <a:lnTo>
                      <a:pt x="854" y="877"/>
                    </a:lnTo>
                    <a:close/>
                    <a:moveTo>
                      <a:pt x="0" y="1"/>
                    </a:moveTo>
                    <a:lnTo>
                      <a:pt x="0" y="7237"/>
                    </a:lnTo>
                    <a:lnTo>
                      <a:pt x="7063" y="7237"/>
                    </a:lnTo>
                    <a:lnTo>
                      <a:pt x="70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7"/>
              <p:cNvSpPr/>
              <p:nvPr/>
            </p:nvSpPr>
            <p:spPr>
              <a:xfrm>
                <a:off x="4855235" y="1100052"/>
                <a:ext cx="347437" cy="84743"/>
              </a:xfrm>
              <a:custGeom>
                <a:rect b="b" l="l" r="r" t="t"/>
                <a:pathLst>
                  <a:path extrusionOk="0" h="2392" w="9807">
                    <a:moveTo>
                      <a:pt x="2744" y="0"/>
                    </a:moveTo>
                    <a:lnTo>
                      <a:pt x="0" y="2391"/>
                    </a:lnTo>
                    <a:lnTo>
                      <a:pt x="7063" y="2391"/>
                    </a:lnTo>
                    <a:lnTo>
                      <a:pt x="98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7"/>
              <p:cNvSpPr/>
              <p:nvPr/>
            </p:nvSpPr>
            <p:spPr>
              <a:xfrm>
                <a:off x="5134405" y="1133141"/>
                <a:ext cx="95158" cy="337057"/>
              </a:xfrm>
              <a:custGeom>
                <a:rect b="b" l="l" r="r" t="t"/>
                <a:pathLst>
                  <a:path extrusionOk="0" h="9514" w="2686">
                    <a:moveTo>
                      <a:pt x="2686" y="0"/>
                    </a:moveTo>
                    <a:lnTo>
                      <a:pt x="1" y="2277"/>
                    </a:lnTo>
                    <a:lnTo>
                      <a:pt x="1" y="9513"/>
                    </a:lnTo>
                    <a:lnTo>
                      <a:pt x="2686" y="7879"/>
                    </a:lnTo>
                    <a:lnTo>
                      <a:pt x="26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7"/>
              <p:cNvSpPr/>
              <p:nvPr/>
            </p:nvSpPr>
            <p:spPr>
              <a:xfrm>
                <a:off x="4855235" y="1648081"/>
                <a:ext cx="250260" cy="256389"/>
              </a:xfrm>
              <a:custGeom>
                <a:rect b="b" l="l" r="r" t="t"/>
                <a:pathLst>
                  <a:path extrusionOk="0" h="7237" w="7064">
                    <a:moveTo>
                      <a:pt x="6208" y="876"/>
                    </a:moveTo>
                    <a:lnTo>
                      <a:pt x="6208" y="6361"/>
                    </a:lnTo>
                    <a:lnTo>
                      <a:pt x="854" y="6361"/>
                    </a:lnTo>
                    <a:lnTo>
                      <a:pt x="854" y="876"/>
                    </a:lnTo>
                    <a:close/>
                    <a:moveTo>
                      <a:pt x="0" y="1"/>
                    </a:moveTo>
                    <a:lnTo>
                      <a:pt x="0" y="7237"/>
                    </a:lnTo>
                    <a:lnTo>
                      <a:pt x="7063" y="7237"/>
                    </a:lnTo>
                    <a:lnTo>
                      <a:pt x="70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7"/>
              <p:cNvSpPr/>
              <p:nvPr/>
            </p:nvSpPr>
            <p:spPr>
              <a:xfrm>
                <a:off x="4855235" y="1534323"/>
                <a:ext cx="347437" cy="84743"/>
              </a:xfrm>
              <a:custGeom>
                <a:rect b="b" l="l" r="r" t="t"/>
                <a:pathLst>
                  <a:path extrusionOk="0" h="2392" w="9807">
                    <a:moveTo>
                      <a:pt x="2744" y="1"/>
                    </a:moveTo>
                    <a:lnTo>
                      <a:pt x="0" y="2392"/>
                    </a:lnTo>
                    <a:lnTo>
                      <a:pt x="7063" y="2392"/>
                    </a:lnTo>
                    <a:lnTo>
                      <a:pt x="98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7"/>
              <p:cNvSpPr/>
              <p:nvPr/>
            </p:nvSpPr>
            <p:spPr>
              <a:xfrm>
                <a:off x="5134405" y="1567448"/>
                <a:ext cx="95158" cy="337022"/>
              </a:xfrm>
              <a:custGeom>
                <a:rect b="b" l="l" r="r" t="t"/>
                <a:pathLst>
                  <a:path extrusionOk="0" h="9513" w="2686">
                    <a:moveTo>
                      <a:pt x="2686" y="0"/>
                    </a:moveTo>
                    <a:lnTo>
                      <a:pt x="1" y="2277"/>
                    </a:lnTo>
                    <a:lnTo>
                      <a:pt x="1" y="9513"/>
                    </a:lnTo>
                    <a:lnTo>
                      <a:pt x="2686" y="7878"/>
                    </a:lnTo>
                    <a:lnTo>
                      <a:pt x="26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3" name="Google Shape;3483;p67"/>
              <p:cNvGrpSpPr/>
              <p:nvPr/>
            </p:nvGrpSpPr>
            <p:grpSpPr>
              <a:xfrm>
                <a:off x="3791164" y="3184667"/>
                <a:ext cx="750187" cy="1179240"/>
                <a:chOff x="3791164" y="3184667"/>
                <a:chExt cx="750187" cy="1179240"/>
              </a:xfrm>
            </p:grpSpPr>
            <p:sp>
              <p:nvSpPr>
                <p:cNvPr id="3484" name="Google Shape;3484;p67"/>
                <p:cNvSpPr/>
                <p:nvPr/>
              </p:nvSpPr>
              <p:spPr>
                <a:xfrm>
                  <a:off x="3791164" y="3324941"/>
                  <a:ext cx="153366" cy="543104"/>
                </a:xfrm>
                <a:custGeom>
                  <a:rect b="b" l="l" r="r" t="t"/>
                  <a:pathLst>
                    <a:path extrusionOk="0" h="15330" w="4329">
                      <a:moveTo>
                        <a:pt x="1" y="0"/>
                      </a:moveTo>
                      <a:lnTo>
                        <a:pt x="1" y="15330"/>
                      </a:lnTo>
                      <a:cubicBezTo>
                        <a:pt x="43" y="15271"/>
                        <a:pt x="87" y="15211"/>
                        <a:pt x="131" y="15153"/>
                      </a:cubicBezTo>
                      <a:cubicBezTo>
                        <a:pt x="1620" y="13131"/>
                        <a:pt x="2692" y="11387"/>
                        <a:pt x="3347" y="9919"/>
                      </a:cubicBezTo>
                      <a:cubicBezTo>
                        <a:pt x="4002" y="8452"/>
                        <a:pt x="4329" y="7081"/>
                        <a:pt x="4329" y="5805"/>
                      </a:cubicBezTo>
                      <a:cubicBezTo>
                        <a:pt x="4329" y="4085"/>
                        <a:pt x="3778" y="2629"/>
                        <a:pt x="2675" y="1438"/>
                      </a:cubicBezTo>
                      <a:cubicBezTo>
                        <a:pt x="1907" y="618"/>
                        <a:pt x="1016" y="14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5" name="Google Shape;3485;p67"/>
                <p:cNvGrpSpPr/>
                <p:nvPr/>
              </p:nvGrpSpPr>
              <p:grpSpPr>
                <a:xfrm>
                  <a:off x="3791164" y="3184667"/>
                  <a:ext cx="750187" cy="1179240"/>
                  <a:chOff x="3794419" y="3171646"/>
                  <a:chExt cx="750187" cy="1179240"/>
                </a:xfrm>
              </p:grpSpPr>
              <p:sp>
                <p:nvSpPr>
                  <p:cNvPr id="3486" name="Google Shape;3486;p67"/>
                  <p:cNvSpPr/>
                  <p:nvPr/>
                </p:nvSpPr>
                <p:spPr>
                  <a:xfrm>
                    <a:off x="3794419" y="3171646"/>
                    <a:ext cx="520430" cy="1179240"/>
                  </a:xfrm>
                  <a:custGeom>
                    <a:rect b="b" l="l" r="r" t="t"/>
                    <a:pathLst>
                      <a:path extrusionOk="0" h="33286" w="14690">
                        <a:moveTo>
                          <a:pt x="1" y="1"/>
                        </a:moveTo>
                        <a:lnTo>
                          <a:pt x="1" y="3853"/>
                        </a:lnTo>
                        <a:lnTo>
                          <a:pt x="17" y="3853"/>
                        </a:lnTo>
                        <a:cubicBezTo>
                          <a:pt x="1147" y="3853"/>
                          <a:pt x="2197" y="4042"/>
                          <a:pt x="3165" y="4421"/>
                        </a:cubicBezTo>
                        <a:cubicBezTo>
                          <a:pt x="4134" y="4800"/>
                          <a:pt x="4943" y="5345"/>
                          <a:pt x="5593" y="6055"/>
                        </a:cubicBezTo>
                        <a:cubicBezTo>
                          <a:pt x="6182" y="6679"/>
                          <a:pt x="6632" y="7414"/>
                          <a:pt x="6946" y="8256"/>
                        </a:cubicBezTo>
                        <a:cubicBezTo>
                          <a:pt x="7259" y="9098"/>
                          <a:pt x="7415" y="9977"/>
                          <a:pt x="7415" y="10891"/>
                        </a:cubicBezTo>
                        <a:cubicBezTo>
                          <a:pt x="7415" y="12695"/>
                          <a:pt x="6783" y="14542"/>
                          <a:pt x="5521" y="16431"/>
                        </a:cubicBezTo>
                        <a:cubicBezTo>
                          <a:pt x="4907" y="17333"/>
                          <a:pt x="4167" y="18226"/>
                          <a:pt x="3301" y="19111"/>
                        </a:cubicBezTo>
                        <a:cubicBezTo>
                          <a:pt x="2493" y="19935"/>
                          <a:pt x="1393" y="20934"/>
                          <a:pt x="1" y="22109"/>
                        </a:cubicBezTo>
                        <a:lnTo>
                          <a:pt x="1" y="25977"/>
                        </a:lnTo>
                        <a:lnTo>
                          <a:pt x="1965" y="25977"/>
                        </a:lnTo>
                        <a:cubicBezTo>
                          <a:pt x="3059" y="25977"/>
                          <a:pt x="3836" y="25911"/>
                          <a:pt x="4292" y="25778"/>
                        </a:cubicBezTo>
                        <a:cubicBezTo>
                          <a:pt x="4906" y="25610"/>
                          <a:pt x="5417" y="25304"/>
                          <a:pt x="5827" y="24858"/>
                        </a:cubicBezTo>
                        <a:cubicBezTo>
                          <a:pt x="6283" y="24365"/>
                          <a:pt x="6650" y="23662"/>
                          <a:pt x="6927" y="22747"/>
                        </a:cubicBezTo>
                        <a:lnTo>
                          <a:pt x="7325" y="22820"/>
                        </a:lnTo>
                        <a:lnTo>
                          <a:pt x="5899" y="28811"/>
                        </a:lnTo>
                        <a:lnTo>
                          <a:pt x="1" y="28811"/>
                        </a:lnTo>
                        <a:lnTo>
                          <a:pt x="1" y="33285"/>
                        </a:lnTo>
                        <a:lnTo>
                          <a:pt x="11523" y="33285"/>
                        </a:lnTo>
                        <a:lnTo>
                          <a:pt x="14689" y="27799"/>
                        </a:lnTo>
                        <a:cubicBezTo>
                          <a:pt x="14550" y="27676"/>
                          <a:pt x="14414" y="27543"/>
                          <a:pt x="14277" y="27403"/>
                        </a:cubicBezTo>
                        <a:cubicBezTo>
                          <a:pt x="13748" y="26849"/>
                          <a:pt x="13215" y="26133"/>
                          <a:pt x="12678" y="25255"/>
                        </a:cubicBezTo>
                        <a:cubicBezTo>
                          <a:pt x="12142" y="24376"/>
                          <a:pt x="11693" y="23469"/>
                          <a:pt x="11332" y="22531"/>
                        </a:cubicBezTo>
                        <a:cubicBezTo>
                          <a:pt x="10502" y="20389"/>
                          <a:pt x="10086" y="18373"/>
                          <a:pt x="10086" y="16485"/>
                        </a:cubicBezTo>
                        <a:cubicBezTo>
                          <a:pt x="10086" y="14597"/>
                          <a:pt x="10502" y="12575"/>
                          <a:pt x="11332" y="10457"/>
                        </a:cubicBezTo>
                        <a:cubicBezTo>
                          <a:pt x="11693" y="9532"/>
                          <a:pt x="12142" y="8623"/>
                          <a:pt x="12678" y="7732"/>
                        </a:cubicBezTo>
                        <a:cubicBezTo>
                          <a:pt x="13215" y="6842"/>
                          <a:pt x="13748" y="6121"/>
                          <a:pt x="14277" y="5567"/>
                        </a:cubicBezTo>
                        <a:cubicBezTo>
                          <a:pt x="14375" y="5467"/>
                          <a:pt x="14472" y="5370"/>
                          <a:pt x="14571" y="5279"/>
                        </a:cubicBezTo>
                        <a:lnTo>
                          <a:pt x="115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7"/>
                  <p:cNvSpPr/>
                  <p:nvPr/>
                </p:nvSpPr>
                <p:spPr>
                  <a:xfrm>
                    <a:off x="4259414" y="3396221"/>
                    <a:ext cx="285191" cy="724422"/>
                  </a:xfrm>
                  <a:custGeom>
                    <a:rect b="b" l="l" r="r" t="t"/>
                    <a:pathLst>
                      <a:path extrusionOk="0" h="20448" w="8050">
                        <a:moveTo>
                          <a:pt x="2101" y="0"/>
                        </a:moveTo>
                        <a:cubicBezTo>
                          <a:pt x="2098" y="7"/>
                          <a:pt x="2094" y="15"/>
                          <a:pt x="2090" y="22"/>
                        </a:cubicBezTo>
                        <a:cubicBezTo>
                          <a:pt x="1813" y="515"/>
                          <a:pt x="1538" y="1180"/>
                          <a:pt x="1261" y="2015"/>
                        </a:cubicBezTo>
                        <a:cubicBezTo>
                          <a:pt x="985" y="2852"/>
                          <a:pt x="757" y="3679"/>
                          <a:pt x="576" y="4497"/>
                        </a:cubicBezTo>
                        <a:cubicBezTo>
                          <a:pt x="192" y="6386"/>
                          <a:pt x="1" y="8269"/>
                          <a:pt x="1" y="10145"/>
                        </a:cubicBezTo>
                        <a:cubicBezTo>
                          <a:pt x="1" y="12022"/>
                          <a:pt x="192" y="13904"/>
                          <a:pt x="576" y="15794"/>
                        </a:cubicBezTo>
                        <a:cubicBezTo>
                          <a:pt x="757" y="16636"/>
                          <a:pt x="985" y="17471"/>
                          <a:pt x="1261" y="18302"/>
                        </a:cubicBezTo>
                        <a:cubicBezTo>
                          <a:pt x="1538" y="19132"/>
                          <a:pt x="1813" y="19788"/>
                          <a:pt x="2090" y="20269"/>
                        </a:cubicBezTo>
                        <a:cubicBezTo>
                          <a:pt x="2123" y="20330"/>
                          <a:pt x="2157" y="20389"/>
                          <a:pt x="2193" y="20448"/>
                        </a:cubicBezTo>
                        <a:lnTo>
                          <a:pt x="8050" y="10302"/>
                        </a:lnTo>
                        <a:lnTo>
                          <a:pt x="21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7"/>
                  <p:cNvSpPr/>
                  <p:nvPr/>
                </p:nvSpPr>
                <p:spPr>
                  <a:xfrm>
                    <a:off x="3795986" y="3308077"/>
                    <a:ext cx="262730" cy="646800"/>
                  </a:xfrm>
                  <a:custGeom>
                    <a:rect b="b" l="l" r="r" t="t"/>
                    <a:pathLst>
                      <a:path extrusionOk="0" h="18257" w="7416">
                        <a:moveTo>
                          <a:pt x="1" y="1"/>
                        </a:moveTo>
                        <a:lnTo>
                          <a:pt x="1" y="476"/>
                        </a:lnTo>
                        <a:cubicBezTo>
                          <a:pt x="1017" y="614"/>
                          <a:pt x="1907" y="1094"/>
                          <a:pt x="2676" y="1914"/>
                        </a:cubicBezTo>
                        <a:cubicBezTo>
                          <a:pt x="3778" y="3105"/>
                          <a:pt x="4330" y="4561"/>
                          <a:pt x="4330" y="6281"/>
                        </a:cubicBezTo>
                        <a:cubicBezTo>
                          <a:pt x="4330" y="7557"/>
                          <a:pt x="4002" y="8928"/>
                          <a:pt x="3347" y="10395"/>
                        </a:cubicBezTo>
                        <a:cubicBezTo>
                          <a:pt x="2693" y="11863"/>
                          <a:pt x="1621" y="13607"/>
                          <a:pt x="131" y="15629"/>
                        </a:cubicBezTo>
                        <a:cubicBezTo>
                          <a:pt x="89" y="15687"/>
                          <a:pt x="45" y="15746"/>
                          <a:pt x="1" y="15806"/>
                        </a:cubicBezTo>
                        <a:lnTo>
                          <a:pt x="1" y="18256"/>
                        </a:lnTo>
                        <a:cubicBezTo>
                          <a:pt x="1393" y="17082"/>
                          <a:pt x="2493" y="16083"/>
                          <a:pt x="3301" y="15259"/>
                        </a:cubicBezTo>
                        <a:cubicBezTo>
                          <a:pt x="4167" y="14375"/>
                          <a:pt x="4907" y="13482"/>
                          <a:pt x="5521" y="12579"/>
                        </a:cubicBezTo>
                        <a:cubicBezTo>
                          <a:pt x="6783" y="10691"/>
                          <a:pt x="7415" y="8844"/>
                          <a:pt x="7415" y="7040"/>
                        </a:cubicBezTo>
                        <a:cubicBezTo>
                          <a:pt x="7415" y="6125"/>
                          <a:pt x="7259" y="5246"/>
                          <a:pt x="6946" y="4405"/>
                        </a:cubicBezTo>
                        <a:cubicBezTo>
                          <a:pt x="6633" y="3563"/>
                          <a:pt x="6182" y="2828"/>
                          <a:pt x="5593" y="2203"/>
                        </a:cubicBezTo>
                        <a:cubicBezTo>
                          <a:pt x="4943" y="1493"/>
                          <a:pt x="4134" y="949"/>
                          <a:pt x="3165" y="569"/>
                        </a:cubicBezTo>
                        <a:cubicBezTo>
                          <a:pt x="2197" y="191"/>
                          <a:pt x="1147" y="1"/>
                          <a:pt x="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7"/>
                  <p:cNvSpPr/>
                  <p:nvPr/>
                </p:nvSpPr>
                <p:spPr>
                  <a:xfrm>
                    <a:off x="3795986" y="3977482"/>
                    <a:ext cx="259506" cy="214832"/>
                  </a:xfrm>
                  <a:custGeom>
                    <a:rect b="b" l="l" r="r" t="t"/>
                    <a:pathLst>
                      <a:path extrusionOk="0" h="6064" w="7325">
                        <a:moveTo>
                          <a:pt x="6927" y="1"/>
                        </a:moveTo>
                        <a:cubicBezTo>
                          <a:pt x="6652" y="914"/>
                          <a:pt x="6284" y="1618"/>
                          <a:pt x="5827" y="2112"/>
                        </a:cubicBezTo>
                        <a:cubicBezTo>
                          <a:pt x="5418" y="2556"/>
                          <a:pt x="4907" y="2864"/>
                          <a:pt x="4294" y="3032"/>
                        </a:cubicBezTo>
                        <a:cubicBezTo>
                          <a:pt x="3836" y="3165"/>
                          <a:pt x="3060" y="3231"/>
                          <a:pt x="1965" y="3231"/>
                        </a:cubicBezTo>
                        <a:lnTo>
                          <a:pt x="1" y="3231"/>
                        </a:lnTo>
                        <a:lnTo>
                          <a:pt x="1" y="6064"/>
                        </a:lnTo>
                        <a:lnTo>
                          <a:pt x="5899" y="6064"/>
                        </a:lnTo>
                        <a:lnTo>
                          <a:pt x="7325" y="73"/>
                        </a:lnTo>
                        <a:lnTo>
                          <a:pt x="692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7"/>
                  <p:cNvSpPr/>
                  <p:nvPr/>
                </p:nvSpPr>
                <p:spPr>
                  <a:xfrm>
                    <a:off x="4153273" y="3358633"/>
                    <a:ext cx="183833" cy="797863"/>
                  </a:xfrm>
                  <a:custGeom>
                    <a:rect b="b" l="l" r="r" t="t"/>
                    <a:pathLst>
                      <a:path extrusionOk="0" h="22521" w="5189">
                        <a:moveTo>
                          <a:pt x="4486" y="1"/>
                        </a:moveTo>
                        <a:cubicBezTo>
                          <a:pt x="4387" y="92"/>
                          <a:pt x="4290" y="189"/>
                          <a:pt x="4192" y="289"/>
                        </a:cubicBezTo>
                        <a:cubicBezTo>
                          <a:pt x="3663" y="841"/>
                          <a:pt x="3130" y="1564"/>
                          <a:pt x="2593" y="2454"/>
                        </a:cubicBezTo>
                        <a:cubicBezTo>
                          <a:pt x="2057" y="3345"/>
                          <a:pt x="1608" y="4252"/>
                          <a:pt x="1247" y="5179"/>
                        </a:cubicBezTo>
                        <a:cubicBezTo>
                          <a:pt x="417" y="7297"/>
                          <a:pt x="1" y="9306"/>
                          <a:pt x="1" y="11207"/>
                        </a:cubicBezTo>
                        <a:cubicBezTo>
                          <a:pt x="1" y="13108"/>
                          <a:pt x="417" y="15111"/>
                          <a:pt x="1247" y="17252"/>
                        </a:cubicBezTo>
                        <a:cubicBezTo>
                          <a:pt x="1608" y="18191"/>
                          <a:pt x="2057" y="19098"/>
                          <a:pt x="2593" y="19977"/>
                        </a:cubicBezTo>
                        <a:cubicBezTo>
                          <a:pt x="3130" y="20855"/>
                          <a:pt x="3663" y="21571"/>
                          <a:pt x="4192" y="22124"/>
                        </a:cubicBezTo>
                        <a:cubicBezTo>
                          <a:pt x="4329" y="22265"/>
                          <a:pt x="4467" y="22397"/>
                          <a:pt x="4604" y="22520"/>
                        </a:cubicBezTo>
                        <a:lnTo>
                          <a:pt x="5189" y="21509"/>
                        </a:lnTo>
                        <a:cubicBezTo>
                          <a:pt x="5153" y="21450"/>
                          <a:pt x="5119" y="21392"/>
                          <a:pt x="5086" y="21330"/>
                        </a:cubicBezTo>
                        <a:cubicBezTo>
                          <a:pt x="4809" y="20849"/>
                          <a:pt x="4534" y="20193"/>
                          <a:pt x="4257" y="19363"/>
                        </a:cubicBezTo>
                        <a:cubicBezTo>
                          <a:pt x="3981" y="18532"/>
                          <a:pt x="3753" y="17697"/>
                          <a:pt x="3572" y="16855"/>
                        </a:cubicBezTo>
                        <a:cubicBezTo>
                          <a:pt x="3188" y="14967"/>
                          <a:pt x="2997" y="13083"/>
                          <a:pt x="2997" y="11207"/>
                        </a:cubicBezTo>
                        <a:cubicBezTo>
                          <a:pt x="2997" y="9330"/>
                          <a:pt x="3188" y="7447"/>
                          <a:pt x="3572" y="5558"/>
                        </a:cubicBezTo>
                        <a:cubicBezTo>
                          <a:pt x="3753" y="4740"/>
                          <a:pt x="3981" y="3913"/>
                          <a:pt x="4257" y="3078"/>
                        </a:cubicBezTo>
                        <a:cubicBezTo>
                          <a:pt x="4534" y="2241"/>
                          <a:pt x="4809" y="1576"/>
                          <a:pt x="5086" y="1083"/>
                        </a:cubicBezTo>
                        <a:cubicBezTo>
                          <a:pt x="5090" y="1076"/>
                          <a:pt x="5094" y="1068"/>
                          <a:pt x="5097" y="1062"/>
                        </a:cubicBezTo>
                        <a:lnTo>
                          <a:pt x="44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91" name="Google Shape;3491;p67"/>
              <p:cNvSpPr/>
              <p:nvPr/>
            </p:nvSpPr>
            <p:spPr>
              <a:xfrm>
                <a:off x="4923504" y="3527800"/>
                <a:ext cx="355444" cy="618954"/>
              </a:xfrm>
              <a:custGeom>
                <a:rect b="b" l="l" r="r" t="t"/>
                <a:pathLst>
                  <a:path extrusionOk="0" h="17471" w="10033">
                    <a:moveTo>
                      <a:pt x="1" y="1"/>
                    </a:moveTo>
                    <a:lnTo>
                      <a:pt x="1" y="9538"/>
                    </a:lnTo>
                    <a:lnTo>
                      <a:pt x="4808" y="17165"/>
                    </a:lnTo>
                    <a:cubicBezTo>
                      <a:pt x="5400" y="17372"/>
                      <a:pt x="6046" y="17471"/>
                      <a:pt x="6749" y="17471"/>
                    </a:cubicBezTo>
                    <a:cubicBezTo>
                      <a:pt x="7892" y="17471"/>
                      <a:pt x="9044" y="17126"/>
                      <a:pt x="10033" y="16434"/>
                    </a:cubicBezTo>
                    <a:lnTo>
                      <a:pt x="10033" y="12581"/>
                    </a:lnTo>
                    <a:cubicBezTo>
                      <a:pt x="9458" y="14391"/>
                      <a:pt x="8143" y="15510"/>
                      <a:pt x="6245" y="15510"/>
                    </a:cubicBezTo>
                    <a:cubicBezTo>
                      <a:pt x="4481" y="15510"/>
                      <a:pt x="3025" y="14334"/>
                      <a:pt x="2549" y="12627"/>
                    </a:cubicBezTo>
                    <a:cubicBezTo>
                      <a:pt x="2493" y="12346"/>
                      <a:pt x="2465" y="12039"/>
                      <a:pt x="2465" y="11730"/>
                    </a:cubicBezTo>
                    <a:lnTo>
                      <a:pt x="2465" y="9294"/>
                    </a:lnTo>
                    <a:cubicBezTo>
                      <a:pt x="2465" y="8902"/>
                      <a:pt x="2521" y="8566"/>
                      <a:pt x="2604" y="8258"/>
                    </a:cubicBezTo>
                    <a:cubicBezTo>
                      <a:pt x="3081" y="6409"/>
                      <a:pt x="4648" y="5233"/>
                      <a:pt x="6329" y="5233"/>
                    </a:cubicBezTo>
                    <a:cubicBezTo>
                      <a:pt x="8226" y="5233"/>
                      <a:pt x="9479" y="6443"/>
                      <a:pt x="10033" y="8143"/>
                    </a:cubicBezTo>
                    <a:lnTo>
                      <a:pt x="10033" y="4130"/>
                    </a:lnTo>
                    <a:cubicBezTo>
                      <a:pt x="9203" y="3596"/>
                      <a:pt x="8226" y="3300"/>
                      <a:pt x="7142" y="3300"/>
                    </a:cubicBezTo>
                    <a:cubicBezTo>
                      <a:pt x="4957" y="3300"/>
                      <a:pt x="3388" y="4253"/>
                      <a:pt x="2521" y="5765"/>
                    </a:cubicBezTo>
                    <a:lnTo>
                      <a:pt x="2465" y="5765"/>
                    </a:lnTo>
                    <a:lnTo>
                      <a:pt x="24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7"/>
              <p:cNvSpPr/>
              <p:nvPr/>
            </p:nvSpPr>
            <p:spPr>
              <a:xfrm>
                <a:off x="4366724" y="3786917"/>
                <a:ext cx="628023" cy="576441"/>
              </a:xfrm>
              <a:custGeom>
                <a:rect b="b" l="l" r="r" t="t"/>
                <a:pathLst>
                  <a:path extrusionOk="0" h="16271" w="17727">
                    <a:moveTo>
                      <a:pt x="13672" y="12752"/>
                    </a:moveTo>
                    <a:cubicBezTo>
                      <a:pt x="13677" y="12754"/>
                      <a:pt x="13683" y="12756"/>
                      <a:pt x="13688" y="12759"/>
                    </a:cubicBezTo>
                    <a:cubicBezTo>
                      <a:pt x="13777" y="12802"/>
                      <a:pt x="13855" y="12838"/>
                      <a:pt x="13927" y="12871"/>
                    </a:cubicBezTo>
                    <a:cubicBezTo>
                      <a:pt x="14001" y="12952"/>
                      <a:pt x="14076" y="13030"/>
                      <a:pt x="14150" y="13106"/>
                    </a:cubicBezTo>
                    <a:cubicBezTo>
                      <a:pt x="14000" y="12993"/>
                      <a:pt x="13842" y="12875"/>
                      <a:pt x="13672" y="12752"/>
                    </a:cubicBezTo>
                    <a:close/>
                    <a:moveTo>
                      <a:pt x="11565" y="1"/>
                    </a:moveTo>
                    <a:cubicBezTo>
                      <a:pt x="11313" y="1"/>
                      <a:pt x="10952" y="284"/>
                      <a:pt x="10642" y="1238"/>
                    </a:cubicBezTo>
                    <a:cubicBezTo>
                      <a:pt x="10566" y="1493"/>
                      <a:pt x="10497" y="1793"/>
                      <a:pt x="10433" y="2147"/>
                    </a:cubicBezTo>
                    <a:cubicBezTo>
                      <a:pt x="10371" y="2501"/>
                      <a:pt x="10343" y="2912"/>
                      <a:pt x="10315" y="3379"/>
                    </a:cubicBezTo>
                    <a:cubicBezTo>
                      <a:pt x="10298" y="4316"/>
                      <a:pt x="10332" y="5502"/>
                      <a:pt x="10678" y="6935"/>
                    </a:cubicBezTo>
                    <a:cubicBezTo>
                      <a:pt x="11033" y="8449"/>
                      <a:pt x="11590" y="9910"/>
                      <a:pt x="12307" y="11157"/>
                    </a:cubicBezTo>
                    <a:cubicBezTo>
                      <a:pt x="12591" y="11657"/>
                      <a:pt x="12901" y="12118"/>
                      <a:pt x="13222" y="12543"/>
                    </a:cubicBezTo>
                    <a:cubicBezTo>
                      <a:pt x="12945" y="12283"/>
                      <a:pt x="12616" y="11965"/>
                      <a:pt x="12248" y="11585"/>
                    </a:cubicBezTo>
                    <a:cubicBezTo>
                      <a:pt x="11723" y="11040"/>
                      <a:pt x="11131" y="10373"/>
                      <a:pt x="10556" y="9607"/>
                    </a:cubicBezTo>
                    <a:cubicBezTo>
                      <a:pt x="9984" y="8842"/>
                      <a:pt x="9433" y="7968"/>
                      <a:pt x="9047" y="7038"/>
                    </a:cubicBezTo>
                    <a:cubicBezTo>
                      <a:pt x="8381" y="5348"/>
                      <a:pt x="8306" y="4394"/>
                      <a:pt x="8113" y="3758"/>
                    </a:cubicBezTo>
                    <a:cubicBezTo>
                      <a:pt x="7969" y="3136"/>
                      <a:pt x="7690" y="2857"/>
                      <a:pt x="7433" y="2804"/>
                    </a:cubicBezTo>
                    <a:cubicBezTo>
                      <a:pt x="7404" y="2798"/>
                      <a:pt x="7372" y="2795"/>
                      <a:pt x="7339" y="2795"/>
                    </a:cubicBezTo>
                    <a:cubicBezTo>
                      <a:pt x="7096" y="2795"/>
                      <a:pt x="6761" y="2985"/>
                      <a:pt x="6490" y="3684"/>
                    </a:cubicBezTo>
                    <a:cubicBezTo>
                      <a:pt x="6432" y="3883"/>
                      <a:pt x="6381" y="4124"/>
                      <a:pt x="6343" y="4410"/>
                    </a:cubicBezTo>
                    <a:cubicBezTo>
                      <a:pt x="6317" y="4694"/>
                      <a:pt x="6343" y="5020"/>
                      <a:pt x="6373" y="5392"/>
                    </a:cubicBezTo>
                    <a:cubicBezTo>
                      <a:pt x="6499" y="6116"/>
                      <a:pt x="6784" y="7016"/>
                      <a:pt x="7403" y="7923"/>
                    </a:cubicBezTo>
                    <a:cubicBezTo>
                      <a:pt x="8057" y="8883"/>
                      <a:pt x="8836" y="9682"/>
                      <a:pt x="9602" y="10352"/>
                    </a:cubicBezTo>
                    <a:cubicBezTo>
                      <a:pt x="9932" y="10636"/>
                      <a:pt x="10256" y="10896"/>
                      <a:pt x="10573" y="11138"/>
                    </a:cubicBezTo>
                    <a:cubicBezTo>
                      <a:pt x="10419" y="11058"/>
                      <a:pt x="10270" y="10978"/>
                      <a:pt x="10107" y="10903"/>
                    </a:cubicBezTo>
                    <a:cubicBezTo>
                      <a:pt x="8922" y="10354"/>
                      <a:pt x="7516" y="9915"/>
                      <a:pt x="5987" y="9790"/>
                    </a:cubicBezTo>
                    <a:cubicBezTo>
                      <a:pt x="5707" y="9763"/>
                      <a:pt x="5439" y="9751"/>
                      <a:pt x="5180" y="9751"/>
                    </a:cubicBezTo>
                    <a:cubicBezTo>
                      <a:pt x="4157" y="9751"/>
                      <a:pt x="3301" y="9937"/>
                      <a:pt x="2625" y="10146"/>
                    </a:cubicBezTo>
                    <a:cubicBezTo>
                      <a:pt x="1771" y="10414"/>
                      <a:pt x="1203" y="10776"/>
                      <a:pt x="807" y="11058"/>
                    </a:cubicBezTo>
                    <a:cubicBezTo>
                      <a:pt x="54" y="11702"/>
                      <a:pt x="1" y="12109"/>
                      <a:pt x="131" y="12328"/>
                    </a:cubicBezTo>
                    <a:cubicBezTo>
                      <a:pt x="222" y="12481"/>
                      <a:pt x="449" y="12601"/>
                      <a:pt x="852" y="12601"/>
                    </a:cubicBezTo>
                    <a:cubicBezTo>
                      <a:pt x="1039" y="12601"/>
                      <a:pt x="1264" y="12575"/>
                      <a:pt x="1530" y="12515"/>
                    </a:cubicBezTo>
                    <a:cubicBezTo>
                      <a:pt x="1749" y="12484"/>
                      <a:pt x="1993" y="12433"/>
                      <a:pt x="2268" y="12357"/>
                    </a:cubicBezTo>
                    <a:cubicBezTo>
                      <a:pt x="2404" y="12314"/>
                      <a:pt x="2553" y="12279"/>
                      <a:pt x="2711" y="12248"/>
                    </a:cubicBezTo>
                    <a:cubicBezTo>
                      <a:pt x="2870" y="12212"/>
                      <a:pt x="3037" y="12171"/>
                      <a:pt x="3213" y="12122"/>
                    </a:cubicBezTo>
                    <a:cubicBezTo>
                      <a:pt x="3926" y="11966"/>
                      <a:pt x="4802" y="11733"/>
                      <a:pt x="5954" y="11657"/>
                    </a:cubicBezTo>
                    <a:cubicBezTo>
                      <a:pt x="6210" y="11637"/>
                      <a:pt x="6467" y="11627"/>
                      <a:pt x="6725" y="11627"/>
                    </a:cubicBezTo>
                    <a:cubicBezTo>
                      <a:pt x="7694" y="11627"/>
                      <a:pt x="8669" y="11765"/>
                      <a:pt x="9578" y="11998"/>
                    </a:cubicBezTo>
                    <a:cubicBezTo>
                      <a:pt x="10731" y="12292"/>
                      <a:pt x="11780" y="12721"/>
                      <a:pt x="12656" y="13144"/>
                    </a:cubicBezTo>
                    <a:cubicBezTo>
                      <a:pt x="13522" y="13585"/>
                      <a:pt x="14223" y="14004"/>
                      <a:pt x="14703" y="14317"/>
                    </a:cubicBezTo>
                    <a:cubicBezTo>
                      <a:pt x="15054" y="14552"/>
                      <a:pt x="15292" y="14712"/>
                      <a:pt x="15394" y="14780"/>
                    </a:cubicBezTo>
                    <a:cubicBezTo>
                      <a:pt x="15954" y="15223"/>
                      <a:pt x="16456" y="15557"/>
                      <a:pt x="16851" y="15785"/>
                    </a:cubicBezTo>
                    <a:cubicBezTo>
                      <a:pt x="17410" y="16094"/>
                      <a:pt x="17727" y="16271"/>
                      <a:pt x="17727" y="16271"/>
                    </a:cubicBezTo>
                    <a:cubicBezTo>
                      <a:pt x="17727" y="16271"/>
                      <a:pt x="17462" y="16056"/>
                      <a:pt x="16989" y="15674"/>
                    </a:cubicBezTo>
                    <a:cubicBezTo>
                      <a:pt x="16744" y="15497"/>
                      <a:pt x="16490" y="15223"/>
                      <a:pt x="16183" y="14933"/>
                    </a:cubicBezTo>
                    <a:cubicBezTo>
                      <a:pt x="15864" y="14652"/>
                      <a:pt x="15573" y="14265"/>
                      <a:pt x="15229" y="13874"/>
                    </a:cubicBezTo>
                    <a:cubicBezTo>
                      <a:pt x="14591" y="13045"/>
                      <a:pt x="13936" y="12002"/>
                      <a:pt x="13454" y="10766"/>
                    </a:cubicBezTo>
                    <a:cubicBezTo>
                      <a:pt x="12966" y="9532"/>
                      <a:pt x="12650" y="8120"/>
                      <a:pt x="12524" y="6643"/>
                    </a:cubicBezTo>
                    <a:cubicBezTo>
                      <a:pt x="12398" y="5308"/>
                      <a:pt x="12416" y="4228"/>
                      <a:pt x="12379" y="3366"/>
                    </a:cubicBezTo>
                    <a:cubicBezTo>
                      <a:pt x="12379" y="2931"/>
                      <a:pt x="12350" y="2553"/>
                      <a:pt x="12337" y="2220"/>
                    </a:cubicBezTo>
                    <a:cubicBezTo>
                      <a:pt x="12325" y="1886"/>
                      <a:pt x="12298" y="1600"/>
                      <a:pt x="12262" y="1354"/>
                    </a:cubicBezTo>
                    <a:cubicBezTo>
                      <a:pt x="12148" y="372"/>
                      <a:pt x="11865" y="38"/>
                      <a:pt x="11607" y="4"/>
                    </a:cubicBezTo>
                    <a:cubicBezTo>
                      <a:pt x="11593" y="2"/>
                      <a:pt x="11579" y="1"/>
                      <a:pt x="11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7"/>
              <p:cNvSpPr/>
              <p:nvPr/>
            </p:nvSpPr>
            <p:spPr>
              <a:xfrm>
                <a:off x="4877484" y="4018366"/>
                <a:ext cx="96115" cy="331743"/>
              </a:xfrm>
              <a:custGeom>
                <a:rect b="b" l="l" r="r" t="t"/>
                <a:pathLst>
                  <a:path extrusionOk="0" h="9364" w="2713">
                    <a:moveTo>
                      <a:pt x="1961" y="1"/>
                    </a:moveTo>
                    <a:cubicBezTo>
                      <a:pt x="1756" y="1"/>
                      <a:pt x="1501" y="88"/>
                      <a:pt x="1212" y="341"/>
                    </a:cubicBezTo>
                    <a:cubicBezTo>
                      <a:pt x="1097" y="447"/>
                      <a:pt x="977" y="583"/>
                      <a:pt x="854" y="750"/>
                    </a:cubicBezTo>
                    <a:cubicBezTo>
                      <a:pt x="735" y="919"/>
                      <a:pt x="623" y="1127"/>
                      <a:pt x="505" y="1369"/>
                    </a:cubicBezTo>
                    <a:cubicBezTo>
                      <a:pt x="298" y="1863"/>
                      <a:pt x="88" y="2515"/>
                      <a:pt x="48" y="3365"/>
                    </a:cubicBezTo>
                    <a:cubicBezTo>
                      <a:pt x="0" y="4259"/>
                      <a:pt x="83" y="5158"/>
                      <a:pt x="305" y="5953"/>
                    </a:cubicBezTo>
                    <a:cubicBezTo>
                      <a:pt x="521" y="6752"/>
                      <a:pt x="875" y="7429"/>
                      <a:pt x="1235" y="7946"/>
                    </a:cubicBezTo>
                    <a:cubicBezTo>
                      <a:pt x="1620" y="8451"/>
                      <a:pt x="1988" y="8807"/>
                      <a:pt x="2263" y="9029"/>
                    </a:cubicBezTo>
                    <a:cubicBezTo>
                      <a:pt x="2543" y="9243"/>
                      <a:pt x="2701" y="9363"/>
                      <a:pt x="2701" y="9363"/>
                    </a:cubicBezTo>
                    <a:cubicBezTo>
                      <a:pt x="2701" y="9363"/>
                      <a:pt x="2596" y="9210"/>
                      <a:pt x="2406" y="8934"/>
                    </a:cubicBezTo>
                    <a:cubicBezTo>
                      <a:pt x="2223" y="8660"/>
                      <a:pt x="1996" y="8241"/>
                      <a:pt x="1806" y="7719"/>
                    </a:cubicBezTo>
                    <a:cubicBezTo>
                      <a:pt x="1629" y="7188"/>
                      <a:pt x="1501" y="6553"/>
                      <a:pt x="1508" y="5862"/>
                    </a:cubicBezTo>
                    <a:cubicBezTo>
                      <a:pt x="1512" y="5172"/>
                      <a:pt x="1645" y="4434"/>
                      <a:pt x="1885" y="3706"/>
                    </a:cubicBezTo>
                    <a:cubicBezTo>
                      <a:pt x="2338" y="2397"/>
                      <a:pt x="2634" y="1623"/>
                      <a:pt x="2665" y="1067"/>
                    </a:cubicBezTo>
                    <a:cubicBezTo>
                      <a:pt x="2712" y="524"/>
                      <a:pt x="2515" y="219"/>
                      <a:pt x="2290" y="87"/>
                    </a:cubicBezTo>
                    <a:cubicBezTo>
                      <a:pt x="2204" y="37"/>
                      <a:pt x="2093" y="1"/>
                      <a:pt x="19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7"/>
              <p:cNvSpPr/>
              <p:nvPr/>
            </p:nvSpPr>
            <p:spPr>
              <a:xfrm>
                <a:off x="3785963" y="4458625"/>
                <a:ext cx="254369" cy="260002"/>
              </a:xfrm>
              <a:custGeom>
                <a:rect b="b" l="l" r="r" t="t"/>
                <a:pathLst>
                  <a:path extrusionOk="0" h="7339" w="7180">
                    <a:moveTo>
                      <a:pt x="1" y="1"/>
                    </a:moveTo>
                    <a:lnTo>
                      <a:pt x="1" y="7338"/>
                    </a:lnTo>
                    <a:cubicBezTo>
                      <a:pt x="2479" y="2332"/>
                      <a:pt x="7180" y="1"/>
                      <a:pt x="7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7"/>
              <p:cNvSpPr/>
              <p:nvPr/>
            </p:nvSpPr>
            <p:spPr>
              <a:xfrm>
                <a:off x="4491252" y="2382141"/>
                <a:ext cx="700898" cy="802468"/>
              </a:xfrm>
              <a:custGeom>
                <a:rect b="b" l="l" r="r" t="t"/>
                <a:pathLst>
                  <a:path extrusionOk="0" h="22651" w="19784">
                    <a:moveTo>
                      <a:pt x="15170" y="9079"/>
                    </a:moveTo>
                    <a:lnTo>
                      <a:pt x="15170" y="9079"/>
                    </a:lnTo>
                    <a:cubicBezTo>
                      <a:pt x="14799" y="9956"/>
                      <a:pt x="14462" y="10798"/>
                      <a:pt x="14158" y="11608"/>
                    </a:cubicBezTo>
                    <a:cubicBezTo>
                      <a:pt x="13855" y="12417"/>
                      <a:pt x="13585" y="13141"/>
                      <a:pt x="13349" y="13782"/>
                    </a:cubicBezTo>
                    <a:lnTo>
                      <a:pt x="9658" y="13782"/>
                    </a:lnTo>
                    <a:cubicBezTo>
                      <a:pt x="9962" y="13006"/>
                      <a:pt x="10273" y="12231"/>
                      <a:pt x="10594" y="11455"/>
                    </a:cubicBezTo>
                    <a:cubicBezTo>
                      <a:pt x="10913" y="10681"/>
                      <a:pt x="11226" y="9906"/>
                      <a:pt x="11529" y="9129"/>
                    </a:cubicBezTo>
                    <a:lnTo>
                      <a:pt x="13349" y="9129"/>
                    </a:lnTo>
                    <a:cubicBezTo>
                      <a:pt x="13957" y="9129"/>
                      <a:pt x="14563" y="9113"/>
                      <a:pt x="15170" y="9079"/>
                    </a:cubicBezTo>
                    <a:close/>
                    <a:moveTo>
                      <a:pt x="11389" y="0"/>
                    </a:moveTo>
                    <a:cubicBezTo>
                      <a:pt x="11182" y="420"/>
                      <a:pt x="10941" y="959"/>
                      <a:pt x="10669" y="1620"/>
                    </a:cubicBezTo>
                    <a:cubicBezTo>
                      <a:pt x="10231" y="2682"/>
                      <a:pt x="9725" y="3888"/>
                      <a:pt x="9153" y="5235"/>
                    </a:cubicBezTo>
                    <a:cubicBezTo>
                      <a:pt x="8714" y="5235"/>
                      <a:pt x="8242" y="5245"/>
                      <a:pt x="7737" y="5261"/>
                    </a:cubicBezTo>
                    <a:cubicBezTo>
                      <a:pt x="7232" y="5278"/>
                      <a:pt x="6751" y="5311"/>
                      <a:pt x="6296" y="5362"/>
                    </a:cubicBezTo>
                    <a:cubicBezTo>
                      <a:pt x="5841" y="5413"/>
                      <a:pt x="5427" y="5489"/>
                      <a:pt x="5057" y="5590"/>
                    </a:cubicBezTo>
                    <a:cubicBezTo>
                      <a:pt x="4686" y="5691"/>
                      <a:pt x="4432" y="5825"/>
                      <a:pt x="4298" y="5994"/>
                    </a:cubicBezTo>
                    <a:cubicBezTo>
                      <a:pt x="3894" y="6871"/>
                      <a:pt x="3632" y="7520"/>
                      <a:pt x="3515" y="7941"/>
                    </a:cubicBezTo>
                    <a:cubicBezTo>
                      <a:pt x="3396" y="8363"/>
                      <a:pt x="3439" y="8759"/>
                      <a:pt x="3642" y="9129"/>
                    </a:cubicBezTo>
                    <a:lnTo>
                      <a:pt x="7585" y="9129"/>
                    </a:lnTo>
                    <a:cubicBezTo>
                      <a:pt x="7213" y="10006"/>
                      <a:pt x="6878" y="10849"/>
                      <a:pt x="6574" y="11658"/>
                    </a:cubicBezTo>
                    <a:cubicBezTo>
                      <a:pt x="6270" y="12467"/>
                      <a:pt x="6000" y="13192"/>
                      <a:pt x="5765" y="13832"/>
                    </a:cubicBezTo>
                    <a:cubicBezTo>
                      <a:pt x="5326" y="13832"/>
                      <a:pt x="4854" y="13841"/>
                      <a:pt x="4349" y="13857"/>
                    </a:cubicBezTo>
                    <a:cubicBezTo>
                      <a:pt x="3843" y="13874"/>
                      <a:pt x="3363" y="13908"/>
                      <a:pt x="2908" y="13958"/>
                    </a:cubicBezTo>
                    <a:cubicBezTo>
                      <a:pt x="2453" y="14010"/>
                      <a:pt x="2040" y="14085"/>
                      <a:pt x="1669" y="14187"/>
                    </a:cubicBezTo>
                    <a:cubicBezTo>
                      <a:pt x="1298" y="14288"/>
                      <a:pt x="1029" y="14422"/>
                      <a:pt x="860" y="14590"/>
                    </a:cubicBezTo>
                    <a:cubicBezTo>
                      <a:pt x="455" y="15468"/>
                      <a:pt x="203" y="16116"/>
                      <a:pt x="101" y="16537"/>
                    </a:cubicBezTo>
                    <a:cubicBezTo>
                      <a:pt x="0" y="16959"/>
                      <a:pt x="33" y="17356"/>
                      <a:pt x="203" y="17726"/>
                    </a:cubicBezTo>
                    <a:lnTo>
                      <a:pt x="4248" y="17726"/>
                    </a:lnTo>
                    <a:cubicBezTo>
                      <a:pt x="4045" y="18300"/>
                      <a:pt x="3818" y="18923"/>
                      <a:pt x="3566" y="19597"/>
                    </a:cubicBezTo>
                    <a:cubicBezTo>
                      <a:pt x="3312" y="20273"/>
                      <a:pt x="3085" y="20912"/>
                      <a:pt x="2883" y="21518"/>
                    </a:cubicBezTo>
                    <a:cubicBezTo>
                      <a:pt x="2744" y="21937"/>
                      <a:pt x="2638" y="22312"/>
                      <a:pt x="2563" y="22650"/>
                    </a:cubicBezTo>
                    <a:lnTo>
                      <a:pt x="6181" y="22650"/>
                    </a:lnTo>
                    <a:cubicBezTo>
                      <a:pt x="6308" y="22314"/>
                      <a:pt x="6480" y="21871"/>
                      <a:pt x="6701" y="21317"/>
                    </a:cubicBezTo>
                    <a:cubicBezTo>
                      <a:pt x="7088" y="20339"/>
                      <a:pt x="7551" y="19142"/>
                      <a:pt x="8092" y="17727"/>
                    </a:cubicBezTo>
                    <a:lnTo>
                      <a:pt x="9912" y="17727"/>
                    </a:lnTo>
                    <a:cubicBezTo>
                      <a:pt x="10551" y="17727"/>
                      <a:pt x="11209" y="17710"/>
                      <a:pt x="11883" y="17676"/>
                    </a:cubicBezTo>
                    <a:lnTo>
                      <a:pt x="11883" y="17676"/>
                    </a:lnTo>
                    <a:cubicBezTo>
                      <a:pt x="11648" y="18249"/>
                      <a:pt x="11403" y="18872"/>
                      <a:pt x="11150" y="19547"/>
                    </a:cubicBezTo>
                    <a:cubicBezTo>
                      <a:pt x="10897" y="20221"/>
                      <a:pt x="10671" y="20862"/>
                      <a:pt x="10468" y="21468"/>
                    </a:cubicBezTo>
                    <a:cubicBezTo>
                      <a:pt x="10323" y="21901"/>
                      <a:pt x="10214" y="22295"/>
                      <a:pt x="10139" y="22650"/>
                    </a:cubicBezTo>
                    <a:lnTo>
                      <a:pt x="13762" y="22650"/>
                    </a:lnTo>
                    <a:cubicBezTo>
                      <a:pt x="13890" y="22304"/>
                      <a:pt x="14063" y="21845"/>
                      <a:pt x="14286" y="21266"/>
                    </a:cubicBezTo>
                    <a:cubicBezTo>
                      <a:pt x="14673" y="20254"/>
                      <a:pt x="15154" y="19041"/>
                      <a:pt x="15727" y="17626"/>
                    </a:cubicBezTo>
                    <a:cubicBezTo>
                      <a:pt x="16907" y="17591"/>
                      <a:pt x="17927" y="17557"/>
                      <a:pt x="18787" y="17524"/>
                    </a:cubicBezTo>
                    <a:cubicBezTo>
                      <a:pt x="19182" y="17508"/>
                      <a:pt x="19512" y="17490"/>
                      <a:pt x="19783" y="17467"/>
                    </a:cubicBezTo>
                    <a:lnTo>
                      <a:pt x="19783" y="13907"/>
                    </a:lnTo>
                    <a:cubicBezTo>
                      <a:pt x="19040" y="13890"/>
                      <a:pt x="18195" y="13866"/>
                      <a:pt x="17243" y="13833"/>
                    </a:cubicBezTo>
                    <a:cubicBezTo>
                      <a:pt x="17547" y="13057"/>
                      <a:pt x="17859" y="12265"/>
                      <a:pt x="18180" y="11455"/>
                    </a:cubicBezTo>
                    <a:cubicBezTo>
                      <a:pt x="18500" y="10646"/>
                      <a:pt x="18828" y="9838"/>
                      <a:pt x="19165" y="9029"/>
                    </a:cubicBezTo>
                    <a:lnTo>
                      <a:pt x="19165" y="9028"/>
                    </a:lnTo>
                    <a:cubicBezTo>
                      <a:pt x="19378" y="9023"/>
                      <a:pt x="19581" y="9017"/>
                      <a:pt x="19783" y="9011"/>
                    </a:cubicBezTo>
                    <a:lnTo>
                      <a:pt x="19783" y="2"/>
                    </a:lnTo>
                    <a:lnTo>
                      <a:pt x="18973" y="2"/>
                    </a:lnTo>
                    <a:cubicBezTo>
                      <a:pt x="18766" y="416"/>
                      <a:pt x="18527" y="947"/>
                      <a:pt x="18255" y="1595"/>
                    </a:cubicBezTo>
                    <a:cubicBezTo>
                      <a:pt x="17817" y="2640"/>
                      <a:pt x="17310" y="3837"/>
                      <a:pt x="16738" y="5185"/>
                    </a:cubicBezTo>
                    <a:lnTo>
                      <a:pt x="12996" y="5185"/>
                    </a:lnTo>
                    <a:cubicBezTo>
                      <a:pt x="13636" y="3567"/>
                      <a:pt x="14150" y="2211"/>
                      <a:pt x="14538" y="1114"/>
                    </a:cubicBezTo>
                    <a:cubicBezTo>
                      <a:pt x="14693" y="676"/>
                      <a:pt x="14818" y="307"/>
                      <a:pt x="149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7"/>
              <p:cNvSpPr/>
              <p:nvPr/>
            </p:nvSpPr>
            <p:spPr>
              <a:xfrm>
                <a:off x="4002883" y="4447607"/>
                <a:ext cx="129381" cy="135900"/>
              </a:xfrm>
              <a:custGeom>
                <a:rect b="b" l="l" r="r" t="t"/>
                <a:pathLst>
                  <a:path extrusionOk="0" h="3836" w="3652">
                    <a:moveTo>
                      <a:pt x="3570" y="1"/>
                    </a:moveTo>
                    <a:cubicBezTo>
                      <a:pt x="3189" y="306"/>
                      <a:pt x="2822" y="627"/>
                      <a:pt x="2467" y="961"/>
                    </a:cubicBezTo>
                    <a:cubicBezTo>
                      <a:pt x="2462" y="986"/>
                      <a:pt x="2460" y="1008"/>
                      <a:pt x="2455" y="1034"/>
                    </a:cubicBezTo>
                    <a:cubicBezTo>
                      <a:pt x="2418" y="1205"/>
                      <a:pt x="2357" y="1367"/>
                      <a:pt x="2272" y="1519"/>
                    </a:cubicBezTo>
                    <a:cubicBezTo>
                      <a:pt x="2186" y="1673"/>
                      <a:pt x="2080" y="1816"/>
                      <a:pt x="1955" y="1951"/>
                    </a:cubicBezTo>
                    <a:cubicBezTo>
                      <a:pt x="1747" y="2177"/>
                      <a:pt x="1489" y="2356"/>
                      <a:pt x="1178" y="2492"/>
                    </a:cubicBezTo>
                    <a:cubicBezTo>
                      <a:pt x="1096" y="2527"/>
                      <a:pt x="1017" y="2552"/>
                      <a:pt x="937" y="2581"/>
                    </a:cubicBezTo>
                    <a:cubicBezTo>
                      <a:pt x="608" y="2975"/>
                      <a:pt x="297" y="3385"/>
                      <a:pt x="0" y="3806"/>
                    </a:cubicBezTo>
                    <a:cubicBezTo>
                      <a:pt x="164" y="3825"/>
                      <a:pt x="334" y="3836"/>
                      <a:pt x="512" y="3836"/>
                    </a:cubicBezTo>
                    <a:cubicBezTo>
                      <a:pt x="545" y="3836"/>
                      <a:pt x="578" y="3836"/>
                      <a:pt x="612" y="3835"/>
                    </a:cubicBezTo>
                    <a:cubicBezTo>
                      <a:pt x="841" y="3831"/>
                      <a:pt x="1054" y="3797"/>
                      <a:pt x="1252" y="3734"/>
                    </a:cubicBezTo>
                    <a:cubicBezTo>
                      <a:pt x="1667" y="3608"/>
                      <a:pt x="2038" y="3396"/>
                      <a:pt x="2367" y="3099"/>
                    </a:cubicBezTo>
                    <a:cubicBezTo>
                      <a:pt x="2695" y="2802"/>
                      <a:pt x="2965" y="2467"/>
                      <a:pt x="3177" y="2093"/>
                    </a:cubicBezTo>
                    <a:cubicBezTo>
                      <a:pt x="3388" y="1720"/>
                      <a:pt x="3528" y="1333"/>
                      <a:pt x="3595" y="931"/>
                    </a:cubicBezTo>
                    <a:cubicBezTo>
                      <a:pt x="3652" y="594"/>
                      <a:pt x="3641" y="284"/>
                      <a:pt x="35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7"/>
              <p:cNvSpPr/>
              <p:nvPr/>
            </p:nvSpPr>
            <p:spPr>
              <a:xfrm>
                <a:off x="4152494" y="4377779"/>
                <a:ext cx="202645" cy="205727"/>
              </a:xfrm>
              <a:custGeom>
                <a:rect b="b" l="l" r="r" t="t"/>
                <a:pathLst>
                  <a:path extrusionOk="0" h="5807" w="5720">
                    <a:moveTo>
                      <a:pt x="3631" y="1808"/>
                    </a:moveTo>
                    <a:cubicBezTo>
                      <a:pt x="3792" y="1808"/>
                      <a:pt x="3936" y="1831"/>
                      <a:pt x="4065" y="1877"/>
                    </a:cubicBezTo>
                    <a:cubicBezTo>
                      <a:pt x="4254" y="1944"/>
                      <a:pt x="4393" y="2068"/>
                      <a:pt x="4484" y="2249"/>
                    </a:cubicBezTo>
                    <a:cubicBezTo>
                      <a:pt x="4574" y="2428"/>
                      <a:pt x="4583" y="2680"/>
                      <a:pt x="4511" y="3004"/>
                    </a:cubicBezTo>
                    <a:cubicBezTo>
                      <a:pt x="4475" y="3176"/>
                      <a:pt x="4414" y="3338"/>
                      <a:pt x="4328" y="3490"/>
                    </a:cubicBezTo>
                    <a:cubicBezTo>
                      <a:pt x="4242" y="3643"/>
                      <a:pt x="4137" y="3787"/>
                      <a:pt x="4010" y="3922"/>
                    </a:cubicBezTo>
                    <a:cubicBezTo>
                      <a:pt x="3804" y="4147"/>
                      <a:pt x="3544" y="4327"/>
                      <a:pt x="3235" y="4463"/>
                    </a:cubicBezTo>
                    <a:cubicBezTo>
                      <a:pt x="2924" y="4597"/>
                      <a:pt x="2625" y="4687"/>
                      <a:pt x="2337" y="4732"/>
                    </a:cubicBezTo>
                    <a:cubicBezTo>
                      <a:pt x="2199" y="4754"/>
                      <a:pt x="2071" y="4765"/>
                      <a:pt x="1954" y="4765"/>
                    </a:cubicBezTo>
                    <a:cubicBezTo>
                      <a:pt x="1826" y="4765"/>
                      <a:pt x="1711" y="4752"/>
                      <a:pt x="1607" y="4726"/>
                    </a:cubicBezTo>
                    <a:cubicBezTo>
                      <a:pt x="1410" y="4676"/>
                      <a:pt x="1328" y="4570"/>
                      <a:pt x="1364" y="4408"/>
                    </a:cubicBezTo>
                    <a:lnTo>
                      <a:pt x="1607" y="3275"/>
                    </a:lnTo>
                    <a:cubicBezTo>
                      <a:pt x="1644" y="3103"/>
                      <a:pt x="1684" y="2948"/>
                      <a:pt x="1729" y="2809"/>
                    </a:cubicBezTo>
                    <a:cubicBezTo>
                      <a:pt x="1774" y="2668"/>
                      <a:pt x="1833" y="2508"/>
                      <a:pt x="1905" y="2329"/>
                    </a:cubicBezTo>
                    <a:cubicBezTo>
                      <a:pt x="1985" y="2257"/>
                      <a:pt x="2100" y="2199"/>
                      <a:pt x="2249" y="2153"/>
                    </a:cubicBezTo>
                    <a:cubicBezTo>
                      <a:pt x="2398" y="2108"/>
                      <a:pt x="2521" y="2063"/>
                      <a:pt x="2620" y="2018"/>
                    </a:cubicBezTo>
                    <a:cubicBezTo>
                      <a:pt x="2881" y="1919"/>
                      <a:pt x="3141" y="1855"/>
                      <a:pt x="3397" y="1823"/>
                    </a:cubicBezTo>
                    <a:cubicBezTo>
                      <a:pt x="3478" y="1813"/>
                      <a:pt x="3557" y="1808"/>
                      <a:pt x="3631" y="1808"/>
                    </a:cubicBezTo>
                    <a:close/>
                    <a:moveTo>
                      <a:pt x="2355" y="0"/>
                    </a:moveTo>
                    <a:lnTo>
                      <a:pt x="2355" y="0"/>
                    </a:lnTo>
                    <a:cubicBezTo>
                      <a:pt x="1905" y="236"/>
                      <a:pt x="1468" y="490"/>
                      <a:pt x="1041" y="759"/>
                    </a:cubicBezTo>
                    <a:cubicBezTo>
                      <a:pt x="974" y="1046"/>
                      <a:pt x="902" y="1332"/>
                      <a:pt x="824" y="1620"/>
                    </a:cubicBezTo>
                    <a:cubicBezTo>
                      <a:pt x="698" y="2084"/>
                      <a:pt x="579" y="2545"/>
                      <a:pt x="467" y="3005"/>
                    </a:cubicBezTo>
                    <a:cubicBezTo>
                      <a:pt x="354" y="3464"/>
                      <a:pt x="251" y="3922"/>
                      <a:pt x="156" y="4381"/>
                    </a:cubicBezTo>
                    <a:cubicBezTo>
                      <a:pt x="81" y="4747"/>
                      <a:pt x="34" y="5104"/>
                      <a:pt x="1" y="5458"/>
                    </a:cubicBezTo>
                    <a:cubicBezTo>
                      <a:pt x="161" y="5381"/>
                      <a:pt x="302" y="5339"/>
                      <a:pt x="422" y="5339"/>
                    </a:cubicBezTo>
                    <a:cubicBezTo>
                      <a:pt x="437" y="5339"/>
                      <a:pt x="451" y="5340"/>
                      <a:pt x="464" y="5341"/>
                    </a:cubicBezTo>
                    <a:cubicBezTo>
                      <a:pt x="558" y="5349"/>
                      <a:pt x="647" y="5353"/>
                      <a:pt x="730" y="5353"/>
                    </a:cubicBezTo>
                    <a:cubicBezTo>
                      <a:pt x="783" y="5353"/>
                      <a:pt x="834" y="5352"/>
                      <a:pt x="883" y="5348"/>
                    </a:cubicBezTo>
                    <a:lnTo>
                      <a:pt x="1005" y="5348"/>
                    </a:lnTo>
                    <a:cubicBezTo>
                      <a:pt x="1040" y="5348"/>
                      <a:pt x="1072" y="5367"/>
                      <a:pt x="1099" y="5402"/>
                    </a:cubicBezTo>
                    <a:cubicBezTo>
                      <a:pt x="1091" y="5444"/>
                      <a:pt x="1080" y="5497"/>
                      <a:pt x="1067" y="5558"/>
                    </a:cubicBezTo>
                    <a:cubicBezTo>
                      <a:pt x="1084" y="5540"/>
                      <a:pt x="1101" y="5523"/>
                      <a:pt x="1122" y="5502"/>
                    </a:cubicBezTo>
                    <a:cubicBezTo>
                      <a:pt x="1184" y="5556"/>
                      <a:pt x="1297" y="5608"/>
                      <a:pt x="1458" y="5657"/>
                    </a:cubicBezTo>
                    <a:cubicBezTo>
                      <a:pt x="1621" y="5707"/>
                      <a:pt x="1805" y="5745"/>
                      <a:pt x="2012" y="5773"/>
                    </a:cubicBezTo>
                    <a:cubicBezTo>
                      <a:pt x="2188" y="5796"/>
                      <a:pt x="2371" y="5807"/>
                      <a:pt x="2562" y="5807"/>
                    </a:cubicBezTo>
                    <a:cubicBezTo>
                      <a:pt x="2597" y="5807"/>
                      <a:pt x="2632" y="5807"/>
                      <a:pt x="2667" y="5806"/>
                    </a:cubicBezTo>
                    <a:cubicBezTo>
                      <a:pt x="2897" y="5802"/>
                      <a:pt x="3110" y="5768"/>
                      <a:pt x="3309" y="5705"/>
                    </a:cubicBezTo>
                    <a:cubicBezTo>
                      <a:pt x="3723" y="5579"/>
                      <a:pt x="4095" y="5367"/>
                      <a:pt x="4423" y="5070"/>
                    </a:cubicBezTo>
                    <a:cubicBezTo>
                      <a:pt x="4752" y="4773"/>
                      <a:pt x="5022" y="4438"/>
                      <a:pt x="5233" y="4064"/>
                    </a:cubicBezTo>
                    <a:cubicBezTo>
                      <a:pt x="5445" y="3691"/>
                      <a:pt x="5584" y="3304"/>
                      <a:pt x="5651" y="2902"/>
                    </a:cubicBezTo>
                    <a:cubicBezTo>
                      <a:pt x="5720" y="2502"/>
                      <a:pt x="5696" y="2140"/>
                      <a:pt x="5584" y="1816"/>
                    </a:cubicBezTo>
                    <a:cubicBezTo>
                      <a:pt x="5472" y="1492"/>
                      <a:pt x="5260" y="1229"/>
                      <a:pt x="4950" y="1026"/>
                    </a:cubicBezTo>
                    <a:cubicBezTo>
                      <a:pt x="4664" y="840"/>
                      <a:pt x="4279" y="747"/>
                      <a:pt x="3794" y="747"/>
                    </a:cubicBezTo>
                    <a:cubicBezTo>
                      <a:pt x="3750" y="747"/>
                      <a:pt x="3706" y="748"/>
                      <a:pt x="3660" y="749"/>
                    </a:cubicBezTo>
                    <a:cubicBezTo>
                      <a:pt x="3552" y="749"/>
                      <a:pt x="3431" y="773"/>
                      <a:pt x="3296" y="816"/>
                    </a:cubicBezTo>
                    <a:cubicBezTo>
                      <a:pt x="3160" y="862"/>
                      <a:pt x="3024" y="912"/>
                      <a:pt x="2883" y="965"/>
                    </a:cubicBezTo>
                    <a:cubicBezTo>
                      <a:pt x="2744" y="1019"/>
                      <a:pt x="2606" y="1078"/>
                      <a:pt x="2472" y="1141"/>
                    </a:cubicBezTo>
                    <a:cubicBezTo>
                      <a:pt x="2337" y="1204"/>
                      <a:pt x="2215" y="1253"/>
                      <a:pt x="2107" y="1290"/>
                    </a:cubicBezTo>
                    <a:cubicBezTo>
                      <a:pt x="2098" y="1226"/>
                      <a:pt x="2111" y="1101"/>
                      <a:pt x="2148" y="912"/>
                    </a:cubicBezTo>
                    <a:cubicBezTo>
                      <a:pt x="2183" y="723"/>
                      <a:pt x="2233" y="497"/>
                      <a:pt x="2296" y="236"/>
                    </a:cubicBezTo>
                    <a:cubicBezTo>
                      <a:pt x="2315" y="160"/>
                      <a:pt x="2336" y="78"/>
                      <a:pt x="23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7"/>
              <p:cNvSpPr/>
              <p:nvPr/>
            </p:nvSpPr>
            <p:spPr>
              <a:xfrm>
                <a:off x="4374943" y="4305861"/>
                <a:ext cx="202610" cy="277645"/>
              </a:xfrm>
              <a:custGeom>
                <a:rect b="b" l="l" r="r" t="t"/>
                <a:pathLst>
                  <a:path extrusionOk="0" h="7837" w="5719">
                    <a:moveTo>
                      <a:pt x="3631" y="3838"/>
                    </a:moveTo>
                    <a:cubicBezTo>
                      <a:pt x="3791" y="3838"/>
                      <a:pt x="3936" y="3861"/>
                      <a:pt x="4065" y="3907"/>
                    </a:cubicBezTo>
                    <a:cubicBezTo>
                      <a:pt x="4254" y="3974"/>
                      <a:pt x="4393" y="4098"/>
                      <a:pt x="4484" y="4279"/>
                    </a:cubicBezTo>
                    <a:cubicBezTo>
                      <a:pt x="4574" y="4458"/>
                      <a:pt x="4582" y="4710"/>
                      <a:pt x="4510" y="5034"/>
                    </a:cubicBezTo>
                    <a:cubicBezTo>
                      <a:pt x="4474" y="5206"/>
                      <a:pt x="4414" y="5368"/>
                      <a:pt x="4327" y="5520"/>
                    </a:cubicBezTo>
                    <a:cubicBezTo>
                      <a:pt x="4242" y="5673"/>
                      <a:pt x="4137" y="5817"/>
                      <a:pt x="4010" y="5952"/>
                    </a:cubicBezTo>
                    <a:cubicBezTo>
                      <a:pt x="3804" y="6177"/>
                      <a:pt x="3544" y="6357"/>
                      <a:pt x="3234" y="6493"/>
                    </a:cubicBezTo>
                    <a:cubicBezTo>
                      <a:pt x="2923" y="6627"/>
                      <a:pt x="2624" y="6717"/>
                      <a:pt x="2337" y="6762"/>
                    </a:cubicBezTo>
                    <a:cubicBezTo>
                      <a:pt x="2199" y="6784"/>
                      <a:pt x="2071" y="6795"/>
                      <a:pt x="1954" y="6795"/>
                    </a:cubicBezTo>
                    <a:cubicBezTo>
                      <a:pt x="1826" y="6795"/>
                      <a:pt x="1710" y="6782"/>
                      <a:pt x="1607" y="6756"/>
                    </a:cubicBezTo>
                    <a:cubicBezTo>
                      <a:pt x="1409" y="6706"/>
                      <a:pt x="1328" y="6600"/>
                      <a:pt x="1364" y="6438"/>
                    </a:cubicBezTo>
                    <a:lnTo>
                      <a:pt x="1607" y="5305"/>
                    </a:lnTo>
                    <a:cubicBezTo>
                      <a:pt x="1642" y="5133"/>
                      <a:pt x="1684" y="4978"/>
                      <a:pt x="1729" y="4839"/>
                    </a:cubicBezTo>
                    <a:cubicBezTo>
                      <a:pt x="1773" y="4698"/>
                      <a:pt x="1832" y="4538"/>
                      <a:pt x="1905" y="4359"/>
                    </a:cubicBezTo>
                    <a:cubicBezTo>
                      <a:pt x="1985" y="4287"/>
                      <a:pt x="2100" y="4229"/>
                      <a:pt x="2249" y="4183"/>
                    </a:cubicBezTo>
                    <a:cubicBezTo>
                      <a:pt x="2398" y="4138"/>
                      <a:pt x="2521" y="4093"/>
                      <a:pt x="2620" y="4048"/>
                    </a:cubicBezTo>
                    <a:cubicBezTo>
                      <a:pt x="2881" y="3949"/>
                      <a:pt x="3140" y="3885"/>
                      <a:pt x="3397" y="3853"/>
                    </a:cubicBezTo>
                    <a:cubicBezTo>
                      <a:pt x="3478" y="3843"/>
                      <a:pt x="3556" y="3838"/>
                      <a:pt x="3631" y="3838"/>
                    </a:cubicBezTo>
                    <a:close/>
                    <a:moveTo>
                      <a:pt x="2878" y="0"/>
                    </a:moveTo>
                    <a:lnTo>
                      <a:pt x="2878" y="0"/>
                    </a:lnTo>
                    <a:cubicBezTo>
                      <a:pt x="2477" y="39"/>
                      <a:pt x="2080" y="92"/>
                      <a:pt x="1686" y="157"/>
                    </a:cubicBezTo>
                    <a:cubicBezTo>
                      <a:pt x="1675" y="205"/>
                      <a:pt x="1663" y="254"/>
                      <a:pt x="1647" y="308"/>
                    </a:cubicBezTo>
                    <a:cubicBezTo>
                      <a:pt x="1602" y="407"/>
                      <a:pt x="1574" y="502"/>
                      <a:pt x="1559" y="592"/>
                    </a:cubicBezTo>
                    <a:cubicBezTo>
                      <a:pt x="1546" y="681"/>
                      <a:pt x="1530" y="776"/>
                      <a:pt x="1513" y="875"/>
                    </a:cubicBezTo>
                    <a:cubicBezTo>
                      <a:pt x="1458" y="1109"/>
                      <a:pt x="1400" y="1339"/>
                      <a:pt x="1337" y="1564"/>
                    </a:cubicBezTo>
                    <a:cubicBezTo>
                      <a:pt x="1274" y="1789"/>
                      <a:pt x="1220" y="2019"/>
                      <a:pt x="1175" y="2252"/>
                    </a:cubicBezTo>
                    <a:lnTo>
                      <a:pt x="1162" y="2266"/>
                    </a:lnTo>
                    <a:cubicBezTo>
                      <a:pt x="1063" y="2726"/>
                      <a:pt x="950" y="3187"/>
                      <a:pt x="824" y="3650"/>
                    </a:cubicBezTo>
                    <a:cubicBezTo>
                      <a:pt x="698" y="4114"/>
                      <a:pt x="579" y="4575"/>
                      <a:pt x="466" y="5035"/>
                    </a:cubicBezTo>
                    <a:cubicBezTo>
                      <a:pt x="353" y="5494"/>
                      <a:pt x="251" y="5952"/>
                      <a:pt x="155" y="6412"/>
                    </a:cubicBezTo>
                    <a:cubicBezTo>
                      <a:pt x="81" y="6777"/>
                      <a:pt x="32" y="7134"/>
                      <a:pt x="0" y="7488"/>
                    </a:cubicBezTo>
                    <a:cubicBezTo>
                      <a:pt x="161" y="7411"/>
                      <a:pt x="302" y="7369"/>
                      <a:pt x="422" y="7369"/>
                    </a:cubicBezTo>
                    <a:cubicBezTo>
                      <a:pt x="436" y="7369"/>
                      <a:pt x="450" y="7370"/>
                      <a:pt x="464" y="7371"/>
                    </a:cubicBezTo>
                    <a:cubicBezTo>
                      <a:pt x="555" y="7380"/>
                      <a:pt x="643" y="7384"/>
                      <a:pt x="725" y="7384"/>
                    </a:cubicBezTo>
                    <a:cubicBezTo>
                      <a:pt x="780" y="7384"/>
                      <a:pt x="832" y="7382"/>
                      <a:pt x="882" y="7378"/>
                    </a:cubicBezTo>
                    <a:lnTo>
                      <a:pt x="1004" y="7378"/>
                    </a:lnTo>
                    <a:cubicBezTo>
                      <a:pt x="1040" y="7378"/>
                      <a:pt x="1072" y="7397"/>
                      <a:pt x="1098" y="7432"/>
                    </a:cubicBezTo>
                    <a:cubicBezTo>
                      <a:pt x="1091" y="7474"/>
                      <a:pt x="1080" y="7527"/>
                      <a:pt x="1065" y="7588"/>
                    </a:cubicBezTo>
                    <a:cubicBezTo>
                      <a:pt x="1084" y="7570"/>
                      <a:pt x="1100" y="7554"/>
                      <a:pt x="1120" y="7532"/>
                    </a:cubicBezTo>
                    <a:cubicBezTo>
                      <a:pt x="1184" y="7587"/>
                      <a:pt x="1296" y="7638"/>
                      <a:pt x="1458" y="7688"/>
                    </a:cubicBezTo>
                    <a:cubicBezTo>
                      <a:pt x="1620" y="7737"/>
                      <a:pt x="1805" y="7776"/>
                      <a:pt x="2012" y="7803"/>
                    </a:cubicBezTo>
                    <a:cubicBezTo>
                      <a:pt x="2188" y="7826"/>
                      <a:pt x="2371" y="7837"/>
                      <a:pt x="2562" y="7837"/>
                    </a:cubicBezTo>
                    <a:cubicBezTo>
                      <a:pt x="2597" y="7837"/>
                      <a:pt x="2632" y="7837"/>
                      <a:pt x="2667" y="7836"/>
                    </a:cubicBezTo>
                    <a:cubicBezTo>
                      <a:pt x="2896" y="7832"/>
                      <a:pt x="3110" y="7798"/>
                      <a:pt x="3308" y="7735"/>
                    </a:cubicBezTo>
                    <a:cubicBezTo>
                      <a:pt x="3722" y="7609"/>
                      <a:pt x="4093" y="7398"/>
                      <a:pt x="4423" y="7100"/>
                    </a:cubicBezTo>
                    <a:cubicBezTo>
                      <a:pt x="4751" y="6804"/>
                      <a:pt x="5020" y="6468"/>
                      <a:pt x="5233" y="6095"/>
                    </a:cubicBezTo>
                    <a:cubicBezTo>
                      <a:pt x="5444" y="5722"/>
                      <a:pt x="5584" y="5334"/>
                      <a:pt x="5651" y="4934"/>
                    </a:cubicBezTo>
                    <a:cubicBezTo>
                      <a:pt x="5718" y="4534"/>
                      <a:pt x="5696" y="4170"/>
                      <a:pt x="5584" y="3847"/>
                    </a:cubicBezTo>
                    <a:cubicBezTo>
                      <a:pt x="5470" y="3522"/>
                      <a:pt x="5259" y="3259"/>
                      <a:pt x="4948" y="3056"/>
                    </a:cubicBezTo>
                    <a:cubicBezTo>
                      <a:pt x="4664" y="2870"/>
                      <a:pt x="4278" y="2777"/>
                      <a:pt x="3792" y="2777"/>
                    </a:cubicBezTo>
                    <a:cubicBezTo>
                      <a:pt x="3749" y="2777"/>
                      <a:pt x="3704" y="2778"/>
                      <a:pt x="3659" y="2779"/>
                    </a:cubicBezTo>
                    <a:cubicBezTo>
                      <a:pt x="3552" y="2779"/>
                      <a:pt x="3430" y="2803"/>
                      <a:pt x="3295" y="2848"/>
                    </a:cubicBezTo>
                    <a:cubicBezTo>
                      <a:pt x="3160" y="2893"/>
                      <a:pt x="3022" y="2942"/>
                      <a:pt x="2883" y="2995"/>
                    </a:cubicBezTo>
                    <a:cubicBezTo>
                      <a:pt x="2744" y="3049"/>
                      <a:pt x="2606" y="3109"/>
                      <a:pt x="2471" y="3171"/>
                    </a:cubicBezTo>
                    <a:cubicBezTo>
                      <a:pt x="2337" y="3234"/>
                      <a:pt x="2215" y="3284"/>
                      <a:pt x="2107" y="3320"/>
                    </a:cubicBezTo>
                    <a:cubicBezTo>
                      <a:pt x="2097" y="3256"/>
                      <a:pt x="2111" y="3131"/>
                      <a:pt x="2147" y="2942"/>
                    </a:cubicBezTo>
                    <a:cubicBezTo>
                      <a:pt x="2183" y="2753"/>
                      <a:pt x="2233" y="2528"/>
                      <a:pt x="2296" y="2266"/>
                    </a:cubicBezTo>
                    <a:cubicBezTo>
                      <a:pt x="2358" y="2005"/>
                      <a:pt x="2429" y="1728"/>
                      <a:pt x="2505" y="1436"/>
                    </a:cubicBezTo>
                    <a:cubicBezTo>
                      <a:pt x="2582" y="1143"/>
                      <a:pt x="2656" y="859"/>
                      <a:pt x="2728" y="585"/>
                    </a:cubicBezTo>
                    <a:cubicBezTo>
                      <a:pt x="2784" y="370"/>
                      <a:pt x="2833" y="179"/>
                      <a:pt x="2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7"/>
              <p:cNvSpPr/>
              <p:nvPr/>
            </p:nvSpPr>
            <p:spPr>
              <a:xfrm>
                <a:off x="4529089" y="4313088"/>
                <a:ext cx="270879" cy="555857"/>
              </a:xfrm>
              <a:custGeom>
                <a:rect b="b" l="l" r="r" t="t"/>
                <a:pathLst>
                  <a:path extrusionOk="0" h="15690" w="7646">
                    <a:moveTo>
                      <a:pt x="5559" y="3634"/>
                    </a:moveTo>
                    <a:cubicBezTo>
                      <a:pt x="5719" y="3634"/>
                      <a:pt x="5864" y="3657"/>
                      <a:pt x="5993" y="3703"/>
                    </a:cubicBezTo>
                    <a:cubicBezTo>
                      <a:pt x="6182" y="3770"/>
                      <a:pt x="6321" y="3894"/>
                      <a:pt x="6411" y="4075"/>
                    </a:cubicBezTo>
                    <a:cubicBezTo>
                      <a:pt x="6502" y="4254"/>
                      <a:pt x="6510" y="4506"/>
                      <a:pt x="6438" y="4830"/>
                    </a:cubicBezTo>
                    <a:cubicBezTo>
                      <a:pt x="6403" y="5002"/>
                      <a:pt x="6342" y="5164"/>
                      <a:pt x="6255" y="5316"/>
                    </a:cubicBezTo>
                    <a:cubicBezTo>
                      <a:pt x="6170" y="5469"/>
                      <a:pt x="6065" y="5613"/>
                      <a:pt x="5938" y="5748"/>
                    </a:cubicBezTo>
                    <a:cubicBezTo>
                      <a:pt x="5732" y="5973"/>
                      <a:pt x="5472" y="6153"/>
                      <a:pt x="5162" y="6289"/>
                    </a:cubicBezTo>
                    <a:cubicBezTo>
                      <a:pt x="4851" y="6423"/>
                      <a:pt x="4552" y="6513"/>
                      <a:pt x="4264" y="6558"/>
                    </a:cubicBezTo>
                    <a:cubicBezTo>
                      <a:pt x="4126" y="6580"/>
                      <a:pt x="3999" y="6591"/>
                      <a:pt x="3882" y="6591"/>
                    </a:cubicBezTo>
                    <a:cubicBezTo>
                      <a:pt x="3754" y="6591"/>
                      <a:pt x="3638" y="6578"/>
                      <a:pt x="3535" y="6552"/>
                    </a:cubicBezTo>
                    <a:cubicBezTo>
                      <a:pt x="3337" y="6502"/>
                      <a:pt x="3255" y="6396"/>
                      <a:pt x="3292" y="6234"/>
                    </a:cubicBezTo>
                    <a:lnTo>
                      <a:pt x="3535" y="5101"/>
                    </a:lnTo>
                    <a:cubicBezTo>
                      <a:pt x="3570" y="4929"/>
                      <a:pt x="3612" y="4774"/>
                      <a:pt x="3657" y="4635"/>
                    </a:cubicBezTo>
                    <a:cubicBezTo>
                      <a:pt x="3702" y="4494"/>
                      <a:pt x="3759" y="4334"/>
                      <a:pt x="3832" y="4155"/>
                    </a:cubicBezTo>
                    <a:cubicBezTo>
                      <a:pt x="3913" y="4083"/>
                      <a:pt x="4028" y="4025"/>
                      <a:pt x="4176" y="3979"/>
                    </a:cubicBezTo>
                    <a:cubicBezTo>
                      <a:pt x="4325" y="3934"/>
                      <a:pt x="4449" y="3889"/>
                      <a:pt x="4547" y="3844"/>
                    </a:cubicBezTo>
                    <a:cubicBezTo>
                      <a:pt x="4808" y="3745"/>
                      <a:pt x="5067" y="3681"/>
                      <a:pt x="5324" y="3649"/>
                    </a:cubicBezTo>
                    <a:cubicBezTo>
                      <a:pt x="5406" y="3639"/>
                      <a:pt x="5484" y="3634"/>
                      <a:pt x="5559" y="3634"/>
                    </a:cubicBezTo>
                    <a:close/>
                    <a:moveTo>
                      <a:pt x="3632" y="11689"/>
                    </a:moveTo>
                    <a:cubicBezTo>
                      <a:pt x="3792" y="11689"/>
                      <a:pt x="3937" y="11712"/>
                      <a:pt x="4067" y="11759"/>
                    </a:cubicBezTo>
                    <a:cubicBezTo>
                      <a:pt x="4256" y="11826"/>
                      <a:pt x="4395" y="11950"/>
                      <a:pt x="4485" y="12130"/>
                    </a:cubicBezTo>
                    <a:cubicBezTo>
                      <a:pt x="4574" y="12310"/>
                      <a:pt x="4584" y="12561"/>
                      <a:pt x="4512" y="12886"/>
                    </a:cubicBezTo>
                    <a:cubicBezTo>
                      <a:pt x="4475" y="13057"/>
                      <a:pt x="4414" y="13219"/>
                      <a:pt x="4329" y="13371"/>
                    </a:cubicBezTo>
                    <a:cubicBezTo>
                      <a:pt x="4244" y="13525"/>
                      <a:pt x="4139" y="13669"/>
                      <a:pt x="4012" y="13805"/>
                    </a:cubicBezTo>
                    <a:cubicBezTo>
                      <a:pt x="3806" y="14029"/>
                      <a:pt x="3546" y="14210"/>
                      <a:pt x="3236" y="14344"/>
                    </a:cubicBezTo>
                    <a:cubicBezTo>
                      <a:pt x="2925" y="14479"/>
                      <a:pt x="2626" y="14569"/>
                      <a:pt x="2338" y="14615"/>
                    </a:cubicBezTo>
                    <a:cubicBezTo>
                      <a:pt x="2201" y="14636"/>
                      <a:pt x="2074" y="14647"/>
                      <a:pt x="1958" y="14647"/>
                    </a:cubicBezTo>
                    <a:cubicBezTo>
                      <a:pt x="1829" y="14647"/>
                      <a:pt x="1713" y="14633"/>
                      <a:pt x="1609" y="14607"/>
                    </a:cubicBezTo>
                    <a:cubicBezTo>
                      <a:pt x="1411" y="14558"/>
                      <a:pt x="1329" y="14452"/>
                      <a:pt x="1366" y="14290"/>
                    </a:cubicBezTo>
                    <a:lnTo>
                      <a:pt x="1609" y="13156"/>
                    </a:lnTo>
                    <a:cubicBezTo>
                      <a:pt x="1644" y="12985"/>
                      <a:pt x="1685" y="12830"/>
                      <a:pt x="1731" y="12690"/>
                    </a:cubicBezTo>
                    <a:cubicBezTo>
                      <a:pt x="1775" y="12550"/>
                      <a:pt x="1833" y="12391"/>
                      <a:pt x="1906" y="12210"/>
                    </a:cubicBezTo>
                    <a:cubicBezTo>
                      <a:pt x="1987" y="12138"/>
                      <a:pt x="2101" y="12080"/>
                      <a:pt x="2250" y="12034"/>
                    </a:cubicBezTo>
                    <a:lnTo>
                      <a:pt x="2250" y="12036"/>
                    </a:lnTo>
                    <a:cubicBezTo>
                      <a:pt x="2399" y="11991"/>
                      <a:pt x="2522" y="11945"/>
                      <a:pt x="2621" y="11900"/>
                    </a:cubicBezTo>
                    <a:cubicBezTo>
                      <a:pt x="2882" y="11801"/>
                      <a:pt x="3141" y="11736"/>
                      <a:pt x="3398" y="11704"/>
                    </a:cubicBezTo>
                    <a:cubicBezTo>
                      <a:pt x="3479" y="11694"/>
                      <a:pt x="3557" y="11689"/>
                      <a:pt x="3632" y="11689"/>
                    </a:cubicBezTo>
                    <a:close/>
                    <a:moveTo>
                      <a:pt x="3602" y="0"/>
                    </a:moveTo>
                    <a:cubicBezTo>
                      <a:pt x="3593" y="34"/>
                      <a:pt x="3586" y="67"/>
                      <a:pt x="3575" y="104"/>
                    </a:cubicBezTo>
                    <a:cubicBezTo>
                      <a:pt x="3530" y="203"/>
                      <a:pt x="3502" y="298"/>
                      <a:pt x="3487" y="388"/>
                    </a:cubicBezTo>
                    <a:cubicBezTo>
                      <a:pt x="3474" y="477"/>
                      <a:pt x="3458" y="572"/>
                      <a:pt x="3441" y="671"/>
                    </a:cubicBezTo>
                    <a:cubicBezTo>
                      <a:pt x="3386" y="905"/>
                      <a:pt x="3327" y="1135"/>
                      <a:pt x="3265" y="1360"/>
                    </a:cubicBezTo>
                    <a:cubicBezTo>
                      <a:pt x="3202" y="1585"/>
                      <a:pt x="3147" y="1814"/>
                      <a:pt x="3103" y="2048"/>
                    </a:cubicBezTo>
                    <a:lnTo>
                      <a:pt x="3088" y="2062"/>
                    </a:lnTo>
                    <a:cubicBezTo>
                      <a:pt x="2990" y="2522"/>
                      <a:pt x="2877" y="2983"/>
                      <a:pt x="2752" y="3446"/>
                    </a:cubicBezTo>
                    <a:cubicBezTo>
                      <a:pt x="2626" y="3910"/>
                      <a:pt x="2506" y="4371"/>
                      <a:pt x="2393" y="4831"/>
                    </a:cubicBezTo>
                    <a:cubicBezTo>
                      <a:pt x="2281" y="5290"/>
                      <a:pt x="2177" y="5748"/>
                      <a:pt x="2083" y="6208"/>
                    </a:cubicBezTo>
                    <a:cubicBezTo>
                      <a:pt x="2008" y="6573"/>
                      <a:pt x="1960" y="6930"/>
                      <a:pt x="1928" y="7284"/>
                    </a:cubicBezTo>
                    <a:cubicBezTo>
                      <a:pt x="1894" y="7301"/>
                      <a:pt x="1860" y="7316"/>
                      <a:pt x="1825" y="7337"/>
                    </a:cubicBezTo>
                    <a:cubicBezTo>
                      <a:pt x="1779" y="7489"/>
                      <a:pt x="1750" y="7627"/>
                      <a:pt x="1737" y="7748"/>
                    </a:cubicBezTo>
                    <a:cubicBezTo>
                      <a:pt x="1723" y="7870"/>
                      <a:pt x="1694" y="8008"/>
                      <a:pt x="1649" y="8160"/>
                    </a:cubicBezTo>
                    <a:cubicBezTo>
                      <a:pt x="1604" y="8259"/>
                      <a:pt x="1574" y="8354"/>
                      <a:pt x="1561" y="8443"/>
                    </a:cubicBezTo>
                    <a:cubicBezTo>
                      <a:pt x="1548" y="8533"/>
                      <a:pt x="1532" y="8628"/>
                      <a:pt x="1513" y="8727"/>
                    </a:cubicBezTo>
                    <a:cubicBezTo>
                      <a:pt x="1460" y="8962"/>
                      <a:pt x="1401" y="9191"/>
                      <a:pt x="1338" y="9417"/>
                    </a:cubicBezTo>
                    <a:cubicBezTo>
                      <a:pt x="1276" y="9641"/>
                      <a:pt x="1221" y="9870"/>
                      <a:pt x="1177" y="10105"/>
                    </a:cubicBezTo>
                    <a:lnTo>
                      <a:pt x="1162" y="10118"/>
                    </a:lnTo>
                    <a:cubicBezTo>
                      <a:pt x="1063" y="10578"/>
                      <a:pt x="951" y="11039"/>
                      <a:pt x="825" y="11503"/>
                    </a:cubicBezTo>
                    <a:cubicBezTo>
                      <a:pt x="699" y="11966"/>
                      <a:pt x="580" y="12427"/>
                      <a:pt x="467" y="12887"/>
                    </a:cubicBezTo>
                    <a:cubicBezTo>
                      <a:pt x="355" y="13346"/>
                      <a:pt x="251" y="13805"/>
                      <a:pt x="157" y="14263"/>
                    </a:cubicBezTo>
                    <a:cubicBezTo>
                      <a:pt x="81" y="14629"/>
                      <a:pt x="34" y="14987"/>
                      <a:pt x="1" y="15340"/>
                    </a:cubicBezTo>
                    <a:cubicBezTo>
                      <a:pt x="161" y="15263"/>
                      <a:pt x="303" y="15222"/>
                      <a:pt x="424" y="15222"/>
                    </a:cubicBezTo>
                    <a:cubicBezTo>
                      <a:pt x="438" y="15222"/>
                      <a:pt x="452" y="15222"/>
                      <a:pt x="466" y="15223"/>
                    </a:cubicBezTo>
                    <a:cubicBezTo>
                      <a:pt x="559" y="15231"/>
                      <a:pt x="647" y="15236"/>
                      <a:pt x="730" y="15236"/>
                    </a:cubicBezTo>
                    <a:cubicBezTo>
                      <a:pt x="783" y="15236"/>
                      <a:pt x="835" y="15234"/>
                      <a:pt x="884" y="15231"/>
                    </a:cubicBezTo>
                    <a:lnTo>
                      <a:pt x="1005" y="15231"/>
                    </a:lnTo>
                    <a:cubicBezTo>
                      <a:pt x="1041" y="15231"/>
                      <a:pt x="1073" y="15249"/>
                      <a:pt x="1100" y="15284"/>
                    </a:cubicBezTo>
                    <a:cubicBezTo>
                      <a:pt x="1093" y="15326"/>
                      <a:pt x="1080" y="15379"/>
                      <a:pt x="1067" y="15440"/>
                    </a:cubicBezTo>
                    <a:cubicBezTo>
                      <a:pt x="1085" y="15422"/>
                      <a:pt x="1101" y="15405"/>
                      <a:pt x="1122" y="15384"/>
                    </a:cubicBezTo>
                    <a:cubicBezTo>
                      <a:pt x="1185" y="15438"/>
                      <a:pt x="1298" y="15490"/>
                      <a:pt x="1460" y="15539"/>
                    </a:cubicBezTo>
                    <a:cubicBezTo>
                      <a:pt x="1622" y="15589"/>
                      <a:pt x="1806" y="15627"/>
                      <a:pt x="2014" y="15655"/>
                    </a:cubicBezTo>
                    <a:cubicBezTo>
                      <a:pt x="2189" y="15678"/>
                      <a:pt x="2372" y="15689"/>
                      <a:pt x="2563" y="15689"/>
                    </a:cubicBezTo>
                    <a:cubicBezTo>
                      <a:pt x="2598" y="15689"/>
                      <a:pt x="2633" y="15689"/>
                      <a:pt x="2669" y="15688"/>
                    </a:cubicBezTo>
                    <a:cubicBezTo>
                      <a:pt x="2898" y="15684"/>
                      <a:pt x="3112" y="15650"/>
                      <a:pt x="3309" y="15587"/>
                    </a:cubicBezTo>
                    <a:cubicBezTo>
                      <a:pt x="3724" y="15461"/>
                      <a:pt x="4095" y="15249"/>
                      <a:pt x="4424" y="14952"/>
                    </a:cubicBezTo>
                    <a:cubicBezTo>
                      <a:pt x="4752" y="14655"/>
                      <a:pt x="5022" y="14321"/>
                      <a:pt x="5234" y="13946"/>
                    </a:cubicBezTo>
                    <a:cubicBezTo>
                      <a:pt x="5445" y="13573"/>
                      <a:pt x="5585" y="13186"/>
                      <a:pt x="5653" y="12785"/>
                    </a:cubicBezTo>
                    <a:cubicBezTo>
                      <a:pt x="5720" y="12385"/>
                      <a:pt x="5698" y="12022"/>
                      <a:pt x="5585" y="11698"/>
                    </a:cubicBezTo>
                    <a:cubicBezTo>
                      <a:pt x="5472" y="11374"/>
                      <a:pt x="5261" y="11111"/>
                      <a:pt x="4950" y="10908"/>
                    </a:cubicBezTo>
                    <a:cubicBezTo>
                      <a:pt x="4666" y="10723"/>
                      <a:pt x="4280" y="10629"/>
                      <a:pt x="3794" y="10629"/>
                    </a:cubicBezTo>
                    <a:cubicBezTo>
                      <a:pt x="3750" y="10629"/>
                      <a:pt x="3706" y="10630"/>
                      <a:pt x="3660" y="10632"/>
                    </a:cubicBezTo>
                    <a:cubicBezTo>
                      <a:pt x="3552" y="10632"/>
                      <a:pt x="3431" y="10655"/>
                      <a:pt x="3296" y="10699"/>
                    </a:cubicBezTo>
                    <a:cubicBezTo>
                      <a:pt x="3160" y="10744"/>
                      <a:pt x="3024" y="10794"/>
                      <a:pt x="2885" y="10847"/>
                    </a:cubicBezTo>
                    <a:cubicBezTo>
                      <a:pt x="2744" y="10901"/>
                      <a:pt x="2608" y="10960"/>
                      <a:pt x="2472" y="11023"/>
                    </a:cubicBezTo>
                    <a:cubicBezTo>
                      <a:pt x="2337" y="11087"/>
                      <a:pt x="2216" y="11135"/>
                      <a:pt x="2108" y="11172"/>
                    </a:cubicBezTo>
                    <a:cubicBezTo>
                      <a:pt x="2099" y="11109"/>
                      <a:pt x="2112" y="10983"/>
                      <a:pt x="2148" y="10794"/>
                    </a:cubicBezTo>
                    <a:cubicBezTo>
                      <a:pt x="2184" y="10605"/>
                      <a:pt x="2233" y="10379"/>
                      <a:pt x="2297" y="10118"/>
                    </a:cubicBezTo>
                    <a:cubicBezTo>
                      <a:pt x="2359" y="9857"/>
                      <a:pt x="2430" y="9580"/>
                      <a:pt x="2506" y="9288"/>
                    </a:cubicBezTo>
                    <a:cubicBezTo>
                      <a:pt x="2582" y="8996"/>
                      <a:pt x="2657" y="8713"/>
                      <a:pt x="2728" y="8437"/>
                    </a:cubicBezTo>
                    <a:cubicBezTo>
                      <a:pt x="2800" y="8162"/>
                      <a:pt x="2864" y="7917"/>
                      <a:pt x="2918" y="7701"/>
                    </a:cubicBezTo>
                    <a:cubicBezTo>
                      <a:pt x="2949" y="7574"/>
                      <a:pt x="2974" y="7471"/>
                      <a:pt x="2993" y="7385"/>
                    </a:cubicBezTo>
                    <a:cubicBezTo>
                      <a:pt x="3011" y="7366"/>
                      <a:pt x="3027" y="7350"/>
                      <a:pt x="3048" y="7329"/>
                    </a:cubicBezTo>
                    <a:cubicBezTo>
                      <a:pt x="3112" y="7383"/>
                      <a:pt x="3224" y="7434"/>
                      <a:pt x="3386" y="7484"/>
                    </a:cubicBezTo>
                    <a:cubicBezTo>
                      <a:pt x="3548" y="7533"/>
                      <a:pt x="3732" y="7572"/>
                      <a:pt x="3940" y="7599"/>
                    </a:cubicBezTo>
                    <a:cubicBezTo>
                      <a:pt x="4120" y="7622"/>
                      <a:pt x="4310" y="7634"/>
                      <a:pt x="4509" y="7634"/>
                    </a:cubicBezTo>
                    <a:cubicBezTo>
                      <a:pt x="4537" y="7634"/>
                      <a:pt x="4565" y="7634"/>
                      <a:pt x="4594" y="7633"/>
                    </a:cubicBezTo>
                    <a:cubicBezTo>
                      <a:pt x="4824" y="7628"/>
                      <a:pt x="5038" y="7594"/>
                      <a:pt x="5235" y="7532"/>
                    </a:cubicBezTo>
                    <a:cubicBezTo>
                      <a:pt x="5650" y="7405"/>
                      <a:pt x="6021" y="7194"/>
                      <a:pt x="6349" y="6896"/>
                    </a:cubicBezTo>
                    <a:cubicBezTo>
                      <a:pt x="6678" y="6600"/>
                      <a:pt x="6948" y="6264"/>
                      <a:pt x="7160" y="5891"/>
                    </a:cubicBezTo>
                    <a:cubicBezTo>
                      <a:pt x="7371" y="5518"/>
                      <a:pt x="7512" y="5130"/>
                      <a:pt x="7579" y="4730"/>
                    </a:cubicBezTo>
                    <a:cubicBezTo>
                      <a:pt x="7646" y="4330"/>
                      <a:pt x="7624" y="3966"/>
                      <a:pt x="7512" y="3643"/>
                    </a:cubicBezTo>
                    <a:cubicBezTo>
                      <a:pt x="7398" y="3318"/>
                      <a:pt x="7187" y="3055"/>
                      <a:pt x="6876" y="2852"/>
                    </a:cubicBezTo>
                    <a:cubicBezTo>
                      <a:pt x="6591" y="2666"/>
                      <a:pt x="6203" y="2573"/>
                      <a:pt x="5714" y="2573"/>
                    </a:cubicBezTo>
                    <a:cubicBezTo>
                      <a:pt x="5672" y="2573"/>
                      <a:pt x="5630" y="2574"/>
                      <a:pt x="5587" y="2575"/>
                    </a:cubicBezTo>
                    <a:cubicBezTo>
                      <a:pt x="5478" y="2575"/>
                      <a:pt x="5357" y="2599"/>
                      <a:pt x="5222" y="2644"/>
                    </a:cubicBezTo>
                    <a:cubicBezTo>
                      <a:pt x="5087" y="2689"/>
                      <a:pt x="4950" y="2738"/>
                      <a:pt x="4811" y="2791"/>
                    </a:cubicBezTo>
                    <a:cubicBezTo>
                      <a:pt x="4671" y="2846"/>
                      <a:pt x="4534" y="2905"/>
                      <a:pt x="4399" y="2967"/>
                    </a:cubicBezTo>
                    <a:cubicBezTo>
                      <a:pt x="4263" y="3030"/>
                      <a:pt x="4142" y="3080"/>
                      <a:pt x="4034" y="3116"/>
                    </a:cubicBezTo>
                    <a:cubicBezTo>
                      <a:pt x="4025" y="3054"/>
                      <a:pt x="4039" y="2927"/>
                      <a:pt x="4074" y="2738"/>
                    </a:cubicBezTo>
                    <a:cubicBezTo>
                      <a:pt x="4111" y="2549"/>
                      <a:pt x="4159" y="2324"/>
                      <a:pt x="4223" y="2063"/>
                    </a:cubicBezTo>
                    <a:lnTo>
                      <a:pt x="4224" y="2062"/>
                    </a:lnTo>
                    <a:cubicBezTo>
                      <a:pt x="4286" y="1801"/>
                      <a:pt x="4357" y="1524"/>
                      <a:pt x="4433" y="1232"/>
                    </a:cubicBezTo>
                    <a:cubicBezTo>
                      <a:pt x="4510" y="939"/>
                      <a:pt x="4584" y="655"/>
                      <a:pt x="4656" y="381"/>
                    </a:cubicBezTo>
                    <a:cubicBezTo>
                      <a:pt x="4669" y="327"/>
                      <a:pt x="4683" y="280"/>
                      <a:pt x="4695" y="228"/>
                    </a:cubicBezTo>
                    <a:cubicBezTo>
                      <a:pt x="4335" y="140"/>
                      <a:pt x="3970" y="66"/>
                      <a:pt x="36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7"/>
              <p:cNvSpPr/>
              <p:nvPr/>
            </p:nvSpPr>
            <p:spPr>
              <a:xfrm>
                <a:off x="4819843" y="4385998"/>
                <a:ext cx="193930" cy="197508"/>
              </a:xfrm>
              <a:custGeom>
                <a:rect b="b" l="l" r="r" t="t"/>
                <a:pathLst>
                  <a:path extrusionOk="0" h="5575" w="5474">
                    <a:moveTo>
                      <a:pt x="1166" y="0"/>
                    </a:moveTo>
                    <a:lnTo>
                      <a:pt x="1161" y="4"/>
                    </a:lnTo>
                    <a:cubicBezTo>
                      <a:pt x="1063" y="464"/>
                      <a:pt x="950" y="925"/>
                      <a:pt x="823" y="1388"/>
                    </a:cubicBezTo>
                    <a:cubicBezTo>
                      <a:pt x="698" y="1852"/>
                      <a:pt x="578" y="2313"/>
                      <a:pt x="466" y="2773"/>
                    </a:cubicBezTo>
                    <a:cubicBezTo>
                      <a:pt x="354" y="3232"/>
                      <a:pt x="250" y="3690"/>
                      <a:pt x="155" y="4149"/>
                    </a:cubicBezTo>
                    <a:cubicBezTo>
                      <a:pt x="81" y="4515"/>
                      <a:pt x="33" y="4872"/>
                      <a:pt x="0" y="5226"/>
                    </a:cubicBezTo>
                    <a:cubicBezTo>
                      <a:pt x="160" y="5149"/>
                      <a:pt x="302" y="5107"/>
                      <a:pt x="422" y="5107"/>
                    </a:cubicBezTo>
                    <a:cubicBezTo>
                      <a:pt x="436" y="5107"/>
                      <a:pt x="450" y="5108"/>
                      <a:pt x="464" y="5109"/>
                    </a:cubicBezTo>
                    <a:cubicBezTo>
                      <a:pt x="558" y="5117"/>
                      <a:pt x="646" y="5121"/>
                      <a:pt x="730" y="5121"/>
                    </a:cubicBezTo>
                    <a:cubicBezTo>
                      <a:pt x="783" y="5121"/>
                      <a:pt x="834" y="5120"/>
                      <a:pt x="883" y="5116"/>
                    </a:cubicBezTo>
                    <a:lnTo>
                      <a:pt x="1004" y="5116"/>
                    </a:lnTo>
                    <a:cubicBezTo>
                      <a:pt x="1041" y="5116"/>
                      <a:pt x="1071" y="5135"/>
                      <a:pt x="1098" y="5170"/>
                    </a:cubicBezTo>
                    <a:cubicBezTo>
                      <a:pt x="1091" y="5212"/>
                      <a:pt x="1080" y="5265"/>
                      <a:pt x="1066" y="5326"/>
                    </a:cubicBezTo>
                    <a:cubicBezTo>
                      <a:pt x="1085" y="5308"/>
                      <a:pt x="1100" y="5291"/>
                      <a:pt x="1121" y="5270"/>
                    </a:cubicBezTo>
                    <a:cubicBezTo>
                      <a:pt x="1185" y="5324"/>
                      <a:pt x="1297" y="5376"/>
                      <a:pt x="1459" y="5425"/>
                    </a:cubicBezTo>
                    <a:cubicBezTo>
                      <a:pt x="1621" y="5475"/>
                      <a:pt x="1805" y="5513"/>
                      <a:pt x="2013" y="5541"/>
                    </a:cubicBezTo>
                    <a:cubicBezTo>
                      <a:pt x="2187" y="5564"/>
                      <a:pt x="2370" y="5575"/>
                      <a:pt x="2562" y="5575"/>
                    </a:cubicBezTo>
                    <a:cubicBezTo>
                      <a:pt x="2596" y="5575"/>
                      <a:pt x="2631" y="5575"/>
                      <a:pt x="2667" y="5574"/>
                    </a:cubicBezTo>
                    <a:cubicBezTo>
                      <a:pt x="2896" y="5570"/>
                      <a:pt x="3111" y="5536"/>
                      <a:pt x="3308" y="5473"/>
                    </a:cubicBezTo>
                    <a:cubicBezTo>
                      <a:pt x="3722" y="5347"/>
                      <a:pt x="4094" y="5135"/>
                      <a:pt x="4422" y="4838"/>
                    </a:cubicBezTo>
                    <a:cubicBezTo>
                      <a:pt x="4752" y="4541"/>
                      <a:pt x="5021" y="4206"/>
                      <a:pt x="5232" y="3832"/>
                    </a:cubicBezTo>
                    <a:cubicBezTo>
                      <a:pt x="5329" y="3663"/>
                      <a:pt x="5407" y="3491"/>
                      <a:pt x="5474" y="3317"/>
                    </a:cubicBezTo>
                    <a:cubicBezTo>
                      <a:pt x="5176" y="3011"/>
                      <a:pt x="4871" y="2711"/>
                      <a:pt x="4554" y="2425"/>
                    </a:cubicBezTo>
                    <a:cubicBezTo>
                      <a:pt x="4550" y="2530"/>
                      <a:pt x="4538" y="2644"/>
                      <a:pt x="4510" y="2773"/>
                    </a:cubicBezTo>
                    <a:cubicBezTo>
                      <a:pt x="4475" y="2944"/>
                      <a:pt x="4414" y="3106"/>
                      <a:pt x="4328" y="3258"/>
                    </a:cubicBezTo>
                    <a:cubicBezTo>
                      <a:pt x="4243" y="3412"/>
                      <a:pt x="4137" y="3555"/>
                      <a:pt x="4011" y="3690"/>
                    </a:cubicBezTo>
                    <a:cubicBezTo>
                      <a:pt x="3804" y="3916"/>
                      <a:pt x="3545" y="4095"/>
                      <a:pt x="3234" y="4231"/>
                    </a:cubicBezTo>
                    <a:cubicBezTo>
                      <a:pt x="2923" y="4366"/>
                      <a:pt x="2624" y="4455"/>
                      <a:pt x="2336" y="4500"/>
                    </a:cubicBezTo>
                    <a:cubicBezTo>
                      <a:pt x="2199" y="4522"/>
                      <a:pt x="2072" y="4533"/>
                      <a:pt x="1955" y="4533"/>
                    </a:cubicBezTo>
                    <a:cubicBezTo>
                      <a:pt x="1826" y="4533"/>
                      <a:pt x="1711" y="4520"/>
                      <a:pt x="1607" y="4494"/>
                    </a:cubicBezTo>
                    <a:cubicBezTo>
                      <a:pt x="1409" y="4444"/>
                      <a:pt x="1327" y="4338"/>
                      <a:pt x="1364" y="4176"/>
                    </a:cubicBezTo>
                    <a:lnTo>
                      <a:pt x="1607" y="3043"/>
                    </a:lnTo>
                    <a:cubicBezTo>
                      <a:pt x="1643" y="2871"/>
                      <a:pt x="1683" y="2716"/>
                      <a:pt x="1729" y="2577"/>
                    </a:cubicBezTo>
                    <a:cubicBezTo>
                      <a:pt x="1774" y="2436"/>
                      <a:pt x="1832" y="2276"/>
                      <a:pt x="1904" y="2097"/>
                    </a:cubicBezTo>
                    <a:cubicBezTo>
                      <a:pt x="1985" y="2025"/>
                      <a:pt x="2099" y="1967"/>
                      <a:pt x="2248" y="1921"/>
                    </a:cubicBezTo>
                    <a:cubicBezTo>
                      <a:pt x="2397" y="1876"/>
                      <a:pt x="2520" y="1831"/>
                      <a:pt x="2619" y="1786"/>
                    </a:cubicBezTo>
                    <a:cubicBezTo>
                      <a:pt x="2880" y="1687"/>
                      <a:pt x="3140" y="1623"/>
                      <a:pt x="3396" y="1591"/>
                    </a:cubicBezTo>
                    <a:cubicBezTo>
                      <a:pt x="3424" y="1587"/>
                      <a:pt x="3449" y="1587"/>
                      <a:pt x="3474" y="1587"/>
                    </a:cubicBezTo>
                    <a:cubicBezTo>
                      <a:pt x="3486" y="1587"/>
                      <a:pt x="3499" y="1587"/>
                      <a:pt x="3511" y="1587"/>
                    </a:cubicBezTo>
                    <a:cubicBezTo>
                      <a:pt x="3524" y="1587"/>
                      <a:pt x="3537" y="1587"/>
                      <a:pt x="3550" y="1586"/>
                    </a:cubicBezTo>
                    <a:cubicBezTo>
                      <a:pt x="3232" y="1337"/>
                      <a:pt x="2906" y="1094"/>
                      <a:pt x="2570" y="866"/>
                    </a:cubicBezTo>
                    <a:cubicBezTo>
                      <a:pt x="2539" y="881"/>
                      <a:pt x="2503" y="893"/>
                      <a:pt x="2472" y="909"/>
                    </a:cubicBezTo>
                    <a:cubicBezTo>
                      <a:pt x="2336" y="971"/>
                      <a:pt x="2214" y="1021"/>
                      <a:pt x="2107" y="1058"/>
                    </a:cubicBezTo>
                    <a:cubicBezTo>
                      <a:pt x="2097" y="994"/>
                      <a:pt x="2112" y="867"/>
                      <a:pt x="2147" y="678"/>
                    </a:cubicBezTo>
                    <a:cubicBezTo>
                      <a:pt x="2152" y="655"/>
                      <a:pt x="2158" y="626"/>
                      <a:pt x="2163" y="600"/>
                    </a:cubicBezTo>
                    <a:cubicBezTo>
                      <a:pt x="1837" y="390"/>
                      <a:pt x="1505" y="189"/>
                      <a:pt x="1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7"/>
              <p:cNvSpPr/>
              <p:nvPr/>
            </p:nvSpPr>
            <p:spPr>
              <a:xfrm>
                <a:off x="4974024" y="4539966"/>
                <a:ext cx="198111" cy="328980"/>
              </a:xfrm>
              <a:custGeom>
                <a:rect b="b" l="l" r="r" t="t"/>
                <a:pathLst>
                  <a:path extrusionOk="0" h="9286" w="5592">
                    <a:moveTo>
                      <a:pt x="3630" y="5285"/>
                    </a:moveTo>
                    <a:cubicBezTo>
                      <a:pt x="3791" y="5285"/>
                      <a:pt x="3936" y="5308"/>
                      <a:pt x="4065" y="5355"/>
                    </a:cubicBezTo>
                    <a:cubicBezTo>
                      <a:pt x="4254" y="5422"/>
                      <a:pt x="4393" y="5546"/>
                      <a:pt x="4484" y="5726"/>
                    </a:cubicBezTo>
                    <a:cubicBezTo>
                      <a:pt x="4574" y="5906"/>
                      <a:pt x="4583" y="6157"/>
                      <a:pt x="4511" y="6482"/>
                    </a:cubicBezTo>
                    <a:cubicBezTo>
                      <a:pt x="4475" y="6653"/>
                      <a:pt x="4414" y="6815"/>
                      <a:pt x="4329" y="6967"/>
                    </a:cubicBezTo>
                    <a:cubicBezTo>
                      <a:pt x="4243" y="7121"/>
                      <a:pt x="4137" y="7265"/>
                      <a:pt x="4012" y="7399"/>
                    </a:cubicBezTo>
                    <a:cubicBezTo>
                      <a:pt x="3804" y="7625"/>
                      <a:pt x="3546" y="7804"/>
                      <a:pt x="3235" y="7940"/>
                    </a:cubicBezTo>
                    <a:cubicBezTo>
                      <a:pt x="2925" y="8075"/>
                      <a:pt x="2625" y="8165"/>
                      <a:pt x="2337" y="8211"/>
                    </a:cubicBezTo>
                    <a:cubicBezTo>
                      <a:pt x="2200" y="8232"/>
                      <a:pt x="2074" y="8243"/>
                      <a:pt x="1957" y="8243"/>
                    </a:cubicBezTo>
                    <a:cubicBezTo>
                      <a:pt x="1828" y="8243"/>
                      <a:pt x="1712" y="8229"/>
                      <a:pt x="1607" y="8203"/>
                    </a:cubicBezTo>
                    <a:cubicBezTo>
                      <a:pt x="1410" y="8154"/>
                      <a:pt x="1329" y="8048"/>
                      <a:pt x="1364" y="7886"/>
                    </a:cubicBezTo>
                    <a:lnTo>
                      <a:pt x="1607" y="6752"/>
                    </a:lnTo>
                    <a:cubicBezTo>
                      <a:pt x="1644" y="6581"/>
                      <a:pt x="1684" y="6426"/>
                      <a:pt x="1729" y="6286"/>
                    </a:cubicBezTo>
                    <a:cubicBezTo>
                      <a:pt x="1774" y="6146"/>
                      <a:pt x="1833" y="5987"/>
                      <a:pt x="1905" y="5806"/>
                    </a:cubicBezTo>
                    <a:cubicBezTo>
                      <a:pt x="1987" y="5734"/>
                      <a:pt x="2100" y="5676"/>
                      <a:pt x="2249" y="5630"/>
                    </a:cubicBezTo>
                    <a:cubicBezTo>
                      <a:pt x="2398" y="5587"/>
                      <a:pt x="2521" y="5541"/>
                      <a:pt x="2621" y="5496"/>
                    </a:cubicBezTo>
                    <a:cubicBezTo>
                      <a:pt x="2881" y="5397"/>
                      <a:pt x="3141" y="5332"/>
                      <a:pt x="3397" y="5300"/>
                    </a:cubicBezTo>
                    <a:cubicBezTo>
                      <a:pt x="3478" y="5290"/>
                      <a:pt x="3556" y="5285"/>
                      <a:pt x="3630" y="5285"/>
                    </a:cubicBezTo>
                    <a:close/>
                    <a:moveTo>
                      <a:pt x="2049" y="1"/>
                    </a:moveTo>
                    <a:cubicBezTo>
                      <a:pt x="1993" y="298"/>
                      <a:pt x="1954" y="591"/>
                      <a:pt x="1927" y="880"/>
                    </a:cubicBezTo>
                    <a:cubicBezTo>
                      <a:pt x="1893" y="897"/>
                      <a:pt x="1860" y="912"/>
                      <a:pt x="1823" y="933"/>
                    </a:cubicBezTo>
                    <a:cubicBezTo>
                      <a:pt x="1778" y="1085"/>
                      <a:pt x="1750" y="1223"/>
                      <a:pt x="1735" y="1344"/>
                    </a:cubicBezTo>
                    <a:cubicBezTo>
                      <a:pt x="1722" y="1466"/>
                      <a:pt x="1693" y="1602"/>
                      <a:pt x="1649" y="1756"/>
                    </a:cubicBezTo>
                    <a:cubicBezTo>
                      <a:pt x="1604" y="1855"/>
                      <a:pt x="1574" y="1949"/>
                      <a:pt x="1561" y="2039"/>
                    </a:cubicBezTo>
                    <a:cubicBezTo>
                      <a:pt x="1547" y="2129"/>
                      <a:pt x="1530" y="2224"/>
                      <a:pt x="1513" y="2323"/>
                    </a:cubicBezTo>
                    <a:cubicBezTo>
                      <a:pt x="1460" y="2558"/>
                      <a:pt x="1400" y="2787"/>
                      <a:pt x="1338" y="3011"/>
                    </a:cubicBezTo>
                    <a:cubicBezTo>
                      <a:pt x="1274" y="3237"/>
                      <a:pt x="1220" y="3466"/>
                      <a:pt x="1175" y="3701"/>
                    </a:cubicBezTo>
                    <a:lnTo>
                      <a:pt x="1162" y="3714"/>
                    </a:lnTo>
                    <a:cubicBezTo>
                      <a:pt x="1063" y="4173"/>
                      <a:pt x="950" y="4635"/>
                      <a:pt x="824" y="5099"/>
                    </a:cubicBezTo>
                    <a:cubicBezTo>
                      <a:pt x="698" y="5562"/>
                      <a:pt x="579" y="6023"/>
                      <a:pt x="467" y="6482"/>
                    </a:cubicBezTo>
                    <a:cubicBezTo>
                      <a:pt x="353" y="6942"/>
                      <a:pt x="251" y="7401"/>
                      <a:pt x="156" y="7859"/>
                    </a:cubicBezTo>
                    <a:cubicBezTo>
                      <a:pt x="81" y="8225"/>
                      <a:pt x="34" y="8583"/>
                      <a:pt x="1" y="8936"/>
                    </a:cubicBezTo>
                    <a:cubicBezTo>
                      <a:pt x="161" y="8858"/>
                      <a:pt x="301" y="8817"/>
                      <a:pt x="422" y="8817"/>
                    </a:cubicBezTo>
                    <a:cubicBezTo>
                      <a:pt x="436" y="8817"/>
                      <a:pt x="450" y="8818"/>
                      <a:pt x="464" y="8819"/>
                    </a:cubicBezTo>
                    <a:cubicBezTo>
                      <a:pt x="558" y="8827"/>
                      <a:pt x="647" y="8832"/>
                      <a:pt x="730" y="8832"/>
                    </a:cubicBezTo>
                    <a:cubicBezTo>
                      <a:pt x="783" y="8832"/>
                      <a:pt x="834" y="8830"/>
                      <a:pt x="883" y="8827"/>
                    </a:cubicBezTo>
                    <a:lnTo>
                      <a:pt x="1005" y="8827"/>
                    </a:lnTo>
                    <a:cubicBezTo>
                      <a:pt x="1040" y="8827"/>
                      <a:pt x="1072" y="8844"/>
                      <a:pt x="1099" y="8880"/>
                    </a:cubicBezTo>
                    <a:cubicBezTo>
                      <a:pt x="1091" y="8920"/>
                      <a:pt x="1080" y="8974"/>
                      <a:pt x="1067" y="9036"/>
                    </a:cubicBezTo>
                    <a:cubicBezTo>
                      <a:pt x="1084" y="9018"/>
                      <a:pt x="1101" y="9001"/>
                      <a:pt x="1122" y="8980"/>
                    </a:cubicBezTo>
                    <a:cubicBezTo>
                      <a:pt x="1184" y="9034"/>
                      <a:pt x="1297" y="9086"/>
                      <a:pt x="1458" y="9135"/>
                    </a:cubicBezTo>
                    <a:cubicBezTo>
                      <a:pt x="1621" y="9185"/>
                      <a:pt x="1805" y="9223"/>
                      <a:pt x="2012" y="9250"/>
                    </a:cubicBezTo>
                    <a:cubicBezTo>
                      <a:pt x="2188" y="9274"/>
                      <a:pt x="2371" y="9285"/>
                      <a:pt x="2563" y="9285"/>
                    </a:cubicBezTo>
                    <a:cubicBezTo>
                      <a:pt x="2597" y="9285"/>
                      <a:pt x="2632" y="9285"/>
                      <a:pt x="2667" y="9284"/>
                    </a:cubicBezTo>
                    <a:cubicBezTo>
                      <a:pt x="2897" y="9279"/>
                      <a:pt x="3110" y="9246"/>
                      <a:pt x="3309" y="9183"/>
                    </a:cubicBezTo>
                    <a:cubicBezTo>
                      <a:pt x="3722" y="9057"/>
                      <a:pt x="4095" y="8845"/>
                      <a:pt x="4423" y="8548"/>
                    </a:cubicBezTo>
                    <a:cubicBezTo>
                      <a:pt x="4752" y="8251"/>
                      <a:pt x="5022" y="7915"/>
                      <a:pt x="5233" y="7542"/>
                    </a:cubicBezTo>
                    <a:cubicBezTo>
                      <a:pt x="5395" y="7257"/>
                      <a:pt x="5515" y="6961"/>
                      <a:pt x="5591" y="6659"/>
                    </a:cubicBezTo>
                    <a:cubicBezTo>
                      <a:pt x="5367" y="5889"/>
                      <a:pt x="5095" y="5140"/>
                      <a:pt x="4776" y="4415"/>
                    </a:cubicBezTo>
                    <a:cubicBezTo>
                      <a:pt x="4513" y="4291"/>
                      <a:pt x="4188" y="4225"/>
                      <a:pt x="3791" y="4225"/>
                    </a:cubicBezTo>
                    <a:cubicBezTo>
                      <a:pt x="3748" y="4225"/>
                      <a:pt x="3705" y="4226"/>
                      <a:pt x="3660" y="4228"/>
                    </a:cubicBezTo>
                    <a:cubicBezTo>
                      <a:pt x="3552" y="4228"/>
                      <a:pt x="3431" y="4250"/>
                      <a:pt x="3296" y="4295"/>
                    </a:cubicBezTo>
                    <a:cubicBezTo>
                      <a:pt x="3160" y="4340"/>
                      <a:pt x="3023" y="4389"/>
                      <a:pt x="2883" y="4443"/>
                    </a:cubicBezTo>
                    <a:cubicBezTo>
                      <a:pt x="2744" y="4497"/>
                      <a:pt x="2606" y="4556"/>
                      <a:pt x="2472" y="4618"/>
                    </a:cubicBezTo>
                    <a:cubicBezTo>
                      <a:pt x="2337" y="4681"/>
                      <a:pt x="2215" y="4731"/>
                      <a:pt x="2107" y="4767"/>
                    </a:cubicBezTo>
                    <a:cubicBezTo>
                      <a:pt x="2098" y="4705"/>
                      <a:pt x="2111" y="4578"/>
                      <a:pt x="2148" y="4389"/>
                    </a:cubicBezTo>
                    <a:cubicBezTo>
                      <a:pt x="2183" y="4201"/>
                      <a:pt x="2233" y="3975"/>
                      <a:pt x="2296" y="3714"/>
                    </a:cubicBezTo>
                    <a:cubicBezTo>
                      <a:pt x="2359" y="3453"/>
                      <a:pt x="2429" y="3176"/>
                      <a:pt x="2506" y="2883"/>
                    </a:cubicBezTo>
                    <a:cubicBezTo>
                      <a:pt x="2582" y="2592"/>
                      <a:pt x="2656" y="2307"/>
                      <a:pt x="2728" y="2033"/>
                    </a:cubicBezTo>
                    <a:cubicBezTo>
                      <a:pt x="2800" y="1758"/>
                      <a:pt x="2864" y="1512"/>
                      <a:pt x="2917" y="1297"/>
                    </a:cubicBezTo>
                    <a:cubicBezTo>
                      <a:pt x="2928" y="1255"/>
                      <a:pt x="2938" y="1216"/>
                      <a:pt x="2947" y="1178"/>
                    </a:cubicBezTo>
                    <a:cubicBezTo>
                      <a:pt x="2661" y="774"/>
                      <a:pt x="2364" y="380"/>
                      <a:pt x="20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7"/>
              <p:cNvSpPr/>
              <p:nvPr/>
            </p:nvSpPr>
            <p:spPr>
              <a:xfrm>
                <a:off x="3892207" y="4689648"/>
                <a:ext cx="172213" cy="179299"/>
              </a:xfrm>
              <a:custGeom>
                <a:rect b="b" l="l" r="r" t="t"/>
                <a:pathLst>
                  <a:path extrusionOk="0" h="5061" w="4861">
                    <a:moveTo>
                      <a:pt x="2772" y="1060"/>
                    </a:moveTo>
                    <a:cubicBezTo>
                      <a:pt x="2932" y="1060"/>
                      <a:pt x="3077" y="1083"/>
                      <a:pt x="3206" y="1130"/>
                    </a:cubicBezTo>
                    <a:cubicBezTo>
                      <a:pt x="3395" y="1197"/>
                      <a:pt x="3535" y="1321"/>
                      <a:pt x="3625" y="1501"/>
                    </a:cubicBezTo>
                    <a:cubicBezTo>
                      <a:pt x="3715" y="1681"/>
                      <a:pt x="3723" y="1932"/>
                      <a:pt x="3651" y="2257"/>
                    </a:cubicBezTo>
                    <a:cubicBezTo>
                      <a:pt x="3616" y="2428"/>
                      <a:pt x="3555" y="2590"/>
                      <a:pt x="3470" y="2742"/>
                    </a:cubicBezTo>
                    <a:cubicBezTo>
                      <a:pt x="3384" y="2896"/>
                      <a:pt x="3278" y="3040"/>
                      <a:pt x="3152" y="3174"/>
                    </a:cubicBezTo>
                    <a:cubicBezTo>
                      <a:pt x="2945" y="3400"/>
                      <a:pt x="2686" y="3579"/>
                      <a:pt x="2375" y="3715"/>
                    </a:cubicBezTo>
                    <a:cubicBezTo>
                      <a:pt x="2066" y="3850"/>
                      <a:pt x="1765" y="3940"/>
                      <a:pt x="1478" y="3986"/>
                    </a:cubicBezTo>
                    <a:cubicBezTo>
                      <a:pt x="1341" y="4007"/>
                      <a:pt x="1215" y="4018"/>
                      <a:pt x="1098" y="4018"/>
                    </a:cubicBezTo>
                    <a:cubicBezTo>
                      <a:pt x="969" y="4018"/>
                      <a:pt x="853" y="4004"/>
                      <a:pt x="748" y="3978"/>
                    </a:cubicBezTo>
                    <a:cubicBezTo>
                      <a:pt x="550" y="3929"/>
                      <a:pt x="470" y="3823"/>
                      <a:pt x="505" y="3661"/>
                    </a:cubicBezTo>
                    <a:lnTo>
                      <a:pt x="506" y="3661"/>
                    </a:lnTo>
                    <a:lnTo>
                      <a:pt x="749" y="2527"/>
                    </a:lnTo>
                    <a:cubicBezTo>
                      <a:pt x="785" y="2356"/>
                      <a:pt x="825" y="2201"/>
                      <a:pt x="870" y="2061"/>
                    </a:cubicBezTo>
                    <a:cubicBezTo>
                      <a:pt x="915" y="1921"/>
                      <a:pt x="974" y="1762"/>
                      <a:pt x="1046" y="1582"/>
                    </a:cubicBezTo>
                    <a:cubicBezTo>
                      <a:pt x="1127" y="1509"/>
                      <a:pt x="1242" y="1451"/>
                      <a:pt x="1390" y="1405"/>
                    </a:cubicBezTo>
                    <a:cubicBezTo>
                      <a:pt x="1539" y="1362"/>
                      <a:pt x="1662" y="1316"/>
                      <a:pt x="1762" y="1271"/>
                    </a:cubicBezTo>
                    <a:cubicBezTo>
                      <a:pt x="2023" y="1172"/>
                      <a:pt x="2281" y="1107"/>
                      <a:pt x="2538" y="1075"/>
                    </a:cubicBezTo>
                    <a:cubicBezTo>
                      <a:pt x="2619" y="1065"/>
                      <a:pt x="2697" y="1060"/>
                      <a:pt x="2772" y="1060"/>
                    </a:cubicBezTo>
                    <a:close/>
                    <a:moveTo>
                      <a:pt x="2936" y="0"/>
                    </a:moveTo>
                    <a:cubicBezTo>
                      <a:pt x="2892" y="0"/>
                      <a:pt x="2847" y="1"/>
                      <a:pt x="2801" y="3"/>
                    </a:cubicBezTo>
                    <a:cubicBezTo>
                      <a:pt x="2694" y="3"/>
                      <a:pt x="2572" y="25"/>
                      <a:pt x="2436" y="70"/>
                    </a:cubicBezTo>
                    <a:cubicBezTo>
                      <a:pt x="2302" y="115"/>
                      <a:pt x="2164" y="164"/>
                      <a:pt x="2025" y="217"/>
                    </a:cubicBezTo>
                    <a:cubicBezTo>
                      <a:pt x="1885" y="272"/>
                      <a:pt x="1748" y="331"/>
                      <a:pt x="1613" y="393"/>
                    </a:cubicBezTo>
                    <a:cubicBezTo>
                      <a:pt x="1478" y="456"/>
                      <a:pt x="1357" y="506"/>
                      <a:pt x="1248" y="542"/>
                    </a:cubicBezTo>
                    <a:cubicBezTo>
                      <a:pt x="1241" y="493"/>
                      <a:pt x="1248" y="405"/>
                      <a:pt x="1269" y="279"/>
                    </a:cubicBezTo>
                    <a:lnTo>
                      <a:pt x="1269" y="279"/>
                    </a:lnTo>
                    <a:cubicBezTo>
                      <a:pt x="679" y="1643"/>
                      <a:pt x="249" y="3091"/>
                      <a:pt x="0" y="4602"/>
                    </a:cubicBezTo>
                    <a:cubicBezTo>
                      <a:pt x="8" y="4602"/>
                      <a:pt x="16" y="4602"/>
                      <a:pt x="25" y="4600"/>
                    </a:cubicBezTo>
                    <a:lnTo>
                      <a:pt x="145" y="4600"/>
                    </a:lnTo>
                    <a:cubicBezTo>
                      <a:pt x="182" y="4600"/>
                      <a:pt x="214" y="4619"/>
                      <a:pt x="241" y="4655"/>
                    </a:cubicBezTo>
                    <a:cubicBezTo>
                      <a:pt x="233" y="4695"/>
                      <a:pt x="221" y="4749"/>
                      <a:pt x="208" y="4811"/>
                    </a:cubicBezTo>
                    <a:cubicBezTo>
                      <a:pt x="226" y="4793"/>
                      <a:pt x="242" y="4776"/>
                      <a:pt x="263" y="4755"/>
                    </a:cubicBezTo>
                    <a:cubicBezTo>
                      <a:pt x="326" y="4809"/>
                      <a:pt x="438" y="4861"/>
                      <a:pt x="600" y="4910"/>
                    </a:cubicBezTo>
                    <a:cubicBezTo>
                      <a:pt x="763" y="4960"/>
                      <a:pt x="947" y="4998"/>
                      <a:pt x="1154" y="5025"/>
                    </a:cubicBezTo>
                    <a:cubicBezTo>
                      <a:pt x="1331" y="5048"/>
                      <a:pt x="1516" y="5060"/>
                      <a:pt x="1710" y="5060"/>
                    </a:cubicBezTo>
                    <a:cubicBezTo>
                      <a:pt x="1742" y="5060"/>
                      <a:pt x="1775" y="5060"/>
                      <a:pt x="1808" y="5059"/>
                    </a:cubicBezTo>
                    <a:cubicBezTo>
                      <a:pt x="2039" y="5054"/>
                      <a:pt x="2252" y="5021"/>
                      <a:pt x="2450" y="4958"/>
                    </a:cubicBezTo>
                    <a:cubicBezTo>
                      <a:pt x="2865" y="4831"/>
                      <a:pt x="3235" y="4620"/>
                      <a:pt x="3564" y="4323"/>
                    </a:cubicBezTo>
                    <a:cubicBezTo>
                      <a:pt x="3893" y="4026"/>
                      <a:pt x="4163" y="3690"/>
                      <a:pt x="4375" y="3317"/>
                    </a:cubicBezTo>
                    <a:cubicBezTo>
                      <a:pt x="4586" y="2944"/>
                      <a:pt x="4726" y="2556"/>
                      <a:pt x="4793" y="2156"/>
                    </a:cubicBezTo>
                    <a:cubicBezTo>
                      <a:pt x="4860" y="1756"/>
                      <a:pt x="4838" y="1393"/>
                      <a:pt x="4726" y="1069"/>
                    </a:cubicBezTo>
                    <a:cubicBezTo>
                      <a:pt x="4613" y="744"/>
                      <a:pt x="4402" y="481"/>
                      <a:pt x="4091" y="278"/>
                    </a:cubicBezTo>
                    <a:cubicBezTo>
                      <a:pt x="3807" y="93"/>
                      <a:pt x="3421" y="0"/>
                      <a:pt x="29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7"/>
              <p:cNvSpPr/>
              <p:nvPr/>
            </p:nvSpPr>
            <p:spPr>
              <a:xfrm>
                <a:off x="4084260" y="4566927"/>
                <a:ext cx="202610" cy="302019"/>
              </a:xfrm>
              <a:custGeom>
                <a:rect b="b" l="l" r="r" t="t"/>
                <a:pathLst>
                  <a:path extrusionOk="0" h="8525" w="5719">
                    <a:moveTo>
                      <a:pt x="3630" y="4524"/>
                    </a:moveTo>
                    <a:cubicBezTo>
                      <a:pt x="3791" y="4524"/>
                      <a:pt x="3936" y="4547"/>
                      <a:pt x="4065" y="4594"/>
                    </a:cubicBezTo>
                    <a:cubicBezTo>
                      <a:pt x="4254" y="4661"/>
                      <a:pt x="4393" y="4785"/>
                      <a:pt x="4484" y="4965"/>
                    </a:cubicBezTo>
                    <a:cubicBezTo>
                      <a:pt x="4574" y="5145"/>
                      <a:pt x="4582" y="5396"/>
                      <a:pt x="4510" y="5721"/>
                    </a:cubicBezTo>
                    <a:cubicBezTo>
                      <a:pt x="4475" y="5892"/>
                      <a:pt x="4414" y="6054"/>
                      <a:pt x="4327" y="6206"/>
                    </a:cubicBezTo>
                    <a:cubicBezTo>
                      <a:pt x="4242" y="6360"/>
                      <a:pt x="4137" y="6504"/>
                      <a:pt x="4010" y="6640"/>
                    </a:cubicBezTo>
                    <a:cubicBezTo>
                      <a:pt x="3804" y="6864"/>
                      <a:pt x="3544" y="7045"/>
                      <a:pt x="3234" y="7179"/>
                    </a:cubicBezTo>
                    <a:cubicBezTo>
                      <a:pt x="2923" y="7314"/>
                      <a:pt x="2624" y="7404"/>
                      <a:pt x="2337" y="7450"/>
                    </a:cubicBezTo>
                    <a:cubicBezTo>
                      <a:pt x="2199" y="7471"/>
                      <a:pt x="2073" y="7482"/>
                      <a:pt x="1956" y="7482"/>
                    </a:cubicBezTo>
                    <a:cubicBezTo>
                      <a:pt x="1827" y="7482"/>
                      <a:pt x="1711" y="7468"/>
                      <a:pt x="1607" y="7442"/>
                    </a:cubicBezTo>
                    <a:cubicBezTo>
                      <a:pt x="1409" y="7393"/>
                      <a:pt x="1328" y="7287"/>
                      <a:pt x="1364" y="7125"/>
                    </a:cubicBezTo>
                    <a:lnTo>
                      <a:pt x="1607" y="5991"/>
                    </a:lnTo>
                    <a:cubicBezTo>
                      <a:pt x="1642" y="5820"/>
                      <a:pt x="1684" y="5665"/>
                      <a:pt x="1729" y="5525"/>
                    </a:cubicBezTo>
                    <a:cubicBezTo>
                      <a:pt x="1774" y="5385"/>
                      <a:pt x="1832" y="5226"/>
                      <a:pt x="1905" y="5045"/>
                    </a:cubicBezTo>
                    <a:cubicBezTo>
                      <a:pt x="1985" y="4973"/>
                      <a:pt x="2100" y="4915"/>
                      <a:pt x="2249" y="4869"/>
                    </a:cubicBezTo>
                    <a:lnTo>
                      <a:pt x="2249" y="4871"/>
                    </a:lnTo>
                    <a:cubicBezTo>
                      <a:pt x="2398" y="4826"/>
                      <a:pt x="2521" y="4780"/>
                      <a:pt x="2620" y="4735"/>
                    </a:cubicBezTo>
                    <a:cubicBezTo>
                      <a:pt x="2881" y="4636"/>
                      <a:pt x="3139" y="4571"/>
                      <a:pt x="3397" y="4539"/>
                    </a:cubicBezTo>
                    <a:cubicBezTo>
                      <a:pt x="3478" y="4529"/>
                      <a:pt x="3556" y="4524"/>
                      <a:pt x="3630" y="4524"/>
                    </a:cubicBezTo>
                    <a:close/>
                    <a:moveTo>
                      <a:pt x="2348" y="0"/>
                    </a:moveTo>
                    <a:cubicBezTo>
                      <a:pt x="2227" y="0"/>
                      <a:pt x="2087" y="41"/>
                      <a:pt x="1927" y="119"/>
                    </a:cubicBezTo>
                    <a:cubicBezTo>
                      <a:pt x="1893" y="136"/>
                      <a:pt x="1860" y="151"/>
                      <a:pt x="1823" y="172"/>
                    </a:cubicBezTo>
                    <a:cubicBezTo>
                      <a:pt x="1778" y="324"/>
                      <a:pt x="1749" y="462"/>
                      <a:pt x="1735" y="583"/>
                    </a:cubicBezTo>
                    <a:cubicBezTo>
                      <a:pt x="1722" y="705"/>
                      <a:pt x="1692" y="841"/>
                      <a:pt x="1647" y="995"/>
                    </a:cubicBezTo>
                    <a:cubicBezTo>
                      <a:pt x="1602" y="1094"/>
                      <a:pt x="1574" y="1188"/>
                      <a:pt x="1559" y="1278"/>
                    </a:cubicBezTo>
                    <a:cubicBezTo>
                      <a:pt x="1546" y="1368"/>
                      <a:pt x="1530" y="1463"/>
                      <a:pt x="1513" y="1562"/>
                    </a:cubicBezTo>
                    <a:cubicBezTo>
                      <a:pt x="1458" y="1797"/>
                      <a:pt x="1400" y="2026"/>
                      <a:pt x="1337" y="2250"/>
                    </a:cubicBezTo>
                    <a:cubicBezTo>
                      <a:pt x="1274" y="2476"/>
                      <a:pt x="1220" y="2705"/>
                      <a:pt x="1175" y="2940"/>
                    </a:cubicBezTo>
                    <a:lnTo>
                      <a:pt x="1161" y="2953"/>
                    </a:lnTo>
                    <a:cubicBezTo>
                      <a:pt x="1062" y="3412"/>
                      <a:pt x="950" y="3874"/>
                      <a:pt x="824" y="4338"/>
                    </a:cubicBezTo>
                    <a:cubicBezTo>
                      <a:pt x="697" y="4801"/>
                      <a:pt x="579" y="5262"/>
                      <a:pt x="465" y="5721"/>
                    </a:cubicBezTo>
                    <a:cubicBezTo>
                      <a:pt x="353" y="6181"/>
                      <a:pt x="251" y="6640"/>
                      <a:pt x="155" y="7098"/>
                    </a:cubicBezTo>
                    <a:cubicBezTo>
                      <a:pt x="80" y="7464"/>
                      <a:pt x="32" y="7822"/>
                      <a:pt x="0" y="8175"/>
                    </a:cubicBezTo>
                    <a:cubicBezTo>
                      <a:pt x="159" y="8097"/>
                      <a:pt x="301" y="8056"/>
                      <a:pt x="421" y="8056"/>
                    </a:cubicBezTo>
                    <a:cubicBezTo>
                      <a:pt x="436" y="8056"/>
                      <a:pt x="450" y="8057"/>
                      <a:pt x="464" y="8058"/>
                    </a:cubicBezTo>
                    <a:cubicBezTo>
                      <a:pt x="557" y="8066"/>
                      <a:pt x="646" y="8071"/>
                      <a:pt x="729" y="8071"/>
                    </a:cubicBezTo>
                    <a:cubicBezTo>
                      <a:pt x="782" y="8071"/>
                      <a:pt x="834" y="8069"/>
                      <a:pt x="882" y="8066"/>
                    </a:cubicBezTo>
                    <a:lnTo>
                      <a:pt x="1003" y="8066"/>
                    </a:lnTo>
                    <a:cubicBezTo>
                      <a:pt x="1040" y="8066"/>
                      <a:pt x="1072" y="8083"/>
                      <a:pt x="1098" y="8119"/>
                    </a:cubicBezTo>
                    <a:cubicBezTo>
                      <a:pt x="1091" y="8159"/>
                      <a:pt x="1080" y="8213"/>
                      <a:pt x="1065" y="8275"/>
                    </a:cubicBezTo>
                    <a:cubicBezTo>
                      <a:pt x="1084" y="8257"/>
                      <a:pt x="1100" y="8240"/>
                      <a:pt x="1120" y="8219"/>
                    </a:cubicBezTo>
                    <a:cubicBezTo>
                      <a:pt x="1184" y="8273"/>
                      <a:pt x="1296" y="8325"/>
                      <a:pt x="1458" y="8374"/>
                    </a:cubicBezTo>
                    <a:cubicBezTo>
                      <a:pt x="1620" y="8424"/>
                      <a:pt x="1805" y="8462"/>
                      <a:pt x="2012" y="8489"/>
                    </a:cubicBezTo>
                    <a:cubicBezTo>
                      <a:pt x="2188" y="8513"/>
                      <a:pt x="2371" y="8524"/>
                      <a:pt x="2563" y="8524"/>
                    </a:cubicBezTo>
                    <a:cubicBezTo>
                      <a:pt x="2597" y="8524"/>
                      <a:pt x="2632" y="8524"/>
                      <a:pt x="2667" y="8523"/>
                    </a:cubicBezTo>
                    <a:cubicBezTo>
                      <a:pt x="2896" y="8518"/>
                      <a:pt x="3110" y="8485"/>
                      <a:pt x="3308" y="8422"/>
                    </a:cubicBezTo>
                    <a:cubicBezTo>
                      <a:pt x="3722" y="8296"/>
                      <a:pt x="4093" y="8084"/>
                      <a:pt x="4423" y="7787"/>
                    </a:cubicBezTo>
                    <a:cubicBezTo>
                      <a:pt x="4751" y="7490"/>
                      <a:pt x="5020" y="7154"/>
                      <a:pt x="5233" y="6781"/>
                    </a:cubicBezTo>
                    <a:cubicBezTo>
                      <a:pt x="5444" y="6408"/>
                      <a:pt x="5584" y="6021"/>
                      <a:pt x="5651" y="5620"/>
                    </a:cubicBezTo>
                    <a:cubicBezTo>
                      <a:pt x="5718" y="5220"/>
                      <a:pt x="5696" y="4857"/>
                      <a:pt x="5584" y="4533"/>
                    </a:cubicBezTo>
                    <a:cubicBezTo>
                      <a:pt x="5470" y="4209"/>
                      <a:pt x="5259" y="3946"/>
                      <a:pt x="4948" y="3743"/>
                    </a:cubicBezTo>
                    <a:cubicBezTo>
                      <a:pt x="4664" y="3558"/>
                      <a:pt x="4278" y="3464"/>
                      <a:pt x="3792" y="3464"/>
                    </a:cubicBezTo>
                    <a:cubicBezTo>
                      <a:pt x="3749" y="3464"/>
                      <a:pt x="3704" y="3465"/>
                      <a:pt x="3659" y="3467"/>
                    </a:cubicBezTo>
                    <a:cubicBezTo>
                      <a:pt x="3552" y="3467"/>
                      <a:pt x="3430" y="3489"/>
                      <a:pt x="3295" y="3534"/>
                    </a:cubicBezTo>
                    <a:cubicBezTo>
                      <a:pt x="3160" y="3579"/>
                      <a:pt x="3022" y="3628"/>
                      <a:pt x="2883" y="3682"/>
                    </a:cubicBezTo>
                    <a:cubicBezTo>
                      <a:pt x="2744" y="3736"/>
                      <a:pt x="2606" y="3795"/>
                      <a:pt x="2471" y="3858"/>
                    </a:cubicBezTo>
                    <a:cubicBezTo>
                      <a:pt x="2337" y="3920"/>
                      <a:pt x="2215" y="3970"/>
                      <a:pt x="2106" y="4007"/>
                    </a:cubicBezTo>
                    <a:cubicBezTo>
                      <a:pt x="2097" y="3944"/>
                      <a:pt x="2111" y="3817"/>
                      <a:pt x="2147" y="3628"/>
                    </a:cubicBezTo>
                    <a:cubicBezTo>
                      <a:pt x="2183" y="3440"/>
                      <a:pt x="2233" y="3214"/>
                      <a:pt x="2296" y="2953"/>
                    </a:cubicBezTo>
                    <a:cubicBezTo>
                      <a:pt x="2358" y="2692"/>
                      <a:pt x="2428" y="2415"/>
                      <a:pt x="2505" y="2122"/>
                    </a:cubicBezTo>
                    <a:cubicBezTo>
                      <a:pt x="2582" y="1831"/>
                      <a:pt x="2656" y="1546"/>
                      <a:pt x="2728" y="1272"/>
                    </a:cubicBezTo>
                    <a:cubicBezTo>
                      <a:pt x="2800" y="997"/>
                      <a:pt x="2862" y="752"/>
                      <a:pt x="2917" y="536"/>
                    </a:cubicBezTo>
                    <a:cubicBezTo>
                      <a:pt x="2949" y="409"/>
                      <a:pt x="2973" y="306"/>
                      <a:pt x="2992" y="219"/>
                    </a:cubicBezTo>
                    <a:cubicBezTo>
                      <a:pt x="3006" y="158"/>
                      <a:pt x="3017" y="105"/>
                      <a:pt x="3025" y="63"/>
                    </a:cubicBezTo>
                    <a:cubicBezTo>
                      <a:pt x="2998" y="28"/>
                      <a:pt x="2966" y="9"/>
                      <a:pt x="2931" y="9"/>
                    </a:cubicBezTo>
                    <a:lnTo>
                      <a:pt x="2809" y="9"/>
                    </a:lnTo>
                    <a:cubicBezTo>
                      <a:pt x="2760" y="13"/>
                      <a:pt x="2709" y="14"/>
                      <a:pt x="2656" y="14"/>
                    </a:cubicBezTo>
                    <a:cubicBezTo>
                      <a:pt x="2572" y="14"/>
                      <a:pt x="2483" y="10"/>
                      <a:pt x="2390" y="2"/>
                    </a:cubicBezTo>
                    <a:cubicBezTo>
                      <a:pt x="2376" y="1"/>
                      <a:pt x="2362" y="0"/>
                      <a:pt x="23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7"/>
              <p:cNvSpPr/>
              <p:nvPr/>
            </p:nvSpPr>
            <p:spPr>
              <a:xfrm>
                <a:off x="4242232" y="4566927"/>
                <a:ext cx="267123" cy="547071"/>
              </a:xfrm>
              <a:custGeom>
                <a:rect b="b" l="l" r="r" t="t"/>
                <a:pathLst>
                  <a:path extrusionOk="0" h="15442" w="7540">
                    <a:moveTo>
                      <a:pt x="5450" y="4524"/>
                    </a:moveTo>
                    <a:cubicBezTo>
                      <a:pt x="5611" y="4524"/>
                      <a:pt x="5756" y="4547"/>
                      <a:pt x="5885" y="4594"/>
                    </a:cubicBezTo>
                    <a:cubicBezTo>
                      <a:pt x="6074" y="4661"/>
                      <a:pt x="6213" y="4785"/>
                      <a:pt x="6303" y="4965"/>
                    </a:cubicBezTo>
                    <a:cubicBezTo>
                      <a:pt x="6392" y="5145"/>
                      <a:pt x="6402" y="5396"/>
                      <a:pt x="6330" y="5721"/>
                    </a:cubicBezTo>
                    <a:cubicBezTo>
                      <a:pt x="6294" y="5892"/>
                      <a:pt x="6233" y="6054"/>
                      <a:pt x="6147" y="6206"/>
                    </a:cubicBezTo>
                    <a:cubicBezTo>
                      <a:pt x="6062" y="6360"/>
                      <a:pt x="5957" y="6504"/>
                      <a:pt x="5830" y="6640"/>
                    </a:cubicBezTo>
                    <a:cubicBezTo>
                      <a:pt x="5623" y="6864"/>
                      <a:pt x="5364" y="7045"/>
                      <a:pt x="5053" y="7179"/>
                    </a:cubicBezTo>
                    <a:cubicBezTo>
                      <a:pt x="4743" y="7314"/>
                      <a:pt x="4444" y="7404"/>
                      <a:pt x="4155" y="7450"/>
                    </a:cubicBezTo>
                    <a:cubicBezTo>
                      <a:pt x="4019" y="7471"/>
                      <a:pt x="3892" y="7482"/>
                      <a:pt x="3776" y="7482"/>
                    </a:cubicBezTo>
                    <a:cubicBezTo>
                      <a:pt x="3647" y="7482"/>
                      <a:pt x="3531" y="7468"/>
                      <a:pt x="3427" y="7442"/>
                    </a:cubicBezTo>
                    <a:cubicBezTo>
                      <a:pt x="3228" y="7393"/>
                      <a:pt x="3147" y="7287"/>
                      <a:pt x="3184" y="7125"/>
                    </a:cubicBezTo>
                    <a:lnTo>
                      <a:pt x="3427" y="5991"/>
                    </a:lnTo>
                    <a:cubicBezTo>
                      <a:pt x="3462" y="5820"/>
                      <a:pt x="3504" y="5665"/>
                      <a:pt x="3549" y="5525"/>
                    </a:cubicBezTo>
                    <a:cubicBezTo>
                      <a:pt x="3593" y="5385"/>
                      <a:pt x="3651" y="5226"/>
                      <a:pt x="3723" y="5045"/>
                    </a:cubicBezTo>
                    <a:cubicBezTo>
                      <a:pt x="3805" y="4973"/>
                      <a:pt x="3920" y="4915"/>
                      <a:pt x="4068" y="4869"/>
                    </a:cubicBezTo>
                    <a:lnTo>
                      <a:pt x="4068" y="4871"/>
                    </a:lnTo>
                    <a:cubicBezTo>
                      <a:pt x="4217" y="4826"/>
                      <a:pt x="4341" y="4780"/>
                      <a:pt x="4439" y="4735"/>
                    </a:cubicBezTo>
                    <a:cubicBezTo>
                      <a:pt x="4700" y="4636"/>
                      <a:pt x="4959" y="4571"/>
                      <a:pt x="5216" y="4539"/>
                    </a:cubicBezTo>
                    <a:cubicBezTo>
                      <a:pt x="5298" y="4529"/>
                      <a:pt x="5375" y="4524"/>
                      <a:pt x="5450" y="4524"/>
                    </a:cubicBezTo>
                    <a:close/>
                    <a:moveTo>
                      <a:pt x="4168" y="0"/>
                    </a:moveTo>
                    <a:cubicBezTo>
                      <a:pt x="4048" y="0"/>
                      <a:pt x="3906" y="41"/>
                      <a:pt x="3746" y="119"/>
                    </a:cubicBezTo>
                    <a:cubicBezTo>
                      <a:pt x="3712" y="136"/>
                      <a:pt x="3679" y="151"/>
                      <a:pt x="3643" y="172"/>
                    </a:cubicBezTo>
                    <a:cubicBezTo>
                      <a:pt x="3598" y="324"/>
                      <a:pt x="3568" y="462"/>
                      <a:pt x="3555" y="583"/>
                    </a:cubicBezTo>
                    <a:cubicBezTo>
                      <a:pt x="3542" y="705"/>
                      <a:pt x="3512" y="841"/>
                      <a:pt x="3467" y="995"/>
                    </a:cubicBezTo>
                    <a:cubicBezTo>
                      <a:pt x="3422" y="1094"/>
                      <a:pt x="3394" y="1188"/>
                      <a:pt x="3379" y="1278"/>
                    </a:cubicBezTo>
                    <a:cubicBezTo>
                      <a:pt x="3366" y="1368"/>
                      <a:pt x="3350" y="1463"/>
                      <a:pt x="3333" y="1562"/>
                    </a:cubicBezTo>
                    <a:cubicBezTo>
                      <a:pt x="3278" y="1797"/>
                      <a:pt x="3219" y="2026"/>
                      <a:pt x="3157" y="2250"/>
                    </a:cubicBezTo>
                    <a:cubicBezTo>
                      <a:pt x="3094" y="2476"/>
                      <a:pt x="3040" y="2705"/>
                      <a:pt x="2995" y="2940"/>
                    </a:cubicBezTo>
                    <a:lnTo>
                      <a:pt x="2982" y="2953"/>
                    </a:lnTo>
                    <a:cubicBezTo>
                      <a:pt x="2883" y="3412"/>
                      <a:pt x="2769" y="3874"/>
                      <a:pt x="2644" y="4338"/>
                    </a:cubicBezTo>
                    <a:cubicBezTo>
                      <a:pt x="2518" y="4801"/>
                      <a:pt x="2398" y="5262"/>
                      <a:pt x="2286" y="5721"/>
                    </a:cubicBezTo>
                    <a:cubicBezTo>
                      <a:pt x="2173" y="6181"/>
                      <a:pt x="2070" y="6640"/>
                      <a:pt x="1975" y="7098"/>
                    </a:cubicBezTo>
                    <a:cubicBezTo>
                      <a:pt x="1901" y="7464"/>
                      <a:pt x="1852" y="7822"/>
                      <a:pt x="1820" y="8175"/>
                    </a:cubicBezTo>
                    <a:cubicBezTo>
                      <a:pt x="1786" y="8192"/>
                      <a:pt x="1753" y="8207"/>
                      <a:pt x="1717" y="8227"/>
                    </a:cubicBezTo>
                    <a:cubicBezTo>
                      <a:pt x="1671" y="8380"/>
                      <a:pt x="1642" y="8517"/>
                      <a:pt x="1629" y="8639"/>
                    </a:cubicBezTo>
                    <a:cubicBezTo>
                      <a:pt x="1615" y="8760"/>
                      <a:pt x="1586" y="8898"/>
                      <a:pt x="1541" y="9051"/>
                    </a:cubicBezTo>
                    <a:cubicBezTo>
                      <a:pt x="1496" y="9150"/>
                      <a:pt x="1466" y="9244"/>
                      <a:pt x="1453" y="9334"/>
                    </a:cubicBezTo>
                    <a:cubicBezTo>
                      <a:pt x="1440" y="9425"/>
                      <a:pt x="1424" y="9518"/>
                      <a:pt x="1407" y="9618"/>
                    </a:cubicBezTo>
                    <a:cubicBezTo>
                      <a:pt x="1352" y="9853"/>
                      <a:pt x="1293" y="10082"/>
                      <a:pt x="1231" y="10307"/>
                    </a:cubicBezTo>
                    <a:cubicBezTo>
                      <a:pt x="1168" y="10532"/>
                      <a:pt x="1114" y="10762"/>
                      <a:pt x="1069" y="10996"/>
                    </a:cubicBezTo>
                    <a:lnTo>
                      <a:pt x="1054" y="11009"/>
                    </a:lnTo>
                    <a:cubicBezTo>
                      <a:pt x="955" y="11468"/>
                      <a:pt x="843" y="11929"/>
                      <a:pt x="717" y="12393"/>
                    </a:cubicBezTo>
                    <a:cubicBezTo>
                      <a:pt x="591" y="12857"/>
                      <a:pt x="472" y="13318"/>
                      <a:pt x="360" y="13777"/>
                    </a:cubicBezTo>
                    <a:cubicBezTo>
                      <a:pt x="247" y="14236"/>
                      <a:pt x="144" y="14696"/>
                      <a:pt x="49" y="15154"/>
                    </a:cubicBezTo>
                    <a:cubicBezTo>
                      <a:pt x="29" y="15251"/>
                      <a:pt x="17" y="15346"/>
                      <a:pt x="0" y="15441"/>
                    </a:cubicBezTo>
                    <a:lnTo>
                      <a:pt x="1362" y="15441"/>
                    </a:lnTo>
                    <a:cubicBezTo>
                      <a:pt x="1268" y="15384"/>
                      <a:pt x="1231" y="15297"/>
                      <a:pt x="1258" y="15181"/>
                    </a:cubicBezTo>
                    <a:lnTo>
                      <a:pt x="1501" y="14047"/>
                    </a:lnTo>
                    <a:cubicBezTo>
                      <a:pt x="1536" y="13876"/>
                      <a:pt x="1577" y="13721"/>
                      <a:pt x="1623" y="13582"/>
                    </a:cubicBezTo>
                    <a:cubicBezTo>
                      <a:pt x="1667" y="13442"/>
                      <a:pt x="1725" y="13282"/>
                      <a:pt x="1798" y="13103"/>
                    </a:cubicBezTo>
                    <a:cubicBezTo>
                      <a:pt x="1879" y="13031"/>
                      <a:pt x="1993" y="12972"/>
                      <a:pt x="2142" y="12927"/>
                    </a:cubicBezTo>
                    <a:cubicBezTo>
                      <a:pt x="2291" y="12882"/>
                      <a:pt x="2414" y="12837"/>
                      <a:pt x="2513" y="12791"/>
                    </a:cubicBezTo>
                    <a:cubicBezTo>
                      <a:pt x="2774" y="12693"/>
                      <a:pt x="3034" y="12627"/>
                      <a:pt x="3290" y="12595"/>
                    </a:cubicBezTo>
                    <a:cubicBezTo>
                      <a:pt x="3371" y="12585"/>
                      <a:pt x="3449" y="12580"/>
                      <a:pt x="3524" y="12580"/>
                    </a:cubicBezTo>
                    <a:cubicBezTo>
                      <a:pt x="3684" y="12580"/>
                      <a:pt x="3829" y="12603"/>
                      <a:pt x="3959" y="12650"/>
                    </a:cubicBezTo>
                    <a:cubicBezTo>
                      <a:pt x="4148" y="12717"/>
                      <a:pt x="4287" y="12841"/>
                      <a:pt x="4377" y="13021"/>
                    </a:cubicBezTo>
                    <a:cubicBezTo>
                      <a:pt x="4467" y="13201"/>
                      <a:pt x="4476" y="13453"/>
                      <a:pt x="4404" y="13777"/>
                    </a:cubicBezTo>
                    <a:cubicBezTo>
                      <a:pt x="4367" y="13948"/>
                      <a:pt x="4308" y="14110"/>
                      <a:pt x="4221" y="14263"/>
                    </a:cubicBezTo>
                    <a:cubicBezTo>
                      <a:pt x="4136" y="14416"/>
                      <a:pt x="4031" y="14560"/>
                      <a:pt x="3904" y="14696"/>
                    </a:cubicBezTo>
                    <a:cubicBezTo>
                      <a:pt x="3696" y="14920"/>
                      <a:pt x="3438" y="15101"/>
                      <a:pt x="3128" y="15235"/>
                    </a:cubicBezTo>
                    <a:cubicBezTo>
                      <a:pt x="2916" y="15328"/>
                      <a:pt x="2711" y="15391"/>
                      <a:pt x="2509" y="15441"/>
                    </a:cubicBezTo>
                    <a:lnTo>
                      <a:pt x="4702" y="15441"/>
                    </a:lnTo>
                    <a:cubicBezTo>
                      <a:pt x="4861" y="15252"/>
                      <a:pt x="5004" y="15052"/>
                      <a:pt x="5126" y="14837"/>
                    </a:cubicBezTo>
                    <a:cubicBezTo>
                      <a:pt x="5337" y="14464"/>
                      <a:pt x="5477" y="14076"/>
                      <a:pt x="5545" y="13676"/>
                    </a:cubicBezTo>
                    <a:cubicBezTo>
                      <a:pt x="5612" y="13276"/>
                      <a:pt x="5590" y="12913"/>
                      <a:pt x="5477" y="12589"/>
                    </a:cubicBezTo>
                    <a:cubicBezTo>
                      <a:pt x="5364" y="12264"/>
                      <a:pt x="5153" y="12001"/>
                      <a:pt x="4842" y="11798"/>
                    </a:cubicBezTo>
                    <a:cubicBezTo>
                      <a:pt x="4558" y="11613"/>
                      <a:pt x="4172" y="11520"/>
                      <a:pt x="3687" y="11520"/>
                    </a:cubicBezTo>
                    <a:cubicBezTo>
                      <a:pt x="3643" y="11520"/>
                      <a:pt x="3598" y="11521"/>
                      <a:pt x="3552" y="11523"/>
                    </a:cubicBezTo>
                    <a:cubicBezTo>
                      <a:pt x="3445" y="11523"/>
                      <a:pt x="3323" y="11545"/>
                      <a:pt x="3189" y="11590"/>
                    </a:cubicBezTo>
                    <a:cubicBezTo>
                      <a:pt x="3054" y="11635"/>
                      <a:pt x="2916" y="11684"/>
                      <a:pt x="2777" y="11737"/>
                    </a:cubicBezTo>
                    <a:cubicBezTo>
                      <a:pt x="2638" y="11792"/>
                      <a:pt x="2500" y="11851"/>
                      <a:pt x="2364" y="11913"/>
                    </a:cubicBezTo>
                    <a:cubicBezTo>
                      <a:pt x="2230" y="11977"/>
                      <a:pt x="2108" y="12027"/>
                      <a:pt x="2001" y="12062"/>
                    </a:cubicBezTo>
                    <a:cubicBezTo>
                      <a:pt x="1991" y="12000"/>
                      <a:pt x="2004" y="11873"/>
                      <a:pt x="2041" y="11684"/>
                    </a:cubicBezTo>
                    <a:cubicBezTo>
                      <a:pt x="2076" y="11495"/>
                      <a:pt x="2126" y="11270"/>
                      <a:pt x="2190" y="11009"/>
                    </a:cubicBezTo>
                    <a:cubicBezTo>
                      <a:pt x="2252" y="10748"/>
                      <a:pt x="2322" y="10471"/>
                      <a:pt x="2398" y="10178"/>
                    </a:cubicBezTo>
                    <a:cubicBezTo>
                      <a:pt x="2475" y="9886"/>
                      <a:pt x="2550" y="9603"/>
                      <a:pt x="2622" y="9328"/>
                    </a:cubicBezTo>
                    <a:cubicBezTo>
                      <a:pt x="2694" y="9054"/>
                      <a:pt x="2757" y="8807"/>
                      <a:pt x="2811" y="8591"/>
                    </a:cubicBezTo>
                    <a:cubicBezTo>
                      <a:pt x="2843" y="8466"/>
                      <a:pt x="2867" y="8362"/>
                      <a:pt x="2886" y="8275"/>
                    </a:cubicBezTo>
                    <a:cubicBezTo>
                      <a:pt x="2905" y="8257"/>
                      <a:pt x="2921" y="8240"/>
                      <a:pt x="2941" y="8219"/>
                    </a:cubicBezTo>
                    <a:cubicBezTo>
                      <a:pt x="3004" y="8273"/>
                      <a:pt x="3117" y="8325"/>
                      <a:pt x="3279" y="8374"/>
                    </a:cubicBezTo>
                    <a:cubicBezTo>
                      <a:pt x="3440" y="8424"/>
                      <a:pt x="3624" y="8462"/>
                      <a:pt x="3832" y="8490"/>
                    </a:cubicBezTo>
                    <a:cubicBezTo>
                      <a:pt x="4007" y="8513"/>
                      <a:pt x="4191" y="8524"/>
                      <a:pt x="4382" y="8524"/>
                    </a:cubicBezTo>
                    <a:cubicBezTo>
                      <a:pt x="4417" y="8524"/>
                      <a:pt x="4452" y="8524"/>
                      <a:pt x="4487" y="8523"/>
                    </a:cubicBezTo>
                    <a:cubicBezTo>
                      <a:pt x="4716" y="8518"/>
                      <a:pt x="4930" y="8485"/>
                      <a:pt x="5129" y="8422"/>
                    </a:cubicBezTo>
                    <a:cubicBezTo>
                      <a:pt x="5542" y="8296"/>
                      <a:pt x="5913" y="8084"/>
                      <a:pt x="6242" y="7787"/>
                    </a:cubicBezTo>
                    <a:cubicBezTo>
                      <a:pt x="6570" y="7490"/>
                      <a:pt x="6841" y="7154"/>
                      <a:pt x="7052" y="6781"/>
                    </a:cubicBezTo>
                    <a:cubicBezTo>
                      <a:pt x="7263" y="6408"/>
                      <a:pt x="7404" y="6021"/>
                      <a:pt x="7471" y="5620"/>
                    </a:cubicBezTo>
                    <a:cubicBezTo>
                      <a:pt x="7539" y="5220"/>
                      <a:pt x="7516" y="4857"/>
                      <a:pt x="7404" y="4533"/>
                    </a:cubicBezTo>
                    <a:cubicBezTo>
                      <a:pt x="7291" y="4209"/>
                      <a:pt x="7079" y="3946"/>
                      <a:pt x="6769" y="3743"/>
                    </a:cubicBezTo>
                    <a:cubicBezTo>
                      <a:pt x="6484" y="3558"/>
                      <a:pt x="6099" y="3464"/>
                      <a:pt x="5613" y="3464"/>
                    </a:cubicBezTo>
                    <a:cubicBezTo>
                      <a:pt x="5570" y="3464"/>
                      <a:pt x="5525" y="3465"/>
                      <a:pt x="5480" y="3467"/>
                    </a:cubicBezTo>
                    <a:cubicBezTo>
                      <a:pt x="5371" y="3467"/>
                      <a:pt x="5251" y="3489"/>
                      <a:pt x="5115" y="3534"/>
                    </a:cubicBezTo>
                    <a:cubicBezTo>
                      <a:pt x="4980" y="3579"/>
                      <a:pt x="4843" y="3629"/>
                      <a:pt x="4703" y="3682"/>
                    </a:cubicBezTo>
                    <a:cubicBezTo>
                      <a:pt x="4564" y="3736"/>
                      <a:pt x="4426" y="3795"/>
                      <a:pt x="4292" y="3858"/>
                    </a:cubicBezTo>
                    <a:cubicBezTo>
                      <a:pt x="4156" y="3922"/>
                      <a:pt x="4034" y="3970"/>
                      <a:pt x="3927" y="4007"/>
                    </a:cubicBezTo>
                    <a:cubicBezTo>
                      <a:pt x="3917" y="3944"/>
                      <a:pt x="3931" y="3818"/>
                      <a:pt x="3967" y="3629"/>
                    </a:cubicBezTo>
                    <a:cubicBezTo>
                      <a:pt x="4003" y="3440"/>
                      <a:pt x="4053" y="3214"/>
                      <a:pt x="4116" y="2953"/>
                    </a:cubicBezTo>
                    <a:cubicBezTo>
                      <a:pt x="4178" y="2692"/>
                      <a:pt x="4249" y="2415"/>
                      <a:pt x="4326" y="2123"/>
                    </a:cubicBezTo>
                    <a:cubicBezTo>
                      <a:pt x="4402" y="1831"/>
                      <a:pt x="4476" y="1546"/>
                      <a:pt x="4548" y="1272"/>
                    </a:cubicBezTo>
                    <a:cubicBezTo>
                      <a:pt x="4620" y="997"/>
                      <a:pt x="4683" y="752"/>
                      <a:pt x="4737" y="536"/>
                    </a:cubicBezTo>
                    <a:cubicBezTo>
                      <a:pt x="4769" y="409"/>
                      <a:pt x="4793" y="306"/>
                      <a:pt x="4813" y="219"/>
                    </a:cubicBezTo>
                    <a:cubicBezTo>
                      <a:pt x="4826" y="158"/>
                      <a:pt x="4837" y="105"/>
                      <a:pt x="4844" y="63"/>
                    </a:cubicBezTo>
                    <a:cubicBezTo>
                      <a:pt x="4818" y="28"/>
                      <a:pt x="4786" y="9"/>
                      <a:pt x="4750" y="9"/>
                    </a:cubicBezTo>
                    <a:lnTo>
                      <a:pt x="4628" y="9"/>
                    </a:lnTo>
                    <a:cubicBezTo>
                      <a:pt x="4580" y="13"/>
                      <a:pt x="4528" y="14"/>
                      <a:pt x="4475" y="14"/>
                    </a:cubicBezTo>
                    <a:cubicBezTo>
                      <a:pt x="4392" y="14"/>
                      <a:pt x="4303" y="10"/>
                      <a:pt x="4210" y="2"/>
                    </a:cubicBezTo>
                    <a:cubicBezTo>
                      <a:pt x="4196" y="1"/>
                      <a:pt x="4182" y="0"/>
                      <a:pt x="4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7"/>
              <p:cNvSpPr/>
              <p:nvPr/>
            </p:nvSpPr>
            <p:spPr>
              <a:xfrm>
                <a:off x="4751574" y="4566927"/>
                <a:ext cx="202645" cy="302019"/>
              </a:xfrm>
              <a:custGeom>
                <a:rect b="b" l="l" r="r" t="t"/>
                <a:pathLst>
                  <a:path extrusionOk="0" h="8525" w="5720">
                    <a:moveTo>
                      <a:pt x="3630" y="4524"/>
                    </a:moveTo>
                    <a:cubicBezTo>
                      <a:pt x="3791" y="4524"/>
                      <a:pt x="3936" y="4547"/>
                      <a:pt x="4065" y="4594"/>
                    </a:cubicBezTo>
                    <a:cubicBezTo>
                      <a:pt x="4255" y="4661"/>
                      <a:pt x="4394" y="4785"/>
                      <a:pt x="4484" y="4965"/>
                    </a:cubicBezTo>
                    <a:cubicBezTo>
                      <a:pt x="4574" y="5145"/>
                      <a:pt x="4583" y="5396"/>
                      <a:pt x="4511" y="5721"/>
                    </a:cubicBezTo>
                    <a:cubicBezTo>
                      <a:pt x="4475" y="5892"/>
                      <a:pt x="4414" y="6054"/>
                      <a:pt x="4329" y="6206"/>
                    </a:cubicBezTo>
                    <a:cubicBezTo>
                      <a:pt x="4244" y="6360"/>
                      <a:pt x="4137" y="6504"/>
                      <a:pt x="4011" y="6640"/>
                    </a:cubicBezTo>
                    <a:cubicBezTo>
                      <a:pt x="3804" y="6864"/>
                      <a:pt x="3545" y="7045"/>
                      <a:pt x="3235" y="7179"/>
                    </a:cubicBezTo>
                    <a:cubicBezTo>
                      <a:pt x="2924" y="7314"/>
                      <a:pt x="2625" y="7404"/>
                      <a:pt x="2337" y="7450"/>
                    </a:cubicBezTo>
                    <a:cubicBezTo>
                      <a:pt x="2200" y="7471"/>
                      <a:pt x="2074" y="7482"/>
                      <a:pt x="1958" y="7482"/>
                    </a:cubicBezTo>
                    <a:cubicBezTo>
                      <a:pt x="1829" y="7482"/>
                      <a:pt x="1712" y="7468"/>
                      <a:pt x="1607" y="7442"/>
                    </a:cubicBezTo>
                    <a:cubicBezTo>
                      <a:pt x="1410" y="7393"/>
                      <a:pt x="1328" y="7287"/>
                      <a:pt x="1365" y="7125"/>
                    </a:cubicBezTo>
                    <a:lnTo>
                      <a:pt x="1607" y="5991"/>
                    </a:lnTo>
                    <a:cubicBezTo>
                      <a:pt x="1643" y="5820"/>
                      <a:pt x="1684" y="5665"/>
                      <a:pt x="1729" y="5525"/>
                    </a:cubicBezTo>
                    <a:cubicBezTo>
                      <a:pt x="1775" y="5385"/>
                      <a:pt x="1833" y="5226"/>
                      <a:pt x="1905" y="5045"/>
                    </a:cubicBezTo>
                    <a:cubicBezTo>
                      <a:pt x="1986" y="4973"/>
                      <a:pt x="2100" y="4915"/>
                      <a:pt x="2249" y="4869"/>
                    </a:cubicBezTo>
                    <a:lnTo>
                      <a:pt x="2249" y="4871"/>
                    </a:lnTo>
                    <a:cubicBezTo>
                      <a:pt x="2398" y="4826"/>
                      <a:pt x="2521" y="4780"/>
                      <a:pt x="2621" y="4735"/>
                    </a:cubicBezTo>
                    <a:cubicBezTo>
                      <a:pt x="2881" y="4636"/>
                      <a:pt x="3141" y="4571"/>
                      <a:pt x="3397" y="4539"/>
                    </a:cubicBezTo>
                    <a:cubicBezTo>
                      <a:pt x="3478" y="4529"/>
                      <a:pt x="3556" y="4524"/>
                      <a:pt x="3630" y="4524"/>
                    </a:cubicBezTo>
                    <a:close/>
                    <a:moveTo>
                      <a:pt x="2349" y="0"/>
                    </a:moveTo>
                    <a:cubicBezTo>
                      <a:pt x="2229" y="0"/>
                      <a:pt x="2087" y="41"/>
                      <a:pt x="1927" y="119"/>
                    </a:cubicBezTo>
                    <a:cubicBezTo>
                      <a:pt x="1893" y="136"/>
                      <a:pt x="1860" y="151"/>
                      <a:pt x="1825" y="172"/>
                    </a:cubicBezTo>
                    <a:cubicBezTo>
                      <a:pt x="1779" y="324"/>
                      <a:pt x="1750" y="462"/>
                      <a:pt x="1737" y="583"/>
                    </a:cubicBezTo>
                    <a:cubicBezTo>
                      <a:pt x="1723" y="705"/>
                      <a:pt x="1694" y="841"/>
                      <a:pt x="1649" y="995"/>
                    </a:cubicBezTo>
                    <a:cubicBezTo>
                      <a:pt x="1604" y="1094"/>
                      <a:pt x="1574" y="1188"/>
                      <a:pt x="1561" y="1278"/>
                    </a:cubicBezTo>
                    <a:cubicBezTo>
                      <a:pt x="1548" y="1368"/>
                      <a:pt x="1532" y="1463"/>
                      <a:pt x="1513" y="1562"/>
                    </a:cubicBezTo>
                    <a:cubicBezTo>
                      <a:pt x="1460" y="1797"/>
                      <a:pt x="1401" y="2026"/>
                      <a:pt x="1338" y="2250"/>
                    </a:cubicBezTo>
                    <a:cubicBezTo>
                      <a:pt x="1274" y="2476"/>
                      <a:pt x="1221" y="2705"/>
                      <a:pt x="1176" y="2940"/>
                    </a:cubicBezTo>
                    <a:lnTo>
                      <a:pt x="1162" y="2953"/>
                    </a:lnTo>
                    <a:cubicBezTo>
                      <a:pt x="1063" y="3412"/>
                      <a:pt x="951" y="3874"/>
                      <a:pt x="824" y="4338"/>
                    </a:cubicBezTo>
                    <a:cubicBezTo>
                      <a:pt x="699" y="4801"/>
                      <a:pt x="579" y="5262"/>
                      <a:pt x="467" y="5721"/>
                    </a:cubicBezTo>
                    <a:cubicBezTo>
                      <a:pt x="355" y="6181"/>
                      <a:pt x="251" y="6640"/>
                      <a:pt x="156" y="7098"/>
                    </a:cubicBezTo>
                    <a:cubicBezTo>
                      <a:pt x="81" y="7464"/>
                      <a:pt x="34" y="7822"/>
                      <a:pt x="1" y="8175"/>
                    </a:cubicBezTo>
                    <a:cubicBezTo>
                      <a:pt x="161" y="8097"/>
                      <a:pt x="302" y="8056"/>
                      <a:pt x="422" y="8056"/>
                    </a:cubicBezTo>
                    <a:cubicBezTo>
                      <a:pt x="436" y="8056"/>
                      <a:pt x="451" y="8057"/>
                      <a:pt x="464" y="8058"/>
                    </a:cubicBezTo>
                    <a:cubicBezTo>
                      <a:pt x="558" y="8066"/>
                      <a:pt x="647" y="8071"/>
                      <a:pt x="730" y="8071"/>
                    </a:cubicBezTo>
                    <a:cubicBezTo>
                      <a:pt x="783" y="8071"/>
                      <a:pt x="835" y="8069"/>
                      <a:pt x="884" y="8066"/>
                    </a:cubicBezTo>
                    <a:lnTo>
                      <a:pt x="1005" y="8066"/>
                    </a:lnTo>
                    <a:cubicBezTo>
                      <a:pt x="1041" y="8066"/>
                      <a:pt x="1072" y="8083"/>
                      <a:pt x="1099" y="8119"/>
                    </a:cubicBezTo>
                    <a:cubicBezTo>
                      <a:pt x="1091" y="8159"/>
                      <a:pt x="1080" y="8213"/>
                      <a:pt x="1067" y="8275"/>
                    </a:cubicBezTo>
                    <a:cubicBezTo>
                      <a:pt x="1085" y="8257"/>
                      <a:pt x="1101" y="8240"/>
                      <a:pt x="1122" y="8219"/>
                    </a:cubicBezTo>
                    <a:cubicBezTo>
                      <a:pt x="1185" y="8273"/>
                      <a:pt x="1298" y="8325"/>
                      <a:pt x="1460" y="8374"/>
                    </a:cubicBezTo>
                    <a:cubicBezTo>
                      <a:pt x="1622" y="8424"/>
                      <a:pt x="1806" y="8462"/>
                      <a:pt x="2014" y="8489"/>
                    </a:cubicBezTo>
                    <a:cubicBezTo>
                      <a:pt x="2188" y="8513"/>
                      <a:pt x="2372" y="8524"/>
                      <a:pt x="2563" y="8524"/>
                    </a:cubicBezTo>
                    <a:cubicBezTo>
                      <a:pt x="2598" y="8524"/>
                      <a:pt x="2632" y="8524"/>
                      <a:pt x="2667" y="8523"/>
                    </a:cubicBezTo>
                    <a:cubicBezTo>
                      <a:pt x="2897" y="8518"/>
                      <a:pt x="3112" y="8485"/>
                      <a:pt x="3309" y="8422"/>
                    </a:cubicBezTo>
                    <a:cubicBezTo>
                      <a:pt x="3723" y="8296"/>
                      <a:pt x="4095" y="8084"/>
                      <a:pt x="4423" y="7787"/>
                    </a:cubicBezTo>
                    <a:cubicBezTo>
                      <a:pt x="4752" y="7490"/>
                      <a:pt x="5022" y="7154"/>
                      <a:pt x="5233" y="6781"/>
                    </a:cubicBezTo>
                    <a:cubicBezTo>
                      <a:pt x="5445" y="6408"/>
                      <a:pt x="5584" y="6021"/>
                      <a:pt x="5651" y="5620"/>
                    </a:cubicBezTo>
                    <a:cubicBezTo>
                      <a:pt x="5720" y="5220"/>
                      <a:pt x="5696" y="4857"/>
                      <a:pt x="5584" y="4533"/>
                    </a:cubicBezTo>
                    <a:cubicBezTo>
                      <a:pt x="5472" y="4209"/>
                      <a:pt x="5260" y="3946"/>
                      <a:pt x="4950" y="3743"/>
                    </a:cubicBezTo>
                    <a:cubicBezTo>
                      <a:pt x="4664" y="3558"/>
                      <a:pt x="4279" y="3464"/>
                      <a:pt x="3794" y="3464"/>
                    </a:cubicBezTo>
                    <a:cubicBezTo>
                      <a:pt x="3750" y="3464"/>
                      <a:pt x="3706" y="3465"/>
                      <a:pt x="3660" y="3467"/>
                    </a:cubicBezTo>
                    <a:cubicBezTo>
                      <a:pt x="3552" y="3467"/>
                      <a:pt x="3431" y="3489"/>
                      <a:pt x="3296" y="3534"/>
                    </a:cubicBezTo>
                    <a:cubicBezTo>
                      <a:pt x="3160" y="3579"/>
                      <a:pt x="3024" y="3628"/>
                      <a:pt x="2883" y="3682"/>
                    </a:cubicBezTo>
                    <a:cubicBezTo>
                      <a:pt x="2744" y="3736"/>
                      <a:pt x="2607" y="3795"/>
                      <a:pt x="2472" y="3858"/>
                    </a:cubicBezTo>
                    <a:cubicBezTo>
                      <a:pt x="2337" y="3920"/>
                      <a:pt x="2215" y="3970"/>
                      <a:pt x="2108" y="4007"/>
                    </a:cubicBezTo>
                    <a:cubicBezTo>
                      <a:pt x="2098" y="3944"/>
                      <a:pt x="2111" y="3817"/>
                      <a:pt x="2148" y="3628"/>
                    </a:cubicBezTo>
                    <a:cubicBezTo>
                      <a:pt x="2183" y="3440"/>
                      <a:pt x="2233" y="3214"/>
                      <a:pt x="2297" y="2953"/>
                    </a:cubicBezTo>
                    <a:cubicBezTo>
                      <a:pt x="2359" y="2692"/>
                      <a:pt x="2430" y="2415"/>
                      <a:pt x="2506" y="2122"/>
                    </a:cubicBezTo>
                    <a:cubicBezTo>
                      <a:pt x="2582" y="1831"/>
                      <a:pt x="2657" y="1546"/>
                      <a:pt x="2728" y="1272"/>
                    </a:cubicBezTo>
                    <a:cubicBezTo>
                      <a:pt x="2800" y="997"/>
                      <a:pt x="2864" y="752"/>
                      <a:pt x="2918" y="536"/>
                    </a:cubicBezTo>
                    <a:cubicBezTo>
                      <a:pt x="2949" y="409"/>
                      <a:pt x="2974" y="306"/>
                      <a:pt x="2993" y="219"/>
                    </a:cubicBezTo>
                    <a:cubicBezTo>
                      <a:pt x="3007" y="158"/>
                      <a:pt x="3018" y="105"/>
                      <a:pt x="3026" y="63"/>
                    </a:cubicBezTo>
                    <a:cubicBezTo>
                      <a:pt x="2998" y="28"/>
                      <a:pt x="2968" y="9"/>
                      <a:pt x="2931" y="9"/>
                    </a:cubicBezTo>
                    <a:lnTo>
                      <a:pt x="2810" y="9"/>
                    </a:lnTo>
                    <a:cubicBezTo>
                      <a:pt x="2761" y="13"/>
                      <a:pt x="2710" y="14"/>
                      <a:pt x="2657" y="14"/>
                    </a:cubicBezTo>
                    <a:cubicBezTo>
                      <a:pt x="2573" y="14"/>
                      <a:pt x="2485" y="10"/>
                      <a:pt x="2392" y="2"/>
                    </a:cubicBezTo>
                    <a:cubicBezTo>
                      <a:pt x="2378" y="1"/>
                      <a:pt x="2364" y="0"/>
                      <a:pt x="2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7"/>
              <p:cNvSpPr/>
              <p:nvPr/>
            </p:nvSpPr>
            <p:spPr>
              <a:xfrm>
                <a:off x="3884059" y="4975017"/>
                <a:ext cx="112128" cy="138982"/>
              </a:xfrm>
              <a:custGeom>
                <a:rect b="b" l="l" r="r" t="t"/>
                <a:pathLst>
                  <a:path extrusionOk="0" h="3923" w="3165">
                    <a:moveTo>
                      <a:pt x="1238" y="0"/>
                    </a:moveTo>
                    <a:cubicBezTo>
                      <a:pt x="1195" y="0"/>
                      <a:pt x="1150" y="1"/>
                      <a:pt x="1105" y="3"/>
                    </a:cubicBezTo>
                    <a:cubicBezTo>
                      <a:pt x="998" y="3"/>
                      <a:pt x="876" y="26"/>
                      <a:pt x="740" y="70"/>
                    </a:cubicBezTo>
                    <a:cubicBezTo>
                      <a:pt x="605" y="115"/>
                      <a:pt x="468" y="165"/>
                      <a:pt x="329" y="218"/>
                    </a:cubicBezTo>
                    <a:cubicBezTo>
                      <a:pt x="218" y="261"/>
                      <a:pt x="109" y="310"/>
                      <a:pt x="1" y="358"/>
                    </a:cubicBezTo>
                    <a:cubicBezTo>
                      <a:pt x="14" y="665"/>
                      <a:pt x="35" y="970"/>
                      <a:pt x="63" y="1272"/>
                    </a:cubicBezTo>
                    <a:cubicBezTo>
                      <a:pt x="64" y="1272"/>
                      <a:pt x="64" y="1272"/>
                      <a:pt x="66" y="1271"/>
                    </a:cubicBezTo>
                    <a:cubicBezTo>
                      <a:pt x="327" y="1172"/>
                      <a:pt x="585" y="1108"/>
                      <a:pt x="841" y="1076"/>
                    </a:cubicBezTo>
                    <a:cubicBezTo>
                      <a:pt x="923" y="1066"/>
                      <a:pt x="1001" y="1061"/>
                      <a:pt x="1076" y="1061"/>
                    </a:cubicBezTo>
                    <a:cubicBezTo>
                      <a:pt x="1236" y="1061"/>
                      <a:pt x="1381" y="1084"/>
                      <a:pt x="1510" y="1130"/>
                    </a:cubicBezTo>
                    <a:cubicBezTo>
                      <a:pt x="1699" y="1197"/>
                      <a:pt x="1839" y="1321"/>
                      <a:pt x="1928" y="1502"/>
                    </a:cubicBezTo>
                    <a:cubicBezTo>
                      <a:pt x="2019" y="1681"/>
                      <a:pt x="2027" y="1934"/>
                      <a:pt x="1955" y="2258"/>
                    </a:cubicBezTo>
                    <a:cubicBezTo>
                      <a:pt x="1920" y="2429"/>
                      <a:pt x="1859" y="2591"/>
                      <a:pt x="1773" y="2744"/>
                    </a:cubicBezTo>
                    <a:cubicBezTo>
                      <a:pt x="1688" y="2897"/>
                      <a:pt x="1582" y="3040"/>
                      <a:pt x="1456" y="3175"/>
                    </a:cubicBezTo>
                    <a:cubicBezTo>
                      <a:pt x="1249" y="3401"/>
                      <a:pt x="990" y="3580"/>
                      <a:pt x="679" y="3716"/>
                    </a:cubicBezTo>
                    <a:cubicBezTo>
                      <a:pt x="607" y="3748"/>
                      <a:pt x="536" y="3768"/>
                      <a:pt x="466" y="3795"/>
                    </a:cubicBezTo>
                    <a:cubicBezTo>
                      <a:pt x="475" y="3837"/>
                      <a:pt x="482" y="3879"/>
                      <a:pt x="491" y="3922"/>
                    </a:cubicBezTo>
                    <a:lnTo>
                      <a:pt x="2253" y="3922"/>
                    </a:lnTo>
                    <a:cubicBezTo>
                      <a:pt x="2413" y="3733"/>
                      <a:pt x="2557" y="3532"/>
                      <a:pt x="2677" y="3317"/>
                    </a:cubicBezTo>
                    <a:cubicBezTo>
                      <a:pt x="2890" y="2944"/>
                      <a:pt x="3029" y="2557"/>
                      <a:pt x="3097" y="2156"/>
                    </a:cubicBezTo>
                    <a:cubicBezTo>
                      <a:pt x="3164" y="1756"/>
                      <a:pt x="3142" y="1393"/>
                      <a:pt x="3029" y="1069"/>
                    </a:cubicBezTo>
                    <a:cubicBezTo>
                      <a:pt x="2916" y="745"/>
                      <a:pt x="2705" y="482"/>
                      <a:pt x="2394" y="279"/>
                    </a:cubicBezTo>
                    <a:cubicBezTo>
                      <a:pt x="2109" y="94"/>
                      <a:pt x="1724" y="0"/>
                      <a:pt x="1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7"/>
              <p:cNvSpPr/>
              <p:nvPr/>
            </p:nvSpPr>
            <p:spPr>
              <a:xfrm>
                <a:off x="3884767" y="4852615"/>
                <a:ext cx="15978" cy="65470"/>
              </a:xfrm>
              <a:custGeom>
                <a:rect b="b" l="l" r="r" t="t"/>
                <a:pathLst>
                  <a:path extrusionOk="0" h="1848" w="451">
                    <a:moveTo>
                      <a:pt x="235" y="0"/>
                    </a:moveTo>
                    <a:cubicBezTo>
                      <a:pt x="227" y="2"/>
                      <a:pt x="218" y="2"/>
                      <a:pt x="210" y="2"/>
                    </a:cubicBezTo>
                    <a:cubicBezTo>
                      <a:pt x="110" y="608"/>
                      <a:pt x="41" y="1224"/>
                      <a:pt x="0" y="1847"/>
                    </a:cubicBezTo>
                    <a:cubicBezTo>
                      <a:pt x="53" y="1651"/>
                      <a:pt x="104" y="1452"/>
                      <a:pt x="154" y="1263"/>
                    </a:cubicBezTo>
                    <a:cubicBezTo>
                      <a:pt x="225" y="988"/>
                      <a:pt x="288" y="743"/>
                      <a:pt x="343" y="527"/>
                    </a:cubicBezTo>
                    <a:cubicBezTo>
                      <a:pt x="375" y="402"/>
                      <a:pt x="399" y="297"/>
                      <a:pt x="418" y="211"/>
                    </a:cubicBezTo>
                    <a:cubicBezTo>
                      <a:pt x="432" y="149"/>
                      <a:pt x="443" y="95"/>
                      <a:pt x="451" y="55"/>
                    </a:cubicBezTo>
                    <a:cubicBezTo>
                      <a:pt x="424" y="19"/>
                      <a:pt x="392"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7"/>
              <p:cNvSpPr/>
              <p:nvPr/>
            </p:nvSpPr>
            <p:spPr>
              <a:xfrm>
                <a:off x="4019782" y="4852332"/>
                <a:ext cx="198819" cy="261668"/>
              </a:xfrm>
              <a:custGeom>
                <a:rect b="b" l="l" r="r" t="t"/>
                <a:pathLst>
                  <a:path extrusionOk="0" h="7386" w="5612">
                    <a:moveTo>
                      <a:pt x="2239" y="0"/>
                    </a:moveTo>
                    <a:cubicBezTo>
                      <a:pt x="2119" y="0"/>
                      <a:pt x="1979" y="42"/>
                      <a:pt x="1820" y="119"/>
                    </a:cubicBezTo>
                    <a:cubicBezTo>
                      <a:pt x="1786" y="135"/>
                      <a:pt x="1752" y="151"/>
                      <a:pt x="1717" y="171"/>
                    </a:cubicBezTo>
                    <a:cubicBezTo>
                      <a:pt x="1672" y="324"/>
                      <a:pt x="1642" y="461"/>
                      <a:pt x="1629" y="583"/>
                    </a:cubicBezTo>
                    <a:cubicBezTo>
                      <a:pt x="1616" y="704"/>
                      <a:pt x="1586" y="842"/>
                      <a:pt x="1541" y="994"/>
                    </a:cubicBezTo>
                    <a:cubicBezTo>
                      <a:pt x="1496" y="1094"/>
                      <a:pt x="1467" y="1188"/>
                      <a:pt x="1453" y="1278"/>
                    </a:cubicBezTo>
                    <a:cubicBezTo>
                      <a:pt x="1440" y="1369"/>
                      <a:pt x="1424" y="1462"/>
                      <a:pt x="1406" y="1561"/>
                    </a:cubicBezTo>
                    <a:cubicBezTo>
                      <a:pt x="1352" y="1795"/>
                      <a:pt x="1293" y="2026"/>
                      <a:pt x="1231" y="2251"/>
                    </a:cubicBezTo>
                    <a:cubicBezTo>
                      <a:pt x="1168" y="2476"/>
                      <a:pt x="1113" y="2706"/>
                      <a:pt x="1069" y="2939"/>
                    </a:cubicBezTo>
                    <a:lnTo>
                      <a:pt x="1054" y="2952"/>
                    </a:lnTo>
                    <a:cubicBezTo>
                      <a:pt x="956" y="3412"/>
                      <a:pt x="843" y="3873"/>
                      <a:pt x="718" y="4337"/>
                    </a:cubicBezTo>
                    <a:cubicBezTo>
                      <a:pt x="591" y="4800"/>
                      <a:pt x="472" y="5261"/>
                      <a:pt x="359" y="5721"/>
                    </a:cubicBezTo>
                    <a:cubicBezTo>
                      <a:pt x="247" y="6180"/>
                      <a:pt x="143" y="6638"/>
                      <a:pt x="49" y="7098"/>
                    </a:cubicBezTo>
                    <a:cubicBezTo>
                      <a:pt x="30" y="7195"/>
                      <a:pt x="16" y="7290"/>
                      <a:pt x="0" y="7385"/>
                    </a:cubicBezTo>
                    <a:lnTo>
                      <a:pt x="1362" y="7385"/>
                    </a:lnTo>
                    <a:cubicBezTo>
                      <a:pt x="1268" y="7326"/>
                      <a:pt x="1231" y="7241"/>
                      <a:pt x="1258" y="7125"/>
                    </a:cubicBezTo>
                    <a:lnTo>
                      <a:pt x="1501" y="5991"/>
                    </a:lnTo>
                    <a:cubicBezTo>
                      <a:pt x="1536" y="5820"/>
                      <a:pt x="1576" y="5665"/>
                      <a:pt x="1623" y="5525"/>
                    </a:cubicBezTo>
                    <a:cubicBezTo>
                      <a:pt x="1667" y="5386"/>
                      <a:pt x="1725" y="5226"/>
                      <a:pt x="1797" y="5045"/>
                    </a:cubicBezTo>
                    <a:cubicBezTo>
                      <a:pt x="1879" y="4973"/>
                      <a:pt x="1994" y="4915"/>
                      <a:pt x="2141" y="4870"/>
                    </a:cubicBezTo>
                    <a:cubicBezTo>
                      <a:pt x="2290" y="4826"/>
                      <a:pt x="2413" y="4781"/>
                      <a:pt x="2513" y="4735"/>
                    </a:cubicBezTo>
                    <a:cubicBezTo>
                      <a:pt x="2774" y="4637"/>
                      <a:pt x="3033" y="4571"/>
                      <a:pt x="3289" y="4539"/>
                    </a:cubicBezTo>
                    <a:cubicBezTo>
                      <a:pt x="3371" y="4529"/>
                      <a:pt x="3449" y="4524"/>
                      <a:pt x="3524" y="4524"/>
                    </a:cubicBezTo>
                    <a:cubicBezTo>
                      <a:pt x="3685" y="4524"/>
                      <a:pt x="3829" y="4547"/>
                      <a:pt x="3958" y="4593"/>
                    </a:cubicBezTo>
                    <a:cubicBezTo>
                      <a:pt x="4147" y="4661"/>
                      <a:pt x="4287" y="4784"/>
                      <a:pt x="4376" y="4965"/>
                    </a:cubicBezTo>
                    <a:cubicBezTo>
                      <a:pt x="4466" y="5145"/>
                      <a:pt x="4475" y="5397"/>
                      <a:pt x="4404" y="5721"/>
                    </a:cubicBezTo>
                    <a:cubicBezTo>
                      <a:pt x="4368" y="5892"/>
                      <a:pt x="4307" y="6054"/>
                      <a:pt x="4221" y="6207"/>
                    </a:cubicBezTo>
                    <a:cubicBezTo>
                      <a:pt x="4136" y="6360"/>
                      <a:pt x="4030" y="6504"/>
                      <a:pt x="3904" y="6638"/>
                    </a:cubicBezTo>
                    <a:cubicBezTo>
                      <a:pt x="3697" y="6864"/>
                      <a:pt x="3438" y="7043"/>
                      <a:pt x="3127" y="7179"/>
                    </a:cubicBezTo>
                    <a:cubicBezTo>
                      <a:pt x="2916" y="7272"/>
                      <a:pt x="2711" y="7335"/>
                      <a:pt x="2508" y="7385"/>
                    </a:cubicBezTo>
                    <a:lnTo>
                      <a:pt x="4702" y="7385"/>
                    </a:lnTo>
                    <a:cubicBezTo>
                      <a:pt x="4862" y="7196"/>
                      <a:pt x="5004" y="6995"/>
                      <a:pt x="5126" y="6781"/>
                    </a:cubicBezTo>
                    <a:cubicBezTo>
                      <a:pt x="5337" y="6408"/>
                      <a:pt x="5478" y="6020"/>
                      <a:pt x="5545" y="5620"/>
                    </a:cubicBezTo>
                    <a:cubicBezTo>
                      <a:pt x="5612" y="5220"/>
                      <a:pt x="5590" y="4856"/>
                      <a:pt x="5478" y="4533"/>
                    </a:cubicBezTo>
                    <a:cubicBezTo>
                      <a:pt x="5364" y="4208"/>
                      <a:pt x="5153" y="3945"/>
                      <a:pt x="4842" y="3742"/>
                    </a:cubicBezTo>
                    <a:cubicBezTo>
                      <a:pt x="4558" y="3557"/>
                      <a:pt x="4172" y="3463"/>
                      <a:pt x="3686" y="3463"/>
                    </a:cubicBezTo>
                    <a:cubicBezTo>
                      <a:pt x="3642" y="3463"/>
                      <a:pt x="3598" y="3464"/>
                      <a:pt x="3553" y="3466"/>
                    </a:cubicBezTo>
                    <a:cubicBezTo>
                      <a:pt x="3445" y="3466"/>
                      <a:pt x="3323" y="3489"/>
                      <a:pt x="3188" y="3534"/>
                    </a:cubicBezTo>
                    <a:cubicBezTo>
                      <a:pt x="3054" y="3579"/>
                      <a:pt x="2916" y="3628"/>
                      <a:pt x="2777" y="3681"/>
                    </a:cubicBezTo>
                    <a:cubicBezTo>
                      <a:pt x="2637" y="3735"/>
                      <a:pt x="2500" y="3795"/>
                      <a:pt x="2365" y="3857"/>
                    </a:cubicBezTo>
                    <a:cubicBezTo>
                      <a:pt x="2229" y="3921"/>
                      <a:pt x="2108" y="3971"/>
                      <a:pt x="2000" y="4006"/>
                    </a:cubicBezTo>
                    <a:cubicBezTo>
                      <a:pt x="1991" y="3943"/>
                      <a:pt x="2005" y="3817"/>
                      <a:pt x="2040" y="3628"/>
                    </a:cubicBezTo>
                    <a:cubicBezTo>
                      <a:pt x="2077" y="3439"/>
                      <a:pt x="2125" y="3214"/>
                      <a:pt x="2189" y="2952"/>
                    </a:cubicBezTo>
                    <a:cubicBezTo>
                      <a:pt x="2252" y="2691"/>
                      <a:pt x="2322" y="2415"/>
                      <a:pt x="2399" y="2122"/>
                    </a:cubicBezTo>
                    <a:cubicBezTo>
                      <a:pt x="2474" y="1830"/>
                      <a:pt x="2549" y="1547"/>
                      <a:pt x="2621" y="1271"/>
                    </a:cubicBezTo>
                    <a:cubicBezTo>
                      <a:pt x="2693" y="996"/>
                      <a:pt x="2756" y="751"/>
                      <a:pt x="2811" y="535"/>
                    </a:cubicBezTo>
                    <a:cubicBezTo>
                      <a:pt x="2841" y="410"/>
                      <a:pt x="2867" y="305"/>
                      <a:pt x="2885" y="219"/>
                    </a:cubicBezTo>
                    <a:cubicBezTo>
                      <a:pt x="2899" y="157"/>
                      <a:pt x="2911" y="103"/>
                      <a:pt x="2918" y="63"/>
                    </a:cubicBezTo>
                    <a:cubicBezTo>
                      <a:pt x="2892" y="27"/>
                      <a:pt x="2860" y="8"/>
                      <a:pt x="2823" y="8"/>
                    </a:cubicBezTo>
                    <a:lnTo>
                      <a:pt x="2702" y="8"/>
                    </a:lnTo>
                    <a:cubicBezTo>
                      <a:pt x="2651" y="12"/>
                      <a:pt x="2597" y="14"/>
                      <a:pt x="2541" y="14"/>
                    </a:cubicBezTo>
                    <a:cubicBezTo>
                      <a:pt x="2460" y="14"/>
                      <a:pt x="2374" y="10"/>
                      <a:pt x="2284" y="2"/>
                    </a:cubicBezTo>
                    <a:cubicBezTo>
                      <a:pt x="2269" y="1"/>
                      <a:pt x="2254" y="0"/>
                      <a:pt x="2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7"/>
              <p:cNvSpPr/>
              <p:nvPr/>
            </p:nvSpPr>
            <p:spPr>
              <a:xfrm>
                <a:off x="4464646" y="4852332"/>
                <a:ext cx="198855" cy="261668"/>
              </a:xfrm>
              <a:custGeom>
                <a:rect b="b" l="l" r="r" t="t"/>
                <a:pathLst>
                  <a:path extrusionOk="0" h="7386" w="5613">
                    <a:moveTo>
                      <a:pt x="2239" y="0"/>
                    </a:moveTo>
                    <a:cubicBezTo>
                      <a:pt x="2119" y="0"/>
                      <a:pt x="1980" y="42"/>
                      <a:pt x="1821" y="119"/>
                    </a:cubicBezTo>
                    <a:cubicBezTo>
                      <a:pt x="1787" y="135"/>
                      <a:pt x="1753" y="151"/>
                      <a:pt x="1717" y="171"/>
                    </a:cubicBezTo>
                    <a:cubicBezTo>
                      <a:pt x="1672" y="324"/>
                      <a:pt x="1643" y="461"/>
                      <a:pt x="1630" y="583"/>
                    </a:cubicBezTo>
                    <a:cubicBezTo>
                      <a:pt x="1616" y="704"/>
                      <a:pt x="1587" y="842"/>
                      <a:pt x="1542" y="994"/>
                    </a:cubicBezTo>
                    <a:cubicBezTo>
                      <a:pt x="1497" y="1094"/>
                      <a:pt x="1467" y="1188"/>
                      <a:pt x="1454" y="1278"/>
                    </a:cubicBezTo>
                    <a:cubicBezTo>
                      <a:pt x="1440" y="1369"/>
                      <a:pt x="1425" y="1462"/>
                      <a:pt x="1406" y="1561"/>
                    </a:cubicBezTo>
                    <a:cubicBezTo>
                      <a:pt x="1353" y="1795"/>
                      <a:pt x="1294" y="2026"/>
                      <a:pt x="1232" y="2251"/>
                    </a:cubicBezTo>
                    <a:cubicBezTo>
                      <a:pt x="1168" y="2476"/>
                      <a:pt x="1113" y="2706"/>
                      <a:pt x="1070" y="2939"/>
                    </a:cubicBezTo>
                    <a:lnTo>
                      <a:pt x="1055" y="2952"/>
                    </a:lnTo>
                    <a:cubicBezTo>
                      <a:pt x="956" y="3412"/>
                      <a:pt x="844" y="3873"/>
                      <a:pt x="718" y="4337"/>
                    </a:cubicBezTo>
                    <a:cubicBezTo>
                      <a:pt x="593" y="4800"/>
                      <a:pt x="473" y="5261"/>
                      <a:pt x="360" y="5721"/>
                    </a:cubicBezTo>
                    <a:cubicBezTo>
                      <a:pt x="247" y="6180"/>
                      <a:pt x="144" y="6638"/>
                      <a:pt x="50" y="7098"/>
                    </a:cubicBezTo>
                    <a:cubicBezTo>
                      <a:pt x="29" y="7195"/>
                      <a:pt x="17" y="7290"/>
                      <a:pt x="1" y="7385"/>
                    </a:cubicBezTo>
                    <a:lnTo>
                      <a:pt x="1362" y="7385"/>
                    </a:lnTo>
                    <a:cubicBezTo>
                      <a:pt x="1268" y="7326"/>
                      <a:pt x="1232" y="7241"/>
                      <a:pt x="1259" y="7125"/>
                    </a:cubicBezTo>
                    <a:lnTo>
                      <a:pt x="1501" y="5991"/>
                    </a:lnTo>
                    <a:cubicBezTo>
                      <a:pt x="1537" y="5820"/>
                      <a:pt x="1577" y="5665"/>
                      <a:pt x="1623" y="5525"/>
                    </a:cubicBezTo>
                    <a:cubicBezTo>
                      <a:pt x="1667" y="5386"/>
                      <a:pt x="1726" y="5226"/>
                      <a:pt x="1798" y="5045"/>
                    </a:cubicBezTo>
                    <a:cubicBezTo>
                      <a:pt x="1880" y="4973"/>
                      <a:pt x="1994" y="4915"/>
                      <a:pt x="2142" y="4870"/>
                    </a:cubicBezTo>
                    <a:cubicBezTo>
                      <a:pt x="2291" y="4826"/>
                      <a:pt x="2415" y="4781"/>
                      <a:pt x="2514" y="4735"/>
                    </a:cubicBezTo>
                    <a:cubicBezTo>
                      <a:pt x="2775" y="4637"/>
                      <a:pt x="3034" y="4571"/>
                      <a:pt x="3290" y="4539"/>
                    </a:cubicBezTo>
                    <a:cubicBezTo>
                      <a:pt x="3372" y="4529"/>
                      <a:pt x="3450" y="4524"/>
                      <a:pt x="3525" y="4524"/>
                    </a:cubicBezTo>
                    <a:cubicBezTo>
                      <a:pt x="3686" y="4524"/>
                      <a:pt x="3830" y="4547"/>
                      <a:pt x="3958" y="4593"/>
                    </a:cubicBezTo>
                    <a:cubicBezTo>
                      <a:pt x="4147" y="4661"/>
                      <a:pt x="4288" y="4784"/>
                      <a:pt x="4377" y="4965"/>
                    </a:cubicBezTo>
                    <a:cubicBezTo>
                      <a:pt x="4467" y="5145"/>
                      <a:pt x="4476" y="5397"/>
                      <a:pt x="4405" y="5721"/>
                    </a:cubicBezTo>
                    <a:cubicBezTo>
                      <a:pt x="4368" y="5892"/>
                      <a:pt x="4307" y="6054"/>
                      <a:pt x="4222" y="6207"/>
                    </a:cubicBezTo>
                    <a:cubicBezTo>
                      <a:pt x="4136" y="6360"/>
                      <a:pt x="4030" y="6504"/>
                      <a:pt x="3905" y="6638"/>
                    </a:cubicBezTo>
                    <a:cubicBezTo>
                      <a:pt x="3697" y="6864"/>
                      <a:pt x="3439" y="7043"/>
                      <a:pt x="3128" y="7179"/>
                    </a:cubicBezTo>
                    <a:cubicBezTo>
                      <a:pt x="2916" y="7272"/>
                      <a:pt x="2712" y="7335"/>
                      <a:pt x="2509" y="7385"/>
                    </a:cubicBezTo>
                    <a:lnTo>
                      <a:pt x="4702" y="7385"/>
                    </a:lnTo>
                    <a:cubicBezTo>
                      <a:pt x="4862" y="7196"/>
                      <a:pt x="5005" y="6995"/>
                      <a:pt x="5127" y="6781"/>
                    </a:cubicBezTo>
                    <a:cubicBezTo>
                      <a:pt x="5338" y="6408"/>
                      <a:pt x="5478" y="6020"/>
                      <a:pt x="5545" y="5620"/>
                    </a:cubicBezTo>
                    <a:cubicBezTo>
                      <a:pt x="5612" y="5220"/>
                      <a:pt x="5590" y="4856"/>
                      <a:pt x="5478" y="4533"/>
                    </a:cubicBezTo>
                    <a:cubicBezTo>
                      <a:pt x="5365" y="4208"/>
                      <a:pt x="5154" y="3945"/>
                      <a:pt x="4843" y="3742"/>
                    </a:cubicBezTo>
                    <a:cubicBezTo>
                      <a:pt x="4558" y="3557"/>
                      <a:pt x="4172" y="3463"/>
                      <a:pt x="3687" y="3463"/>
                    </a:cubicBezTo>
                    <a:cubicBezTo>
                      <a:pt x="3643" y="3463"/>
                      <a:pt x="3599" y="3464"/>
                      <a:pt x="3553" y="3466"/>
                    </a:cubicBezTo>
                    <a:cubicBezTo>
                      <a:pt x="3445" y="3466"/>
                      <a:pt x="3324" y="3489"/>
                      <a:pt x="3189" y="3534"/>
                    </a:cubicBezTo>
                    <a:cubicBezTo>
                      <a:pt x="3053" y="3579"/>
                      <a:pt x="2916" y="3628"/>
                      <a:pt x="2776" y="3681"/>
                    </a:cubicBezTo>
                    <a:cubicBezTo>
                      <a:pt x="2637" y="3735"/>
                      <a:pt x="2501" y="3795"/>
                      <a:pt x="2365" y="3857"/>
                    </a:cubicBezTo>
                    <a:cubicBezTo>
                      <a:pt x="2230" y="3921"/>
                      <a:pt x="2109" y="3971"/>
                      <a:pt x="2000" y="4006"/>
                    </a:cubicBezTo>
                    <a:cubicBezTo>
                      <a:pt x="1991" y="3943"/>
                      <a:pt x="2005" y="3817"/>
                      <a:pt x="2041" y="3628"/>
                    </a:cubicBezTo>
                    <a:cubicBezTo>
                      <a:pt x="2076" y="3439"/>
                      <a:pt x="2126" y="3214"/>
                      <a:pt x="2189" y="2952"/>
                    </a:cubicBezTo>
                    <a:cubicBezTo>
                      <a:pt x="2252" y="2691"/>
                      <a:pt x="2322" y="2415"/>
                      <a:pt x="2399" y="2122"/>
                    </a:cubicBezTo>
                    <a:cubicBezTo>
                      <a:pt x="2475" y="1830"/>
                      <a:pt x="2549" y="1547"/>
                      <a:pt x="2621" y="1271"/>
                    </a:cubicBezTo>
                    <a:cubicBezTo>
                      <a:pt x="2693" y="996"/>
                      <a:pt x="2757" y="751"/>
                      <a:pt x="2810" y="535"/>
                    </a:cubicBezTo>
                    <a:cubicBezTo>
                      <a:pt x="2842" y="410"/>
                      <a:pt x="2866" y="305"/>
                      <a:pt x="2886" y="219"/>
                    </a:cubicBezTo>
                    <a:cubicBezTo>
                      <a:pt x="2899" y="157"/>
                      <a:pt x="2910" y="103"/>
                      <a:pt x="2919" y="63"/>
                    </a:cubicBezTo>
                    <a:cubicBezTo>
                      <a:pt x="2891" y="27"/>
                      <a:pt x="2859" y="8"/>
                      <a:pt x="2824" y="8"/>
                    </a:cubicBezTo>
                    <a:lnTo>
                      <a:pt x="2703" y="8"/>
                    </a:lnTo>
                    <a:cubicBezTo>
                      <a:pt x="2652" y="12"/>
                      <a:pt x="2598" y="14"/>
                      <a:pt x="2542" y="14"/>
                    </a:cubicBezTo>
                    <a:cubicBezTo>
                      <a:pt x="2461" y="14"/>
                      <a:pt x="2375" y="10"/>
                      <a:pt x="2285" y="2"/>
                    </a:cubicBezTo>
                    <a:cubicBezTo>
                      <a:pt x="2270" y="1"/>
                      <a:pt x="2255" y="0"/>
                      <a:pt x="2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7"/>
              <p:cNvSpPr/>
              <p:nvPr/>
            </p:nvSpPr>
            <p:spPr>
              <a:xfrm>
                <a:off x="4687096" y="4852332"/>
                <a:ext cx="198890" cy="261668"/>
              </a:xfrm>
              <a:custGeom>
                <a:rect b="b" l="l" r="r" t="t"/>
                <a:pathLst>
                  <a:path extrusionOk="0" h="7386" w="5614">
                    <a:moveTo>
                      <a:pt x="2239" y="0"/>
                    </a:moveTo>
                    <a:cubicBezTo>
                      <a:pt x="2120" y="0"/>
                      <a:pt x="1980" y="42"/>
                      <a:pt x="1821" y="119"/>
                    </a:cubicBezTo>
                    <a:cubicBezTo>
                      <a:pt x="1787" y="135"/>
                      <a:pt x="1754" y="151"/>
                      <a:pt x="1718" y="171"/>
                    </a:cubicBezTo>
                    <a:cubicBezTo>
                      <a:pt x="1673" y="324"/>
                      <a:pt x="1644" y="461"/>
                      <a:pt x="1629" y="583"/>
                    </a:cubicBezTo>
                    <a:cubicBezTo>
                      <a:pt x="1616" y="704"/>
                      <a:pt x="1587" y="842"/>
                      <a:pt x="1543" y="994"/>
                    </a:cubicBezTo>
                    <a:cubicBezTo>
                      <a:pt x="1498" y="1094"/>
                      <a:pt x="1468" y="1188"/>
                      <a:pt x="1455" y="1278"/>
                    </a:cubicBezTo>
                    <a:cubicBezTo>
                      <a:pt x="1441" y="1369"/>
                      <a:pt x="1424" y="1462"/>
                      <a:pt x="1407" y="1561"/>
                    </a:cubicBezTo>
                    <a:cubicBezTo>
                      <a:pt x="1354" y="1795"/>
                      <a:pt x="1294" y="2026"/>
                      <a:pt x="1232" y="2251"/>
                    </a:cubicBezTo>
                    <a:cubicBezTo>
                      <a:pt x="1168" y="2476"/>
                      <a:pt x="1114" y="2706"/>
                      <a:pt x="1069" y="2939"/>
                    </a:cubicBezTo>
                    <a:lnTo>
                      <a:pt x="1056" y="2952"/>
                    </a:lnTo>
                    <a:cubicBezTo>
                      <a:pt x="957" y="3412"/>
                      <a:pt x="845" y="3873"/>
                      <a:pt x="718" y="4337"/>
                    </a:cubicBezTo>
                    <a:cubicBezTo>
                      <a:pt x="592" y="4800"/>
                      <a:pt x="473" y="5261"/>
                      <a:pt x="361" y="5721"/>
                    </a:cubicBezTo>
                    <a:cubicBezTo>
                      <a:pt x="248" y="6180"/>
                      <a:pt x="145" y="6638"/>
                      <a:pt x="50" y="7098"/>
                    </a:cubicBezTo>
                    <a:cubicBezTo>
                      <a:pt x="30" y="7195"/>
                      <a:pt x="18" y="7290"/>
                      <a:pt x="1" y="7385"/>
                    </a:cubicBezTo>
                    <a:lnTo>
                      <a:pt x="1363" y="7385"/>
                    </a:lnTo>
                    <a:cubicBezTo>
                      <a:pt x="1269" y="7326"/>
                      <a:pt x="1233" y="7241"/>
                      <a:pt x="1258" y="7125"/>
                    </a:cubicBezTo>
                    <a:lnTo>
                      <a:pt x="1501" y="5991"/>
                    </a:lnTo>
                    <a:cubicBezTo>
                      <a:pt x="1538" y="5820"/>
                      <a:pt x="1578" y="5665"/>
                      <a:pt x="1623" y="5525"/>
                    </a:cubicBezTo>
                    <a:cubicBezTo>
                      <a:pt x="1668" y="5386"/>
                      <a:pt x="1727" y="5226"/>
                      <a:pt x="1799" y="5045"/>
                    </a:cubicBezTo>
                    <a:cubicBezTo>
                      <a:pt x="1879" y="4973"/>
                      <a:pt x="1994" y="4915"/>
                      <a:pt x="2143" y="4870"/>
                    </a:cubicBezTo>
                    <a:cubicBezTo>
                      <a:pt x="2292" y="4826"/>
                      <a:pt x="2415" y="4781"/>
                      <a:pt x="2515" y="4735"/>
                    </a:cubicBezTo>
                    <a:cubicBezTo>
                      <a:pt x="2775" y="4637"/>
                      <a:pt x="3035" y="4571"/>
                      <a:pt x="3291" y="4539"/>
                    </a:cubicBezTo>
                    <a:cubicBezTo>
                      <a:pt x="3372" y="4529"/>
                      <a:pt x="3451" y="4524"/>
                      <a:pt x="3525" y="4524"/>
                    </a:cubicBezTo>
                    <a:cubicBezTo>
                      <a:pt x="3686" y="4524"/>
                      <a:pt x="3830" y="4547"/>
                      <a:pt x="3959" y="4593"/>
                    </a:cubicBezTo>
                    <a:cubicBezTo>
                      <a:pt x="4148" y="4661"/>
                      <a:pt x="4287" y="4784"/>
                      <a:pt x="4378" y="4965"/>
                    </a:cubicBezTo>
                    <a:cubicBezTo>
                      <a:pt x="4468" y="5145"/>
                      <a:pt x="4477" y="5397"/>
                      <a:pt x="4405" y="5721"/>
                    </a:cubicBezTo>
                    <a:cubicBezTo>
                      <a:pt x="4369" y="5892"/>
                      <a:pt x="4308" y="6054"/>
                      <a:pt x="4223" y="6207"/>
                    </a:cubicBezTo>
                    <a:cubicBezTo>
                      <a:pt x="4137" y="6360"/>
                      <a:pt x="4031" y="6504"/>
                      <a:pt x="3904" y="6638"/>
                    </a:cubicBezTo>
                    <a:cubicBezTo>
                      <a:pt x="3698" y="6864"/>
                      <a:pt x="3438" y="7043"/>
                      <a:pt x="3129" y="7179"/>
                    </a:cubicBezTo>
                    <a:cubicBezTo>
                      <a:pt x="2916" y="7272"/>
                      <a:pt x="2711" y="7335"/>
                      <a:pt x="2510" y="7385"/>
                    </a:cubicBezTo>
                    <a:lnTo>
                      <a:pt x="4702" y="7385"/>
                    </a:lnTo>
                    <a:cubicBezTo>
                      <a:pt x="4862" y="7196"/>
                      <a:pt x="5006" y="6995"/>
                      <a:pt x="5127" y="6781"/>
                    </a:cubicBezTo>
                    <a:cubicBezTo>
                      <a:pt x="5339" y="6408"/>
                      <a:pt x="5478" y="6020"/>
                      <a:pt x="5545" y="5620"/>
                    </a:cubicBezTo>
                    <a:cubicBezTo>
                      <a:pt x="5613" y="5220"/>
                      <a:pt x="5590" y="4856"/>
                      <a:pt x="5478" y="4533"/>
                    </a:cubicBezTo>
                    <a:cubicBezTo>
                      <a:pt x="5366" y="4208"/>
                      <a:pt x="5154" y="3945"/>
                      <a:pt x="4844" y="3742"/>
                    </a:cubicBezTo>
                    <a:cubicBezTo>
                      <a:pt x="4558" y="3557"/>
                      <a:pt x="4173" y="3463"/>
                      <a:pt x="3688" y="3463"/>
                    </a:cubicBezTo>
                    <a:cubicBezTo>
                      <a:pt x="3644" y="3463"/>
                      <a:pt x="3600" y="3464"/>
                      <a:pt x="3554" y="3466"/>
                    </a:cubicBezTo>
                    <a:cubicBezTo>
                      <a:pt x="3446" y="3466"/>
                      <a:pt x="3324" y="3489"/>
                      <a:pt x="3190" y="3534"/>
                    </a:cubicBezTo>
                    <a:cubicBezTo>
                      <a:pt x="3054" y="3579"/>
                      <a:pt x="2917" y="3628"/>
                      <a:pt x="2777" y="3681"/>
                    </a:cubicBezTo>
                    <a:cubicBezTo>
                      <a:pt x="2638" y="3735"/>
                      <a:pt x="2500" y="3795"/>
                      <a:pt x="2366" y="3857"/>
                    </a:cubicBezTo>
                    <a:cubicBezTo>
                      <a:pt x="2231" y="3921"/>
                      <a:pt x="2109" y="3971"/>
                      <a:pt x="2001" y="4006"/>
                    </a:cubicBezTo>
                    <a:cubicBezTo>
                      <a:pt x="1992" y="3943"/>
                      <a:pt x="2005" y="3817"/>
                      <a:pt x="2042" y="3628"/>
                    </a:cubicBezTo>
                    <a:cubicBezTo>
                      <a:pt x="2077" y="3439"/>
                      <a:pt x="2127" y="3214"/>
                      <a:pt x="2190" y="2952"/>
                    </a:cubicBezTo>
                    <a:cubicBezTo>
                      <a:pt x="2253" y="2691"/>
                      <a:pt x="2323" y="2415"/>
                      <a:pt x="2399" y="2122"/>
                    </a:cubicBezTo>
                    <a:cubicBezTo>
                      <a:pt x="2476" y="1830"/>
                      <a:pt x="2550" y="1547"/>
                      <a:pt x="2622" y="1271"/>
                    </a:cubicBezTo>
                    <a:cubicBezTo>
                      <a:pt x="2694" y="996"/>
                      <a:pt x="2758" y="751"/>
                      <a:pt x="2811" y="535"/>
                    </a:cubicBezTo>
                    <a:cubicBezTo>
                      <a:pt x="2843" y="410"/>
                      <a:pt x="2867" y="305"/>
                      <a:pt x="2887" y="219"/>
                    </a:cubicBezTo>
                    <a:cubicBezTo>
                      <a:pt x="2900" y="157"/>
                      <a:pt x="2911" y="103"/>
                      <a:pt x="2919" y="63"/>
                    </a:cubicBezTo>
                    <a:cubicBezTo>
                      <a:pt x="2892" y="27"/>
                      <a:pt x="2861" y="8"/>
                      <a:pt x="2825" y="8"/>
                    </a:cubicBezTo>
                    <a:lnTo>
                      <a:pt x="2704" y="8"/>
                    </a:lnTo>
                    <a:cubicBezTo>
                      <a:pt x="2652" y="12"/>
                      <a:pt x="2598" y="14"/>
                      <a:pt x="2542" y="14"/>
                    </a:cubicBezTo>
                    <a:cubicBezTo>
                      <a:pt x="2461" y="14"/>
                      <a:pt x="2375" y="10"/>
                      <a:pt x="2284" y="2"/>
                    </a:cubicBezTo>
                    <a:cubicBezTo>
                      <a:pt x="2270" y="1"/>
                      <a:pt x="2255" y="0"/>
                      <a:pt x="2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7"/>
              <p:cNvSpPr/>
              <p:nvPr/>
            </p:nvSpPr>
            <p:spPr>
              <a:xfrm>
                <a:off x="4909546" y="4852332"/>
                <a:ext cx="198890" cy="261668"/>
              </a:xfrm>
              <a:custGeom>
                <a:rect b="b" l="l" r="r" t="t"/>
                <a:pathLst>
                  <a:path extrusionOk="0" h="7386" w="5614">
                    <a:moveTo>
                      <a:pt x="2239" y="0"/>
                    </a:moveTo>
                    <a:cubicBezTo>
                      <a:pt x="2120" y="0"/>
                      <a:pt x="1979" y="42"/>
                      <a:pt x="1821" y="119"/>
                    </a:cubicBezTo>
                    <a:cubicBezTo>
                      <a:pt x="1786" y="135"/>
                      <a:pt x="1754" y="151"/>
                      <a:pt x="1717" y="171"/>
                    </a:cubicBezTo>
                    <a:cubicBezTo>
                      <a:pt x="1672" y="324"/>
                      <a:pt x="1644" y="461"/>
                      <a:pt x="1629" y="583"/>
                    </a:cubicBezTo>
                    <a:cubicBezTo>
                      <a:pt x="1616" y="704"/>
                      <a:pt x="1586" y="842"/>
                      <a:pt x="1542" y="994"/>
                    </a:cubicBezTo>
                    <a:cubicBezTo>
                      <a:pt x="1497" y="1094"/>
                      <a:pt x="1468" y="1188"/>
                      <a:pt x="1455" y="1278"/>
                    </a:cubicBezTo>
                    <a:cubicBezTo>
                      <a:pt x="1441" y="1369"/>
                      <a:pt x="1424" y="1462"/>
                      <a:pt x="1407" y="1561"/>
                    </a:cubicBezTo>
                    <a:cubicBezTo>
                      <a:pt x="1353" y="1795"/>
                      <a:pt x="1294" y="2026"/>
                      <a:pt x="1231" y="2251"/>
                    </a:cubicBezTo>
                    <a:cubicBezTo>
                      <a:pt x="1168" y="2476"/>
                      <a:pt x="1114" y="2706"/>
                      <a:pt x="1069" y="2939"/>
                    </a:cubicBezTo>
                    <a:lnTo>
                      <a:pt x="1056" y="2952"/>
                    </a:lnTo>
                    <a:cubicBezTo>
                      <a:pt x="957" y="3412"/>
                      <a:pt x="843" y="3873"/>
                      <a:pt x="718" y="4337"/>
                    </a:cubicBezTo>
                    <a:cubicBezTo>
                      <a:pt x="592" y="4800"/>
                      <a:pt x="473" y="5261"/>
                      <a:pt x="360" y="5721"/>
                    </a:cubicBezTo>
                    <a:cubicBezTo>
                      <a:pt x="247" y="6180"/>
                      <a:pt x="144" y="6638"/>
                      <a:pt x="49" y="7098"/>
                    </a:cubicBezTo>
                    <a:cubicBezTo>
                      <a:pt x="30" y="7195"/>
                      <a:pt x="18" y="7290"/>
                      <a:pt x="1" y="7385"/>
                    </a:cubicBezTo>
                    <a:lnTo>
                      <a:pt x="1363" y="7385"/>
                    </a:lnTo>
                    <a:cubicBezTo>
                      <a:pt x="1269" y="7326"/>
                      <a:pt x="1233" y="7241"/>
                      <a:pt x="1258" y="7125"/>
                    </a:cubicBezTo>
                    <a:lnTo>
                      <a:pt x="1501" y="5991"/>
                    </a:lnTo>
                    <a:cubicBezTo>
                      <a:pt x="1536" y="5820"/>
                      <a:pt x="1578" y="5665"/>
                      <a:pt x="1623" y="5525"/>
                    </a:cubicBezTo>
                    <a:cubicBezTo>
                      <a:pt x="1668" y="5386"/>
                      <a:pt x="1725" y="5226"/>
                      <a:pt x="1799" y="5045"/>
                    </a:cubicBezTo>
                    <a:cubicBezTo>
                      <a:pt x="1879" y="4973"/>
                      <a:pt x="1994" y="4915"/>
                      <a:pt x="2143" y="4870"/>
                    </a:cubicBezTo>
                    <a:cubicBezTo>
                      <a:pt x="2291" y="4826"/>
                      <a:pt x="2415" y="4781"/>
                      <a:pt x="2514" y="4735"/>
                    </a:cubicBezTo>
                    <a:cubicBezTo>
                      <a:pt x="2775" y="4637"/>
                      <a:pt x="3033" y="4571"/>
                      <a:pt x="3291" y="4539"/>
                    </a:cubicBezTo>
                    <a:cubicBezTo>
                      <a:pt x="3372" y="4529"/>
                      <a:pt x="3450" y="4524"/>
                      <a:pt x="3525" y="4524"/>
                    </a:cubicBezTo>
                    <a:cubicBezTo>
                      <a:pt x="3685" y="4524"/>
                      <a:pt x="3830" y="4547"/>
                      <a:pt x="3959" y="4593"/>
                    </a:cubicBezTo>
                    <a:cubicBezTo>
                      <a:pt x="4148" y="4661"/>
                      <a:pt x="4287" y="4784"/>
                      <a:pt x="4377" y="4965"/>
                    </a:cubicBezTo>
                    <a:cubicBezTo>
                      <a:pt x="4468" y="5145"/>
                      <a:pt x="4476" y="5397"/>
                      <a:pt x="4404" y="5721"/>
                    </a:cubicBezTo>
                    <a:cubicBezTo>
                      <a:pt x="4369" y="5892"/>
                      <a:pt x="4308" y="6054"/>
                      <a:pt x="4223" y="6207"/>
                    </a:cubicBezTo>
                    <a:cubicBezTo>
                      <a:pt x="4136" y="6360"/>
                      <a:pt x="4031" y="6504"/>
                      <a:pt x="3904" y="6638"/>
                    </a:cubicBezTo>
                    <a:cubicBezTo>
                      <a:pt x="3698" y="6864"/>
                      <a:pt x="3439" y="7043"/>
                      <a:pt x="3128" y="7179"/>
                    </a:cubicBezTo>
                    <a:cubicBezTo>
                      <a:pt x="2916" y="7272"/>
                      <a:pt x="2711" y="7335"/>
                      <a:pt x="2510" y="7385"/>
                    </a:cubicBezTo>
                    <a:lnTo>
                      <a:pt x="4702" y="7385"/>
                    </a:lnTo>
                    <a:cubicBezTo>
                      <a:pt x="4862" y="7196"/>
                      <a:pt x="5006" y="6995"/>
                      <a:pt x="5127" y="6781"/>
                    </a:cubicBezTo>
                    <a:cubicBezTo>
                      <a:pt x="5338" y="6408"/>
                      <a:pt x="5478" y="6020"/>
                      <a:pt x="5545" y="5620"/>
                    </a:cubicBezTo>
                    <a:cubicBezTo>
                      <a:pt x="5613" y="5220"/>
                      <a:pt x="5590" y="4856"/>
                      <a:pt x="5478" y="4533"/>
                    </a:cubicBezTo>
                    <a:cubicBezTo>
                      <a:pt x="5366" y="4208"/>
                      <a:pt x="5153" y="3945"/>
                      <a:pt x="4843" y="3742"/>
                    </a:cubicBezTo>
                    <a:cubicBezTo>
                      <a:pt x="4558" y="3557"/>
                      <a:pt x="4173" y="3463"/>
                      <a:pt x="3687" y="3463"/>
                    </a:cubicBezTo>
                    <a:cubicBezTo>
                      <a:pt x="3644" y="3463"/>
                      <a:pt x="3599" y="3464"/>
                      <a:pt x="3554" y="3466"/>
                    </a:cubicBezTo>
                    <a:cubicBezTo>
                      <a:pt x="3446" y="3466"/>
                      <a:pt x="3325" y="3489"/>
                      <a:pt x="3189" y="3534"/>
                    </a:cubicBezTo>
                    <a:cubicBezTo>
                      <a:pt x="3054" y="3579"/>
                      <a:pt x="2917" y="3628"/>
                      <a:pt x="2777" y="3681"/>
                    </a:cubicBezTo>
                    <a:cubicBezTo>
                      <a:pt x="2638" y="3735"/>
                      <a:pt x="2500" y="3795"/>
                      <a:pt x="2365" y="3857"/>
                    </a:cubicBezTo>
                    <a:cubicBezTo>
                      <a:pt x="2230" y="3921"/>
                      <a:pt x="2108" y="3971"/>
                      <a:pt x="2001" y="4006"/>
                    </a:cubicBezTo>
                    <a:cubicBezTo>
                      <a:pt x="1991" y="3943"/>
                      <a:pt x="2005" y="3817"/>
                      <a:pt x="2041" y="3628"/>
                    </a:cubicBezTo>
                    <a:cubicBezTo>
                      <a:pt x="2077" y="3439"/>
                      <a:pt x="2127" y="3214"/>
                      <a:pt x="2190" y="2952"/>
                    </a:cubicBezTo>
                    <a:cubicBezTo>
                      <a:pt x="2252" y="2691"/>
                      <a:pt x="2323" y="2415"/>
                      <a:pt x="2399" y="2122"/>
                    </a:cubicBezTo>
                    <a:cubicBezTo>
                      <a:pt x="2476" y="1830"/>
                      <a:pt x="2550" y="1547"/>
                      <a:pt x="2622" y="1271"/>
                    </a:cubicBezTo>
                    <a:cubicBezTo>
                      <a:pt x="2694" y="996"/>
                      <a:pt x="2757" y="751"/>
                      <a:pt x="2811" y="535"/>
                    </a:cubicBezTo>
                    <a:cubicBezTo>
                      <a:pt x="2843" y="410"/>
                      <a:pt x="2867" y="305"/>
                      <a:pt x="2887" y="219"/>
                    </a:cubicBezTo>
                    <a:cubicBezTo>
                      <a:pt x="2900" y="157"/>
                      <a:pt x="2911" y="103"/>
                      <a:pt x="2919" y="63"/>
                    </a:cubicBezTo>
                    <a:cubicBezTo>
                      <a:pt x="2892" y="27"/>
                      <a:pt x="2860" y="8"/>
                      <a:pt x="2825" y="8"/>
                    </a:cubicBezTo>
                    <a:lnTo>
                      <a:pt x="2704" y="8"/>
                    </a:lnTo>
                    <a:cubicBezTo>
                      <a:pt x="2652" y="12"/>
                      <a:pt x="2598" y="14"/>
                      <a:pt x="2542" y="14"/>
                    </a:cubicBezTo>
                    <a:cubicBezTo>
                      <a:pt x="2461" y="14"/>
                      <a:pt x="2375" y="10"/>
                      <a:pt x="2284" y="2"/>
                    </a:cubicBezTo>
                    <a:cubicBezTo>
                      <a:pt x="2269" y="1"/>
                      <a:pt x="2254" y="0"/>
                      <a:pt x="2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7"/>
              <p:cNvSpPr/>
              <p:nvPr/>
            </p:nvSpPr>
            <p:spPr>
              <a:xfrm>
                <a:off x="5131996" y="4863810"/>
                <a:ext cx="66568" cy="250189"/>
              </a:xfrm>
              <a:custGeom>
                <a:rect b="b" l="l" r="r" t="t"/>
                <a:pathLst>
                  <a:path extrusionOk="0" h="7062" w="1879">
                    <a:moveTo>
                      <a:pt x="1678" y="0"/>
                    </a:moveTo>
                    <a:cubicBezTo>
                      <a:pt x="1656" y="92"/>
                      <a:pt x="1639" y="180"/>
                      <a:pt x="1629" y="259"/>
                    </a:cubicBezTo>
                    <a:cubicBezTo>
                      <a:pt x="1615" y="380"/>
                      <a:pt x="1586" y="518"/>
                      <a:pt x="1542" y="671"/>
                    </a:cubicBezTo>
                    <a:cubicBezTo>
                      <a:pt x="1497" y="770"/>
                      <a:pt x="1468" y="864"/>
                      <a:pt x="1453" y="954"/>
                    </a:cubicBezTo>
                    <a:cubicBezTo>
                      <a:pt x="1441" y="1045"/>
                      <a:pt x="1424" y="1138"/>
                      <a:pt x="1407" y="1238"/>
                    </a:cubicBezTo>
                    <a:cubicBezTo>
                      <a:pt x="1353" y="1473"/>
                      <a:pt x="1293" y="1702"/>
                      <a:pt x="1231" y="1927"/>
                    </a:cubicBezTo>
                    <a:cubicBezTo>
                      <a:pt x="1168" y="2152"/>
                      <a:pt x="1114" y="2382"/>
                      <a:pt x="1069" y="2616"/>
                    </a:cubicBezTo>
                    <a:lnTo>
                      <a:pt x="1056" y="2629"/>
                    </a:lnTo>
                    <a:lnTo>
                      <a:pt x="1056" y="2628"/>
                    </a:lnTo>
                    <a:cubicBezTo>
                      <a:pt x="957" y="3088"/>
                      <a:pt x="844" y="3549"/>
                      <a:pt x="718" y="4013"/>
                    </a:cubicBezTo>
                    <a:cubicBezTo>
                      <a:pt x="592" y="4476"/>
                      <a:pt x="472" y="4937"/>
                      <a:pt x="360" y="5397"/>
                    </a:cubicBezTo>
                    <a:cubicBezTo>
                      <a:pt x="248" y="5856"/>
                      <a:pt x="144" y="6314"/>
                      <a:pt x="49" y="6774"/>
                    </a:cubicBezTo>
                    <a:cubicBezTo>
                      <a:pt x="30" y="6871"/>
                      <a:pt x="17" y="6965"/>
                      <a:pt x="0" y="7061"/>
                    </a:cubicBezTo>
                    <a:lnTo>
                      <a:pt x="1363" y="7061"/>
                    </a:lnTo>
                    <a:cubicBezTo>
                      <a:pt x="1269" y="7002"/>
                      <a:pt x="1232" y="6917"/>
                      <a:pt x="1258" y="6801"/>
                    </a:cubicBezTo>
                    <a:lnTo>
                      <a:pt x="1501" y="5667"/>
                    </a:lnTo>
                    <a:cubicBezTo>
                      <a:pt x="1537" y="5496"/>
                      <a:pt x="1578" y="5341"/>
                      <a:pt x="1623" y="5201"/>
                    </a:cubicBezTo>
                    <a:cubicBezTo>
                      <a:pt x="1658" y="5091"/>
                      <a:pt x="1705" y="4966"/>
                      <a:pt x="1756" y="4832"/>
                    </a:cubicBezTo>
                    <a:cubicBezTo>
                      <a:pt x="1835" y="4141"/>
                      <a:pt x="1879" y="3439"/>
                      <a:pt x="1879" y="2727"/>
                    </a:cubicBezTo>
                    <a:cubicBezTo>
                      <a:pt x="1879" y="1800"/>
                      <a:pt x="1809" y="890"/>
                      <a:pt x="1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7"/>
              <p:cNvSpPr/>
              <p:nvPr/>
            </p:nvSpPr>
            <p:spPr>
              <a:xfrm>
                <a:off x="3862554" y="2073071"/>
                <a:ext cx="260605" cy="314950"/>
              </a:xfrm>
              <a:custGeom>
                <a:rect b="b" l="l" r="r" t="t"/>
                <a:pathLst>
                  <a:path extrusionOk="0" h="8890" w="7356">
                    <a:moveTo>
                      <a:pt x="0" y="1"/>
                    </a:moveTo>
                    <a:lnTo>
                      <a:pt x="7355" y="8889"/>
                    </a:lnTo>
                    <a:lnTo>
                      <a:pt x="73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7"/>
              <p:cNvSpPr/>
              <p:nvPr/>
            </p:nvSpPr>
            <p:spPr>
              <a:xfrm>
                <a:off x="3850580" y="2219777"/>
                <a:ext cx="135652" cy="163852"/>
              </a:xfrm>
              <a:custGeom>
                <a:rect b="b" l="l" r="r" t="t"/>
                <a:pathLst>
                  <a:path extrusionOk="0" h="4625" w="3829">
                    <a:moveTo>
                      <a:pt x="0" y="0"/>
                    </a:moveTo>
                    <a:lnTo>
                      <a:pt x="3829" y="4625"/>
                    </a:lnTo>
                    <a:lnTo>
                      <a:pt x="38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7"/>
              <p:cNvSpPr/>
              <p:nvPr/>
            </p:nvSpPr>
            <p:spPr>
              <a:xfrm>
                <a:off x="3862554" y="2445096"/>
                <a:ext cx="260605" cy="314880"/>
              </a:xfrm>
              <a:custGeom>
                <a:rect b="b" l="l" r="r" t="t"/>
                <a:pathLst>
                  <a:path extrusionOk="0" h="8888" w="7356">
                    <a:moveTo>
                      <a:pt x="0" y="1"/>
                    </a:moveTo>
                    <a:lnTo>
                      <a:pt x="7355" y="8888"/>
                    </a:lnTo>
                    <a:lnTo>
                      <a:pt x="73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7"/>
              <p:cNvSpPr/>
              <p:nvPr/>
            </p:nvSpPr>
            <p:spPr>
              <a:xfrm>
                <a:off x="3850580" y="2591731"/>
                <a:ext cx="135652" cy="163923"/>
              </a:xfrm>
              <a:custGeom>
                <a:rect b="b" l="l" r="r" t="t"/>
                <a:pathLst>
                  <a:path extrusionOk="0" h="4627" w="3829">
                    <a:moveTo>
                      <a:pt x="0" y="1"/>
                    </a:moveTo>
                    <a:lnTo>
                      <a:pt x="3829" y="4627"/>
                    </a:lnTo>
                    <a:lnTo>
                      <a:pt x="3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7"/>
              <p:cNvSpPr/>
              <p:nvPr/>
            </p:nvSpPr>
            <p:spPr>
              <a:xfrm>
                <a:off x="3862554" y="2817122"/>
                <a:ext cx="260605" cy="314880"/>
              </a:xfrm>
              <a:custGeom>
                <a:rect b="b" l="l" r="r" t="t"/>
                <a:pathLst>
                  <a:path extrusionOk="0" h="8888" w="7356">
                    <a:moveTo>
                      <a:pt x="0" y="1"/>
                    </a:moveTo>
                    <a:lnTo>
                      <a:pt x="7355" y="8888"/>
                    </a:lnTo>
                    <a:lnTo>
                      <a:pt x="73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7"/>
              <p:cNvSpPr/>
              <p:nvPr/>
            </p:nvSpPr>
            <p:spPr>
              <a:xfrm>
                <a:off x="3850580" y="2963757"/>
                <a:ext cx="135652" cy="163888"/>
              </a:xfrm>
              <a:custGeom>
                <a:rect b="b" l="l" r="r" t="t"/>
                <a:pathLst>
                  <a:path extrusionOk="0" h="4626" w="3829">
                    <a:moveTo>
                      <a:pt x="0" y="1"/>
                    </a:moveTo>
                    <a:lnTo>
                      <a:pt x="3829" y="4625"/>
                    </a:lnTo>
                    <a:lnTo>
                      <a:pt x="38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9" name="Google Shape;3519;p67"/>
            <p:cNvSpPr/>
            <p:nvPr/>
          </p:nvSpPr>
          <p:spPr>
            <a:xfrm>
              <a:off x="8442950" y="4311025"/>
              <a:ext cx="34500" cy="2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7"/>
            <p:cNvSpPr/>
            <p:nvPr/>
          </p:nvSpPr>
          <p:spPr>
            <a:xfrm>
              <a:off x="8519150" y="4311025"/>
              <a:ext cx="34500" cy="293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7"/>
            <p:cNvSpPr/>
            <p:nvPr/>
          </p:nvSpPr>
          <p:spPr>
            <a:xfrm>
              <a:off x="8595350" y="4311025"/>
              <a:ext cx="34500" cy="2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7"/>
            <p:cNvSpPr/>
            <p:nvPr/>
          </p:nvSpPr>
          <p:spPr>
            <a:xfrm>
              <a:off x="8671550" y="4311025"/>
              <a:ext cx="34500" cy="293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7"/>
            <p:cNvSpPr/>
            <p:nvPr/>
          </p:nvSpPr>
          <p:spPr>
            <a:xfrm>
              <a:off x="8747750" y="4311025"/>
              <a:ext cx="34500" cy="2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7"/>
            <p:cNvSpPr/>
            <p:nvPr/>
          </p:nvSpPr>
          <p:spPr>
            <a:xfrm>
              <a:off x="8823950" y="4311025"/>
              <a:ext cx="34500" cy="293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7"/>
            <p:cNvSpPr/>
            <p:nvPr/>
          </p:nvSpPr>
          <p:spPr>
            <a:xfrm>
              <a:off x="8900150" y="4311025"/>
              <a:ext cx="34500" cy="2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7"/>
            <p:cNvSpPr/>
            <p:nvPr/>
          </p:nvSpPr>
          <p:spPr>
            <a:xfrm>
              <a:off x="8976350" y="4311025"/>
              <a:ext cx="34500" cy="293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7"/>
            <p:cNvSpPr/>
            <p:nvPr/>
          </p:nvSpPr>
          <p:spPr>
            <a:xfrm>
              <a:off x="9052550" y="4311025"/>
              <a:ext cx="34500" cy="2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7"/>
            <p:cNvSpPr/>
            <p:nvPr/>
          </p:nvSpPr>
          <p:spPr>
            <a:xfrm>
              <a:off x="7680950" y="4311025"/>
              <a:ext cx="34500" cy="2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7"/>
            <p:cNvSpPr/>
            <p:nvPr/>
          </p:nvSpPr>
          <p:spPr>
            <a:xfrm>
              <a:off x="7757150" y="4311025"/>
              <a:ext cx="34500" cy="293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7"/>
            <p:cNvSpPr/>
            <p:nvPr/>
          </p:nvSpPr>
          <p:spPr>
            <a:xfrm>
              <a:off x="7833350" y="4311025"/>
              <a:ext cx="34500" cy="2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7"/>
            <p:cNvSpPr/>
            <p:nvPr/>
          </p:nvSpPr>
          <p:spPr>
            <a:xfrm>
              <a:off x="7909550" y="4311025"/>
              <a:ext cx="34500" cy="293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7"/>
            <p:cNvSpPr/>
            <p:nvPr/>
          </p:nvSpPr>
          <p:spPr>
            <a:xfrm>
              <a:off x="7985750" y="4311025"/>
              <a:ext cx="34500" cy="2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7"/>
            <p:cNvSpPr/>
            <p:nvPr/>
          </p:nvSpPr>
          <p:spPr>
            <a:xfrm>
              <a:off x="8061950" y="4311025"/>
              <a:ext cx="34500" cy="293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7"/>
            <p:cNvSpPr/>
            <p:nvPr/>
          </p:nvSpPr>
          <p:spPr>
            <a:xfrm>
              <a:off x="8138150" y="4311025"/>
              <a:ext cx="34500" cy="2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7"/>
            <p:cNvSpPr/>
            <p:nvPr/>
          </p:nvSpPr>
          <p:spPr>
            <a:xfrm>
              <a:off x="8214350" y="4311025"/>
              <a:ext cx="34500" cy="293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7"/>
            <p:cNvSpPr/>
            <p:nvPr/>
          </p:nvSpPr>
          <p:spPr>
            <a:xfrm>
              <a:off x="8290550" y="4311025"/>
              <a:ext cx="34500" cy="29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7"/>
            <p:cNvSpPr/>
            <p:nvPr/>
          </p:nvSpPr>
          <p:spPr>
            <a:xfrm>
              <a:off x="8366750" y="4311025"/>
              <a:ext cx="34500" cy="293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41" name="Shape 3541"/>
        <p:cNvGrpSpPr/>
        <p:nvPr/>
      </p:nvGrpSpPr>
      <p:grpSpPr>
        <a:xfrm>
          <a:off x="0" y="0"/>
          <a:ext cx="0" cy="0"/>
          <a:chOff x="0" y="0"/>
          <a:chExt cx="0" cy="0"/>
        </a:xfrm>
      </p:grpSpPr>
      <p:sp>
        <p:nvSpPr>
          <p:cNvPr id="3542" name="Google Shape;3542;p68"/>
          <p:cNvSpPr txBox="1"/>
          <p:nvPr>
            <p:ph idx="1" type="body"/>
          </p:nvPr>
        </p:nvSpPr>
        <p:spPr>
          <a:xfrm>
            <a:off x="720000" y="1006682"/>
            <a:ext cx="5960100" cy="1974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Did you like the resources on this template? Get them for free at our other websites: </a:t>
            </a:r>
            <a:endParaRPr sz="1200">
              <a:solidFill>
                <a:schemeClr val="dk1"/>
              </a:solidFill>
              <a:latin typeface="Bebas Neue"/>
              <a:ea typeface="Bebas Neue"/>
              <a:cs typeface="Bebas Neue"/>
              <a:sym typeface="Bebas Neue"/>
            </a:endParaRPr>
          </a:p>
          <a:p>
            <a:pPr indent="0" lvl="0" marL="0" rtl="0" algn="l">
              <a:spcBef>
                <a:spcPts val="1000"/>
              </a:spcBef>
              <a:spcAft>
                <a:spcPts val="0"/>
              </a:spcAft>
              <a:buNone/>
            </a:pPr>
            <a:r>
              <a:rPr lang="en" sz="1400">
                <a:solidFill>
                  <a:schemeClr val="dk1"/>
                </a:solidFill>
                <a:latin typeface="Bebas Neue"/>
                <a:ea typeface="Bebas Neue"/>
                <a:cs typeface="Bebas Neue"/>
                <a:sym typeface="Bebas Neue"/>
              </a:rPr>
              <a:t>VECTORS </a:t>
            </a:r>
            <a:endParaRPr sz="1400">
              <a:solidFill>
                <a:schemeClr val="dk1"/>
              </a:solidFill>
              <a:latin typeface="Bebas Neue"/>
              <a:ea typeface="Bebas Neue"/>
              <a:cs typeface="Bebas Neue"/>
              <a:sym typeface="Bebas Neue"/>
            </a:endParaRPr>
          </a:p>
          <a:p>
            <a:pPr indent="-203200" lvl="0" marL="241300" rtl="0" algn="l">
              <a:spcBef>
                <a:spcPts val="1000"/>
              </a:spcBef>
              <a:spcAft>
                <a:spcPts val="0"/>
              </a:spcAft>
              <a:buClr>
                <a:schemeClr val="dk1"/>
              </a:buClr>
              <a:buSzPts val="1200"/>
              <a:buFont typeface="Josefin Sans"/>
              <a:buChar char="●"/>
            </a:pPr>
            <a:r>
              <a:rPr lang="en" sz="1200">
                <a:solidFill>
                  <a:schemeClr val="hlink"/>
                </a:solidFill>
                <a:uFill>
                  <a:noFill/>
                </a:uFill>
                <a:hlinkClick r:id="rId3"/>
              </a:rPr>
              <a:t>Postmodern business cover set</a:t>
            </a:r>
            <a:endParaRPr sz="1200">
              <a:solidFill>
                <a:schemeClr val="dk1"/>
              </a:solidFill>
            </a:endParaRPr>
          </a:p>
          <a:p>
            <a:pPr indent="0" lvl="0" marL="0" rtl="0" algn="l">
              <a:spcBef>
                <a:spcPts val="1000"/>
              </a:spcBef>
              <a:spcAft>
                <a:spcPts val="0"/>
              </a:spcAft>
              <a:buNone/>
            </a:pPr>
            <a:r>
              <a:rPr lang="en" sz="1400">
                <a:solidFill>
                  <a:schemeClr val="dk1"/>
                </a:solidFill>
                <a:latin typeface="Bebas Neue"/>
                <a:ea typeface="Bebas Neue"/>
                <a:cs typeface="Bebas Neue"/>
                <a:sym typeface="Bebas Neue"/>
              </a:rPr>
              <a:t>PHOTOS</a:t>
            </a:r>
            <a:endParaRPr sz="1400">
              <a:solidFill>
                <a:schemeClr val="dk1"/>
              </a:solidFill>
              <a:latin typeface="Bebas Neue"/>
              <a:ea typeface="Bebas Neue"/>
              <a:cs typeface="Bebas Neue"/>
              <a:sym typeface="Bebas Neue"/>
            </a:endParaRPr>
          </a:p>
          <a:p>
            <a:pPr indent="-203200" lvl="0" marL="241300" rtl="0" algn="l">
              <a:spcBef>
                <a:spcPts val="1000"/>
              </a:spcBef>
              <a:spcAft>
                <a:spcPts val="0"/>
              </a:spcAft>
              <a:buClr>
                <a:schemeClr val="dk1"/>
              </a:buClr>
              <a:buSzPts val="1200"/>
              <a:buFont typeface="Josefin Sans"/>
              <a:buChar char="●"/>
            </a:pPr>
            <a:r>
              <a:rPr lang="en" sz="1200">
                <a:solidFill>
                  <a:schemeClr val="hlink"/>
                </a:solidFill>
                <a:uFill>
                  <a:noFill/>
                </a:uFill>
                <a:hlinkClick r:id="rId4"/>
              </a:rPr>
              <a:t>Designed stationery business visiting card</a:t>
            </a:r>
            <a:endParaRPr sz="1200">
              <a:solidFill>
                <a:schemeClr val="dk1"/>
              </a:solidFill>
            </a:endParaRPr>
          </a:p>
          <a:p>
            <a:pPr indent="-203200" lvl="0" marL="241300" rtl="0" algn="l">
              <a:spcBef>
                <a:spcPts val="0"/>
              </a:spcBef>
              <a:spcAft>
                <a:spcPts val="0"/>
              </a:spcAft>
              <a:buClr>
                <a:schemeClr val="dk1"/>
              </a:buClr>
              <a:buSzPts val="1200"/>
              <a:buChar char="●"/>
            </a:pPr>
            <a:r>
              <a:rPr lang="en" sz="1200">
                <a:solidFill>
                  <a:schemeClr val="hlink"/>
                </a:solidFill>
                <a:uFill>
                  <a:noFill/>
                </a:uFill>
                <a:hlinkClick r:id="rId5"/>
              </a:rPr>
              <a:t>Empty business card with modern stationery items</a:t>
            </a:r>
            <a:endParaRPr sz="1200">
              <a:solidFill>
                <a:schemeClr val="dk1"/>
              </a:solidFill>
            </a:endParaRPr>
          </a:p>
          <a:p>
            <a:pPr indent="-203200" lvl="0" marL="241300" rtl="0" algn="l">
              <a:spcBef>
                <a:spcPts val="0"/>
              </a:spcBef>
              <a:spcAft>
                <a:spcPts val="0"/>
              </a:spcAft>
              <a:buClr>
                <a:schemeClr val="dk1"/>
              </a:buClr>
              <a:buSzPts val="1200"/>
              <a:buChar char="●"/>
            </a:pPr>
            <a:r>
              <a:rPr lang="en" sz="1200">
                <a:solidFill>
                  <a:schemeClr val="hlink"/>
                </a:solidFill>
                <a:uFill>
                  <a:noFill/>
                </a:uFill>
                <a:hlinkClick r:id="rId6"/>
              </a:rPr>
              <a:t>Minimalist stationery business visiting cards</a:t>
            </a:r>
            <a:endParaRPr sz="1200">
              <a:solidFill>
                <a:schemeClr val="dk1"/>
              </a:solidFill>
            </a:endParaRPr>
          </a:p>
        </p:txBody>
      </p:sp>
      <p:sp>
        <p:nvSpPr>
          <p:cNvPr id="3543" name="Google Shape;3543;p68"/>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grpSp>
        <p:nvGrpSpPr>
          <p:cNvPr id="3544" name="Google Shape;3544;p68"/>
          <p:cNvGrpSpPr/>
          <p:nvPr/>
        </p:nvGrpSpPr>
        <p:grpSpPr>
          <a:xfrm>
            <a:off x="7593393" y="-19526"/>
            <a:ext cx="1550607" cy="4680275"/>
            <a:chOff x="7593393" y="-6504"/>
            <a:chExt cx="1550607" cy="4680275"/>
          </a:xfrm>
        </p:grpSpPr>
        <p:sp>
          <p:nvSpPr>
            <p:cNvPr id="3545" name="Google Shape;3545;p68"/>
            <p:cNvSpPr/>
            <p:nvPr/>
          </p:nvSpPr>
          <p:spPr>
            <a:xfrm flipH="1">
              <a:off x="7594274" y="1117084"/>
              <a:ext cx="1171560" cy="138036"/>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8"/>
            <p:cNvSpPr/>
            <p:nvPr/>
          </p:nvSpPr>
          <p:spPr>
            <a:xfrm flipH="1">
              <a:off x="8692385" y="1123390"/>
              <a:ext cx="450540" cy="1353518"/>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8"/>
            <p:cNvSpPr/>
            <p:nvPr/>
          </p:nvSpPr>
          <p:spPr>
            <a:xfrm flipH="1">
              <a:off x="7594360" y="2665264"/>
              <a:ext cx="790515" cy="137780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8"/>
            <p:cNvSpPr/>
            <p:nvPr/>
          </p:nvSpPr>
          <p:spPr>
            <a:xfrm flipH="1">
              <a:off x="7594287" y="2419239"/>
              <a:ext cx="1548688" cy="35148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8"/>
            <p:cNvSpPr/>
            <p:nvPr/>
          </p:nvSpPr>
          <p:spPr>
            <a:xfrm flipH="1">
              <a:off x="7594320" y="4498214"/>
              <a:ext cx="1548630" cy="175556"/>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8"/>
            <p:cNvSpPr/>
            <p:nvPr/>
          </p:nvSpPr>
          <p:spPr>
            <a:xfrm flipH="1">
              <a:off x="7594318" y="7437"/>
              <a:ext cx="536037" cy="114966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8"/>
            <p:cNvSpPr/>
            <p:nvPr/>
          </p:nvSpPr>
          <p:spPr>
            <a:xfrm flipH="1">
              <a:off x="7593799" y="4028019"/>
              <a:ext cx="1548576" cy="48472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2" name="Google Shape;3552;p68"/>
            <p:cNvGrpSpPr/>
            <p:nvPr/>
          </p:nvGrpSpPr>
          <p:grpSpPr>
            <a:xfrm flipH="1">
              <a:off x="8920706" y="2518823"/>
              <a:ext cx="186532" cy="186532"/>
              <a:chOff x="4779650" y="2578525"/>
              <a:chExt cx="132650" cy="132650"/>
            </a:xfrm>
          </p:grpSpPr>
          <p:sp>
            <p:nvSpPr>
              <p:cNvPr id="3553" name="Google Shape;3553;p68"/>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8"/>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5" name="Google Shape;3555;p68"/>
            <p:cNvGrpSpPr/>
            <p:nvPr/>
          </p:nvGrpSpPr>
          <p:grpSpPr>
            <a:xfrm flipH="1">
              <a:off x="8665832" y="2518823"/>
              <a:ext cx="186532" cy="186532"/>
              <a:chOff x="4960900" y="2578525"/>
              <a:chExt cx="132650" cy="132650"/>
            </a:xfrm>
          </p:grpSpPr>
          <p:sp>
            <p:nvSpPr>
              <p:cNvPr id="3556" name="Google Shape;3556;p68"/>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8"/>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8" name="Google Shape;3558;p68"/>
            <p:cNvGrpSpPr/>
            <p:nvPr/>
          </p:nvGrpSpPr>
          <p:grpSpPr>
            <a:xfrm flipH="1">
              <a:off x="8410888" y="2518823"/>
              <a:ext cx="186532" cy="186532"/>
              <a:chOff x="5142200" y="2578525"/>
              <a:chExt cx="132650" cy="132650"/>
            </a:xfrm>
          </p:grpSpPr>
          <p:sp>
            <p:nvSpPr>
              <p:cNvPr id="3559" name="Google Shape;3559;p68"/>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8"/>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1" name="Google Shape;3561;p68"/>
            <p:cNvGrpSpPr/>
            <p:nvPr/>
          </p:nvGrpSpPr>
          <p:grpSpPr>
            <a:xfrm flipH="1">
              <a:off x="8156014" y="2518823"/>
              <a:ext cx="186568" cy="186532"/>
              <a:chOff x="5323425" y="2578525"/>
              <a:chExt cx="132675" cy="132650"/>
            </a:xfrm>
          </p:grpSpPr>
          <p:sp>
            <p:nvSpPr>
              <p:cNvPr id="3562" name="Google Shape;3562;p68"/>
              <p:cNvSpPr/>
              <p:nvPr/>
            </p:nvSpPr>
            <p:spPr>
              <a:xfrm>
                <a:off x="5323425" y="2578525"/>
                <a:ext cx="132675" cy="132650"/>
              </a:xfrm>
              <a:custGeom>
                <a:rect b="b" l="l" r="r" t="t"/>
                <a:pathLst>
                  <a:path extrusionOk="0" h="5306" w="5307">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8"/>
              <p:cNvSpPr/>
              <p:nvPr/>
            </p:nvSpPr>
            <p:spPr>
              <a:xfrm>
                <a:off x="5339200"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4" name="Google Shape;3564;p68"/>
            <p:cNvGrpSpPr/>
            <p:nvPr/>
          </p:nvGrpSpPr>
          <p:grpSpPr>
            <a:xfrm flipH="1">
              <a:off x="7901176" y="2518823"/>
              <a:ext cx="186532" cy="186532"/>
              <a:chOff x="5504675" y="2578525"/>
              <a:chExt cx="132650" cy="132650"/>
            </a:xfrm>
          </p:grpSpPr>
          <p:sp>
            <p:nvSpPr>
              <p:cNvPr id="3565" name="Google Shape;3565;p68"/>
              <p:cNvSpPr/>
              <p:nvPr/>
            </p:nvSpPr>
            <p:spPr>
              <a:xfrm>
                <a:off x="5504675"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8"/>
              <p:cNvSpPr/>
              <p:nvPr/>
            </p:nvSpPr>
            <p:spPr>
              <a:xfrm>
                <a:off x="5520450" y="2596500"/>
                <a:ext cx="96675" cy="96700"/>
              </a:xfrm>
              <a:custGeom>
                <a:rect b="b" l="l" r="r" t="t"/>
                <a:pathLst>
                  <a:path extrusionOk="0" h="3868" w="3867">
                    <a:moveTo>
                      <a:pt x="0" y="3867"/>
                    </a:moveTo>
                    <a:lnTo>
                      <a:pt x="386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7" name="Google Shape;3567;p68"/>
            <p:cNvGrpSpPr/>
            <p:nvPr/>
          </p:nvGrpSpPr>
          <p:grpSpPr>
            <a:xfrm flipH="1">
              <a:off x="7646232" y="2518823"/>
              <a:ext cx="186532" cy="186532"/>
              <a:chOff x="5685975" y="2578525"/>
              <a:chExt cx="132650" cy="132650"/>
            </a:xfrm>
          </p:grpSpPr>
          <p:sp>
            <p:nvSpPr>
              <p:cNvPr id="3568" name="Google Shape;3568;p68"/>
              <p:cNvSpPr/>
              <p:nvPr/>
            </p:nvSpPr>
            <p:spPr>
              <a:xfrm>
                <a:off x="5685975"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8"/>
              <p:cNvSpPr/>
              <p:nvPr/>
            </p:nvSpPr>
            <p:spPr>
              <a:xfrm>
                <a:off x="5701700" y="2596500"/>
                <a:ext cx="96675" cy="96700"/>
              </a:xfrm>
              <a:custGeom>
                <a:rect b="b" l="l" r="r" t="t"/>
                <a:pathLst>
                  <a:path extrusionOk="0" h="3868" w="3867">
                    <a:moveTo>
                      <a:pt x="3867" y="1"/>
                    </a:moveTo>
                    <a:lnTo>
                      <a:pt x="0"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0" name="Google Shape;3570;p68"/>
            <p:cNvGrpSpPr/>
            <p:nvPr/>
          </p:nvGrpSpPr>
          <p:grpSpPr>
            <a:xfrm flipH="1">
              <a:off x="8765848" y="1241888"/>
              <a:ext cx="339597" cy="1177341"/>
              <a:chOff x="4780925" y="1670450"/>
              <a:chExt cx="241500" cy="837250"/>
            </a:xfrm>
          </p:grpSpPr>
          <p:sp>
            <p:nvSpPr>
              <p:cNvPr id="3571" name="Google Shape;3571;p68"/>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8"/>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8"/>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8"/>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8"/>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8"/>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8"/>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8"/>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8"/>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8"/>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8"/>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8"/>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8"/>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8"/>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5" name="Google Shape;3585;p68"/>
            <p:cNvSpPr/>
            <p:nvPr/>
          </p:nvSpPr>
          <p:spPr>
            <a:xfrm flipH="1">
              <a:off x="7593393" y="108941"/>
              <a:ext cx="382311" cy="984199"/>
            </a:xfrm>
            <a:custGeom>
              <a:rect b="b" l="l" r="r" t="t"/>
              <a:pathLst>
                <a:path extrusionOk="0" h="27996" w="10875">
                  <a:moveTo>
                    <a:pt x="10416" y="1"/>
                  </a:moveTo>
                  <a:cubicBezTo>
                    <a:pt x="5041" y="1"/>
                    <a:pt x="917" y="3041"/>
                    <a:pt x="917" y="7623"/>
                  </a:cubicBezTo>
                  <a:cubicBezTo>
                    <a:pt x="917" y="9999"/>
                    <a:pt x="2209" y="12206"/>
                    <a:pt x="4833" y="13582"/>
                  </a:cubicBezTo>
                  <a:lnTo>
                    <a:pt x="4833" y="13665"/>
                  </a:lnTo>
                  <a:cubicBezTo>
                    <a:pt x="1876" y="14956"/>
                    <a:pt x="0" y="17206"/>
                    <a:pt x="0" y="20454"/>
                  </a:cubicBezTo>
                  <a:cubicBezTo>
                    <a:pt x="0" y="24122"/>
                    <a:pt x="3166" y="27996"/>
                    <a:pt x="10040" y="27996"/>
                  </a:cubicBezTo>
                  <a:cubicBezTo>
                    <a:pt x="10324" y="27996"/>
                    <a:pt x="10600" y="27987"/>
                    <a:pt x="10874" y="27973"/>
                  </a:cubicBezTo>
                  <a:lnTo>
                    <a:pt x="10874" y="23586"/>
                  </a:lnTo>
                  <a:cubicBezTo>
                    <a:pt x="10698" y="23606"/>
                    <a:pt x="10518" y="23622"/>
                    <a:pt x="10333" y="23622"/>
                  </a:cubicBezTo>
                  <a:lnTo>
                    <a:pt x="10290" y="23622"/>
                  </a:lnTo>
                  <a:cubicBezTo>
                    <a:pt x="7957" y="23622"/>
                    <a:pt x="6457" y="21787"/>
                    <a:pt x="6499" y="19830"/>
                  </a:cubicBezTo>
                  <a:cubicBezTo>
                    <a:pt x="6499" y="17872"/>
                    <a:pt x="7707" y="16372"/>
                    <a:pt x="9791" y="15789"/>
                  </a:cubicBezTo>
                  <a:cubicBezTo>
                    <a:pt x="10170" y="15892"/>
                    <a:pt x="10531" y="16014"/>
                    <a:pt x="10874" y="16154"/>
                  </a:cubicBezTo>
                  <a:lnTo>
                    <a:pt x="10874" y="11054"/>
                  </a:lnTo>
                  <a:cubicBezTo>
                    <a:pt x="10847" y="11063"/>
                    <a:pt x="10819" y="11073"/>
                    <a:pt x="10790" y="11082"/>
                  </a:cubicBezTo>
                  <a:cubicBezTo>
                    <a:pt x="8624" y="10415"/>
                    <a:pt x="7000" y="9249"/>
                    <a:pt x="7000" y="7415"/>
                  </a:cubicBezTo>
                  <a:cubicBezTo>
                    <a:pt x="7000" y="5749"/>
                    <a:pt x="8083" y="4291"/>
                    <a:pt x="10248" y="4291"/>
                  </a:cubicBezTo>
                  <a:lnTo>
                    <a:pt x="10290" y="4291"/>
                  </a:lnTo>
                  <a:cubicBezTo>
                    <a:pt x="10497" y="4291"/>
                    <a:pt x="10689" y="4309"/>
                    <a:pt x="10874" y="4335"/>
                  </a:cubicBezTo>
                  <a:lnTo>
                    <a:pt x="10874" y="16"/>
                  </a:lnTo>
                  <a:cubicBezTo>
                    <a:pt x="10733" y="11"/>
                    <a:pt x="10601" y="1"/>
                    <a:pt x="10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6" name="Google Shape;3586;p68"/>
            <p:cNvGrpSpPr/>
            <p:nvPr/>
          </p:nvGrpSpPr>
          <p:grpSpPr>
            <a:xfrm flipH="1">
              <a:off x="8130409" y="-6504"/>
              <a:ext cx="1013591" cy="1141917"/>
              <a:chOff x="4791073" y="781927"/>
              <a:chExt cx="720802" cy="812059"/>
            </a:xfrm>
          </p:grpSpPr>
          <p:sp>
            <p:nvSpPr>
              <p:cNvPr id="3587" name="Google Shape;3587;p68"/>
              <p:cNvSpPr/>
              <p:nvPr/>
            </p:nvSpPr>
            <p:spPr>
              <a:xfrm>
                <a:off x="4791073" y="791701"/>
                <a:ext cx="720797" cy="802282"/>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8"/>
              <p:cNvSpPr/>
              <p:nvPr/>
            </p:nvSpPr>
            <p:spPr>
              <a:xfrm>
                <a:off x="4856800" y="781927"/>
                <a:ext cx="655075" cy="812059"/>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9" name="Google Shape;3589;p68"/>
            <p:cNvSpPr/>
            <p:nvPr/>
          </p:nvSpPr>
          <p:spPr>
            <a:xfrm flipH="1">
              <a:off x="7593993" y="2306540"/>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8"/>
            <p:cNvSpPr/>
            <p:nvPr/>
          </p:nvSpPr>
          <p:spPr>
            <a:xfrm flipH="1">
              <a:off x="8038235" y="2777439"/>
              <a:ext cx="245241" cy="600377"/>
            </a:xfrm>
            <a:custGeom>
              <a:rect b="b" l="l" r="r" t="t"/>
              <a:pathLst>
                <a:path extrusionOk="0" h="17078" w="6976">
                  <a:moveTo>
                    <a:pt x="356" y="1"/>
                  </a:moveTo>
                  <a:cubicBezTo>
                    <a:pt x="175" y="1"/>
                    <a:pt x="28" y="173"/>
                    <a:pt x="28" y="383"/>
                  </a:cubicBezTo>
                  <a:cubicBezTo>
                    <a:pt x="28" y="593"/>
                    <a:pt x="175" y="763"/>
                    <a:pt x="356" y="763"/>
                  </a:cubicBezTo>
                  <a:lnTo>
                    <a:pt x="5332" y="763"/>
                  </a:lnTo>
                  <a:lnTo>
                    <a:pt x="200" y="4002"/>
                  </a:lnTo>
                  <a:cubicBezTo>
                    <a:pt x="68" y="4085"/>
                    <a:pt x="2" y="4262"/>
                    <a:pt x="39" y="4432"/>
                  </a:cubicBezTo>
                  <a:cubicBezTo>
                    <a:pt x="76" y="4601"/>
                    <a:pt x="206" y="4719"/>
                    <a:pt x="356" y="4719"/>
                  </a:cubicBezTo>
                  <a:lnTo>
                    <a:pt x="5349" y="4719"/>
                  </a:lnTo>
                  <a:lnTo>
                    <a:pt x="197" y="8021"/>
                  </a:lnTo>
                  <a:cubicBezTo>
                    <a:pt x="66" y="8104"/>
                    <a:pt x="2" y="8280"/>
                    <a:pt x="39" y="8449"/>
                  </a:cubicBezTo>
                  <a:cubicBezTo>
                    <a:pt x="76" y="8617"/>
                    <a:pt x="206" y="8735"/>
                    <a:pt x="355" y="8735"/>
                  </a:cubicBezTo>
                  <a:lnTo>
                    <a:pt x="5332" y="8735"/>
                  </a:lnTo>
                  <a:lnTo>
                    <a:pt x="200" y="11975"/>
                  </a:lnTo>
                  <a:cubicBezTo>
                    <a:pt x="68" y="12058"/>
                    <a:pt x="2" y="12234"/>
                    <a:pt x="39" y="12403"/>
                  </a:cubicBezTo>
                  <a:cubicBezTo>
                    <a:pt x="76" y="12571"/>
                    <a:pt x="206" y="12689"/>
                    <a:pt x="355" y="12689"/>
                  </a:cubicBezTo>
                  <a:lnTo>
                    <a:pt x="5442" y="12689"/>
                  </a:lnTo>
                  <a:lnTo>
                    <a:pt x="186" y="16369"/>
                  </a:lnTo>
                  <a:cubicBezTo>
                    <a:pt x="60" y="16458"/>
                    <a:pt x="1" y="16633"/>
                    <a:pt x="40" y="16798"/>
                  </a:cubicBezTo>
                  <a:cubicBezTo>
                    <a:pt x="79" y="16962"/>
                    <a:pt x="208" y="17077"/>
                    <a:pt x="355" y="17077"/>
                  </a:cubicBezTo>
                  <a:lnTo>
                    <a:pt x="6622" y="17077"/>
                  </a:lnTo>
                  <a:cubicBezTo>
                    <a:pt x="6803" y="17077"/>
                    <a:pt x="6948" y="16907"/>
                    <a:pt x="6948" y="16696"/>
                  </a:cubicBezTo>
                  <a:cubicBezTo>
                    <a:pt x="6948" y="16485"/>
                    <a:pt x="6803" y="16315"/>
                    <a:pt x="6622" y="16315"/>
                  </a:cubicBezTo>
                  <a:lnTo>
                    <a:pt x="1534" y="16315"/>
                  </a:lnTo>
                  <a:lnTo>
                    <a:pt x="6790" y="12636"/>
                  </a:lnTo>
                  <a:cubicBezTo>
                    <a:pt x="6916" y="12548"/>
                    <a:pt x="6976" y="12372"/>
                    <a:pt x="6938" y="12208"/>
                  </a:cubicBezTo>
                  <a:cubicBezTo>
                    <a:pt x="6898" y="12042"/>
                    <a:pt x="6769" y="11929"/>
                    <a:pt x="6622" y="11929"/>
                  </a:cubicBezTo>
                  <a:lnTo>
                    <a:pt x="1646" y="11929"/>
                  </a:lnTo>
                  <a:lnTo>
                    <a:pt x="6778" y="8689"/>
                  </a:lnTo>
                  <a:cubicBezTo>
                    <a:pt x="6910" y="8607"/>
                    <a:pt x="6976" y="8430"/>
                    <a:pt x="6939" y="8260"/>
                  </a:cubicBezTo>
                  <a:cubicBezTo>
                    <a:pt x="6902" y="8091"/>
                    <a:pt x="6772" y="7973"/>
                    <a:pt x="6622" y="7973"/>
                  </a:cubicBezTo>
                  <a:lnTo>
                    <a:pt x="1628" y="7973"/>
                  </a:lnTo>
                  <a:lnTo>
                    <a:pt x="6780" y="4671"/>
                  </a:lnTo>
                  <a:cubicBezTo>
                    <a:pt x="6910" y="4588"/>
                    <a:pt x="6976" y="4412"/>
                    <a:pt x="6938" y="4243"/>
                  </a:cubicBezTo>
                  <a:cubicBezTo>
                    <a:pt x="6901" y="4074"/>
                    <a:pt x="6770" y="3956"/>
                    <a:pt x="6622" y="3956"/>
                  </a:cubicBezTo>
                  <a:lnTo>
                    <a:pt x="1645" y="3956"/>
                  </a:lnTo>
                  <a:lnTo>
                    <a:pt x="6777" y="717"/>
                  </a:lnTo>
                  <a:cubicBezTo>
                    <a:pt x="6908" y="634"/>
                    <a:pt x="6974" y="458"/>
                    <a:pt x="6939" y="289"/>
                  </a:cubicBezTo>
                  <a:cubicBezTo>
                    <a:pt x="6901" y="121"/>
                    <a:pt x="6770" y="1"/>
                    <a:pt x="6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1" name="Google Shape;3591;p68"/>
            <p:cNvGrpSpPr/>
            <p:nvPr/>
          </p:nvGrpSpPr>
          <p:grpSpPr>
            <a:xfrm flipH="1">
              <a:off x="8350761" y="2767806"/>
              <a:ext cx="791614" cy="1275376"/>
              <a:chOff x="4754663" y="2755586"/>
              <a:chExt cx="562945" cy="906966"/>
            </a:xfrm>
          </p:grpSpPr>
          <p:sp>
            <p:nvSpPr>
              <p:cNvPr id="3592" name="Google Shape;3592;p68"/>
              <p:cNvSpPr/>
              <p:nvPr/>
            </p:nvSpPr>
            <p:spPr>
              <a:xfrm>
                <a:off x="4754663" y="2757743"/>
                <a:ext cx="562945" cy="896300"/>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8"/>
              <p:cNvSpPr/>
              <p:nvPr/>
            </p:nvSpPr>
            <p:spPr>
              <a:xfrm flipH="1">
                <a:off x="4755202" y="2755586"/>
                <a:ext cx="496463" cy="906966"/>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4" name="Google Shape;3594;p68"/>
            <p:cNvGrpSpPr/>
            <p:nvPr/>
          </p:nvGrpSpPr>
          <p:grpSpPr>
            <a:xfrm flipH="1">
              <a:off x="7593816" y="2770849"/>
              <a:ext cx="388849" cy="443762"/>
              <a:chOff x="5579375" y="2757750"/>
              <a:chExt cx="276525" cy="315575"/>
            </a:xfrm>
          </p:grpSpPr>
          <p:sp>
            <p:nvSpPr>
              <p:cNvPr id="3595" name="Google Shape;3595;p68"/>
              <p:cNvSpPr/>
              <p:nvPr/>
            </p:nvSpPr>
            <p:spPr>
              <a:xfrm>
                <a:off x="5579375" y="2757750"/>
                <a:ext cx="276525" cy="315575"/>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6" name="Google Shape;3596;p68"/>
              <p:cNvGrpSpPr/>
              <p:nvPr/>
            </p:nvGrpSpPr>
            <p:grpSpPr>
              <a:xfrm>
                <a:off x="5598700" y="2786625"/>
                <a:ext cx="236400" cy="250675"/>
                <a:chOff x="5598700" y="2786625"/>
                <a:chExt cx="236400" cy="250675"/>
              </a:xfrm>
            </p:grpSpPr>
            <p:sp>
              <p:nvSpPr>
                <p:cNvPr id="3597" name="Google Shape;3597;p68"/>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8"/>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8"/>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8"/>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8"/>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02" name="Google Shape;3602;p68"/>
            <p:cNvGrpSpPr/>
            <p:nvPr/>
          </p:nvGrpSpPr>
          <p:grpSpPr>
            <a:xfrm flipH="1">
              <a:off x="7593816" y="3269523"/>
              <a:ext cx="728869" cy="757274"/>
              <a:chOff x="5337575" y="3112375"/>
              <a:chExt cx="518325" cy="538525"/>
            </a:xfrm>
          </p:grpSpPr>
          <p:sp>
            <p:nvSpPr>
              <p:cNvPr id="3603" name="Google Shape;3603;p68"/>
              <p:cNvSpPr/>
              <p:nvPr/>
            </p:nvSpPr>
            <p:spPr>
              <a:xfrm>
                <a:off x="5337575" y="3112375"/>
                <a:ext cx="518325" cy="5385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8"/>
              <p:cNvSpPr/>
              <p:nvPr/>
            </p:nvSpPr>
            <p:spPr>
              <a:xfrm>
                <a:off x="5615200" y="3171650"/>
                <a:ext cx="240700" cy="432125"/>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8"/>
              <p:cNvSpPr/>
              <p:nvPr/>
            </p:nvSpPr>
            <p:spPr>
              <a:xfrm>
                <a:off x="5337575" y="3257475"/>
                <a:ext cx="216250" cy="3440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6" name="Google Shape;3606;p68"/>
            <p:cNvGrpSpPr/>
            <p:nvPr/>
          </p:nvGrpSpPr>
          <p:grpSpPr>
            <a:xfrm flipH="1">
              <a:off x="7683391" y="4099286"/>
              <a:ext cx="1351956" cy="401329"/>
              <a:chOff x="4830775" y="3702450"/>
              <a:chExt cx="961425" cy="285400"/>
            </a:xfrm>
          </p:grpSpPr>
          <p:sp>
            <p:nvSpPr>
              <p:cNvPr id="3607" name="Google Shape;3607;p68"/>
              <p:cNvSpPr/>
              <p:nvPr/>
            </p:nvSpPr>
            <p:spPr>
              <a:xfrm>
                <a:off x="4830775" y="3702450"/>
                <a:ext cx="961425" cy="285400"/>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8" name="Google Shape;3608;p68"/>
              <p:cNvGrpSpPr/>
              <p:nvPr/>
            </p:nvGrpSpPr>
            <p:grpSpPr>
              <a:xfrm>
                <a:off x="4887125" y="3702450"/>
                <a:ext cx="416975" cy="285400"/>
                <a:chOff x="4887125" y="3702450"/>
                <a:chExt cx="416975" cy="285400"/>
              </a:xfrm>
            </p:grpSpPr>
            <p:sp>
              <p:nvSpPr>
                <p:cNvPr id="3609" name="Google Shape;3609;p68"/>
                <p:cNvSpPr/>
                <p:nvPr/>
              </p:nvSpPr>
              <p:spPr>
                <a:xfrm>
                  <a:off x="4887125" y="3702450"/>
                  <a:ext cx="196550" cy="285400"/>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8"/>
                <p:cNvSpPr/>
                <p:nvPr/>
              </p:nvSpPr>
              <p:spPr>
                <a:xfrm>
                  <a:off x="5106175" y="3702450"/>
                  <a:ext cx="197925" cy="285400"/>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1" name="Google Shape;3611;p68"/>
              <p:cNvGrpSpPr/>
              <p:nvPr/>
            </p:nvGrpSpPr>
            <p:grpSpPr>
              <a:xfrm>
                <a:off x="5381725" y="3702450"/>
                <a:ext cx="370950" cy="285400"/>
                <a:chOff x="5381725" y="3702450"/>
                <a:chExt cx="370950" cy="285400"/>
              </a:xfrm>
            </p:grpSpPr>
            <p:sp>
              <p:nvSpPr>
                <p:cNvPr id="3612" name="Google Shape;3612;p68"/>
                <p:cNvSpPr/>
                <p:nvPr/>
              </p:nvSpPr>
              <p:spPr>
                <a:xfrm>
                  <a:off x="5468150" y="3702450"/>
                  <a:ext cx="114425" cy="285400"/>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8"/>
                <p:cNvSpPr/>
                <p:nvPr/>
              </p:nvSpPr>
              <p:spPr>
                <a:xfrm>
                  <a:off x="5648125" y="3702450"/>
                  <a:ext cx="104550" cy="285400"/>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8"/>
                <p:cNvSpPr/>
                <p:nvPr/>
              </p:nvSpPr>
              <p:spPr>
                <a:xfrm>
                  <a:off x="5565000" y="3805250"/>
                  <a:ext cx="84800" cy="182600"/>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8"/>
                <p:cNvSpPr/>
                <p:nvPr/>
              </p:nvSpPr>
              <p:spPr>
                <a:xfrm>
                  <a:off x="5381725" y="3702450"/>
                  <a:ext cx="32100" cy="285400"/>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16" name="Google Shape;3616;p68"/>
            <p:cNvGrpSpPr/>
            <p:nvPr/>
          </p:nvGrpSpPr>
          <p:grpSpPr>
            <a:xfrm flipH="1">
              <a:off x="7593816" y="1220448"/>
              <a:ext cx="1109457" cy="1224127"/>
              <a:chOff x="5066925" y="1655204"/>
              <a:chExt cx="788975" cy="870521"/>
            </a:xfrm>
          </p:grpSpPr>
          <p:sp>
            <p:nvSpPr>
              <p:cNvPr id="3617" name="Google Shape;3617;p68"/>
              <p:cNvSpPr/>
              <p:nvPr/>
            </p:nvSpPr>
            <p:spPr>
              <a:xfrm>
                <a:off x="5066925" y="1661675"/>
                <a:ext cx="788975" cy="864050"/>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8"/>
              <p:cNvSpPr/>
              <p:nvPr/>
            </p:nvSpPr>
            <p:spPr>
              <a:xfrm>
                <a:off x="5096791" y="1655204"/>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8"/>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8"/>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8"/>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25" name="Shape 3625"/>
        <p:cNvGrpSpPr/>
        <p:nvPr/>
      </p:nvGrpSpPr>
      <p:grpSpPr>
        <a:xfrm>
          <a:off x="0" y="0"/>
          <a:ext cx="0" cy="0"/>
          <a:chOff x="0" y="0"/>
          <a:chExt cx="0" cy="0"/>
        </a:xfrm>
      </p:grpSpPr>
      <p:sp>
        <p:nvSpPr>
          <p:cNvPr id="3626" name="Google Shape;3626;p69"/>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3627" name="Google Shape;3627;p69"/>
          <p:cNvSpPr txBox="1"/>
          <p:nvPr/>
        </p:nvSpPr>
        <p:spPr>
          <a:xfrm>
            <a:off x="72340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b="1" lang="en" sz="1100" u="sng">
                <a:solidFill>
                  <a:schemeClr val="dk2"/>
                </a:solidFill>
                <a:hlinkClick r:id="rId3">
                  <a:extLst>
                    <a:ext uri="{A12FA001-AC4F-418D-AE19-62706E023703}">
                      <ahyp:hlinkClr val="tx"/>
                    </a:ext>
                  </a:extLst>
                </a:hlinkClick>
              </a:rPr>
              <a:t>Slidesgo</a:t>
            </a:r>
            <a:r>
              <a:rPr b="1" lang="en" sz="1100">
                <a:solidFill>
                  <a:schemeClr val="dk2"/>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dk2"/>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lnSpc>
                <a:spcPct val="100000"/>
              </a:lnSpc>
              <a:spcBef>
                <a:spcPts val="1000"/>
              </a:spcBef>
              <a:spcAft>
                <a:spcPts val="0"/>
              </a:spcAft>
              <a:buClr>
                <a:srgbClr val="000000"/>
              </a:buClr>
              <a:buSzPts val="1100"/>
              <a:buFont typeface="Arial"/>
              <a:buNone/>
            </a:pPr>
            <a:r>
              <a:rPr b="1" lang="en" sz="1100">
                <a:solidFill>
                  <a:schemeClr val="dk2"/>
                </a:solidFill>
              </a:rPr>
              <a:t>As a Free user, you are allowed to:</a:t>
            </a:r>
            <a:endParaRPr b="1" sz="1100">
              <a:solidFill>
                <a:schemeClr val="dk2"/>
              </a:solidFill>
            </a:endParaRPr>
          </a:p>
          <a:p>
            <a:pPr indent="-298450" lvl="0" marL="457200" rtl="0" algn="l">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lnSpc>
                <a:spcPct val="100000"/>
              </a:lnSpc>
              <a:spcBef>
                <a:spcPts val="1400"/>
              </a:spcBef>
              <a:spcAft>
                <a:spcPts val="0"/>
              </a:spcAft>
              <a:buClr>
                <a:srgbClr val="000000"/>
              </a:buClr>
              <a:buSzPts val="1100"/>
              <a:buFont typeface="Arial"/>
              <a:buNone/>
            </a:pPr>
            <a:r>
              <a:rPr b="1" lang="en"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b="1" lang="en" sz="1100" u="sng">
                <a:solidFill>
                  <a:schemeClr val="dk2"/>
                </a:solidFill>
                <a:hlinkClick r:id="rId5">
                  <a:extLst>
                    <a:ext uri="{A12FA001-AC4F-418D-AE19-62706E023703}">
                      <ahyp:hlinkClr val="tx"/>
                    </a:ext>
                  </a:extLst>
                </a:hlinkClick>
              </a:rPr>
              <a:t>https://slidesgo.com/faqs</a:t>
            </a:r>
            <a:r>
              <a:rPr lang="en" sz="1100">
                <a:solidFill>
                  <a:schemeClr val="lt1"/>
                </a:solidFill>
              </a:rPr>
              <a:t> and </a:t>
            </a:r>
            <a:r>
              <a:rPr b="1" lang="en"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31" name="Shape 3631"/>
        <p:cNvGrpSpPr/>
        <p:nvPr/>
      </p:nvGrpSpPr>
      <p:grpSpPr>
        <a:xfrm>
          <a:off x="0" y="0"/>
          <a:ext cx="0" cy="0"/>
          <a:chOff x="0" y="0"/>
          <a:chExt cx="0" cy="0"/>
        </a:xfrm>
      </p:grpSpPr>
      <p:sp>
        <p:nvSpPr>
          <p:cNvPr id="3632" name="Google Shape;3632;p70"/>
          <p:cNvSpPr txBox="1"/>
          <p:nvPr/>
        </p:nvSpPr>
        <p:spPr>
          <a:xfrm>
            <a:off x="72345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dk2"/>
                </a:solidFill>
                <a:hlinkClick r:id="rId3">
                  <a:extLst>
                    <a:ext uri="{A12FA001-AC4F-418D-AE19-62706E023703}">
                      <ahyp:hlinkClr val="tx"/>
                    </a:ext>
                  </a:extLst>
                </a:hlinkClick>
              </a:rPr>
              <a:t>Slidesgo</a:t>
            </a:r>
            <a:r>
              <a:rPr b="1" lang="en" sz="1100">
                <a:solidFill>
                  <a:schemeClr val="dk2"/>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lnSpc>
                <a:spcPct val="100000"/>
              </a:lnSpc>
              <a:spcBef>
                <a:spcPts val="1000"/>
              </a:spcBef>
              <a:spcAft>
                <a:spcPts val="0"/>
              </a:spcAft>
              <a:buNone/>
            </a:pPr>
            <a:r>
              <a:rPr b="1" lang="en" sz="1100">
                <a:solidFill>
                  <a:schemeClr val="dk2"/>
                </a:solidFill>
              </a:rPr>
              <a:t>You are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lnSpc>
                <a:spcPct val="100000"/>
              </a:lnSpc>
              <a:spcBef>
                <a:spcPts val="1000"/>
              </a:spcBef>
              <a:spcAft>
                <a:spcPts val="0"/>
              </a:spcAft>
              <a:buNone/>
            </a:pPr>
            <a:r>
              <a:rPr b="1" lang="en"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lnSpc>
                <a:spcPct val="100000"/>
              </a:lnSpc>
              <a:spcBef>
                <a:spcPts val="0"/>
              </a:spcBef>
              <a:spcAft>
                <a:spcPts val="0"/>
              </a:spcAft>
              <a:buNone/>
            </a:pPr>
            <a:r>
              <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lnSpc>
                <a:spcPct val="100000"/>
              </a:lnSpc>
              <a:spcBef>
                <a:spcPts val="0"/>
              </a:spcBef>
              <a:spcAft>
                <a:spcPts val="0"/>
              </a:spcAft>
              <a:buNone/>
            </a:pPr>
            <a:r>
              <a:rPr b="1" lang="en" sz="1100" u="sng">
                <a:solidFill>
                  <a:schemeClr val="dk2"/>
                </a:solidFill>
                <a:hlinkClick r:id="rId5">
                  <a:extLst>
                    <a:ext uri="{A12FA001-AC4F-418D-AE19-62706E023703}">
                      <ahyp:hlinkClr val="tx"/>
                    </a:ext>
                  </a:extLst>
                </a:hlinkClick>
              </a:rPr>
              <a:t>https://slidesgo.com/faqs</a:t>
            </a:r>
            <a:r>
              <a:rPr lang="en" sz="1100">
                <a:solidFill>
                  <a:schemeClr val="lt1"/>
                </a:solidFill>
              </a:rPr>
              <a:t> and </a:t>
            </a:r>
            <a:r>
              <a:rPr b="1" lang="en"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
        <p:nvSpPr>
          <p:cNvPr id="3633" name="Google Shape;3633;p70"/>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37" name="Shape 3637"/>
        <p:cNvGrpSpPr/>
        <p:nvPr/>
      </p:nvGrpSpPr>
      <p:grpSpPr>
        <a:xfrm>
          <a:off x="0" y="0"/>
          <a:ext cx="0" cy="0"/>
          <a:chOff x="0" y="0"/>
          <a:chExt cx="0" cy="0"/>
        </a:xfrm>
      </p:grpSpPr>
      <p:sp>
        <p:nvSpPr>
          <p:cNvPr id="3638" name="Google Shape;3638;p71"/>
          <p:cNvSpPr txBox="1"/>
          <p:nvPr/>
        </p:nvSpPr>
        <p:spPr>
          <a:xfrm>
            <a:off x="723400" y="1187975"/>
            <a:ext cx="7697100" cy="1799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indent="0" lvl="0" marL="0" rtl="0" algn="ctr">
              <a:lnSpc>
                <a:spcPct val="100000"/>
              </a:lnSpc>
              <a:spcBef>
                <a:spcPts val="1000"/>
              </a:spcBef>
              <a:spcAft>
                <a:spcPts val="0"/>
              </a:spcAft>
              <a:buNone/>
            </a:pPr>
            <a:r>
              <a:t/>
            </a:r>
            <a:endParaRPr sz="1100">
              <a:solidFill>
                <a:schemeClr val="lt1"/>
              </a:solidFill>
            </a:endParaRPr>
          </a:p>
          <a:p>
            <a:pPr indent="0" lvl="0" marL="0" rtl="0" algn="ctr">
              <a:lnSpc>
                <a:spcPct val="100000"/>
              </a:lnSpc>
              <a:spcBef>
                <a:spcPts val="1000"/>
              </a:spcBef>
              <a:spcAft>
                <a:spcPts val="0"/>
              </a:spcAft>
              <a:buNone/>
            </a:pPr>
            <a:r>
              <a:rPr b="1" lang="en" sz="1100">
                <a:solidFill>
                  <a:schemeClr val="lt1"/>
                </a:solidFill>
              </a:rPr>
              <a:t>Bebas Neue</a:t>
            </a:r>
            <a:endParaRPr b="1" sz="1100">
              <a:solidFill>
                <a:schemeClr val="lt1"/>
              </a:solidFill>
            </a:endParaRPr>
          </a:p>
          <a:p>
            <a:pPr indent="0" lvl="0" marL="0" rtl="0" algn="ctr">
              <a:lnSpc>
                <a:spcPct val="100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val="tx"/>
                    </a:ext>
                  </a:extLst>
                </a:hlinkClick>
              </a:rPr>
              <a:t>https://fonts.google.com/specimen/Bebas+Neue</a:t>
            </a:r>
            <a:r>
              <a:rPr lang="en" sz="1100">
                <a:solidFill>
                  <a:srgbClr val="FFFFFF"/>
                </a:solidFill>
              </a:rPr>
              <a:t>)</a:t>
            </a:r>
            <a:endParaRPr sz="1100">
              <a:solidFill>
                <a:srgbClr val="FFFFFF"/>
              </a:solidFill>
            </a:endParaRPr>
          </a:p>
          <a:p>
            <a:pPr indent="0" lvl="0" marL="0" rtl="0" algn="ctr">
              <a:lnSpc>
                <a:spcPct val="100000"/>
              </a:lnSpc>
              <a:spcBef>
                <a:spcPts val="0"/>
              </a:spcBef>
              <a:spcAft>
                <a:spcPts val="0"/>
              </a:spcAft>
              <a:buNone/>
            </a:pPr>
            <a:r>
              <a:t/>
            </a:r>
            <a:endParaRPr sz="1100">
              <a:solidFill>
                <a:srgbClr val="FFFFFF"/>
              </a:solidFill>
            </a:endParaRPr>
          </a:p>
          <a:p>
            <a:pPr indent="0" lvl="0" marL="0" rtl="0" algn="ctr">
              <a:lnSpc>
                <a:spcPct val="100000"/>
              </a:lnSpc>
              <a:spcBef>
                <a:spcPts val="0"/>
              </a:spcBef>
              <a:spcAft>
                <a:spcPts val="0"/>
              </a:spcAft>
              <a:buNone/>
            </a:pPr>
            <a:r>
              <a:rPr b="1" lang="en" sz="1100">
                <a:solidFill>
                  <a:srgbClr val="FFFFFF"/>
                </a:solidFill>
              </a:rPr>
              <a:t>Josefin Sans</a:t>
            </a:r>
            <a:endParaRPr b="1" sz="1100">
              <a:solidFill>
                <a:srgbClr val="FFFFFF"/>
              </a:solidFill>
            </a:endParaRPr>
          </a:p>
          <a:p>
            <a:pPr indent="0" lvl="0" marL="0" rtl="0" algn="ctr">
              <a:lnSpc>
                <a:spcPct val="100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val="tx"/>
                    </a:ext>
                  </a:extLst>
                </a:hlinkClick>
              </a:rPr>
              <a:t>https://fonts.google.com/specimen/Josefin+Sans</a:t>
            </a:r>
            <a:r>
              <a:rPr lang="en" sz="1100">
                <a:solidFill>
                  <a:srgbClr val="FFFFFF"/>
                </a:solidFill>
              </a:rPr>
              <a:t>)</a:t>
            </a:r>
            <a:endParaRPr sz="1100">
              <a:solidFill>
                <a:srgbClr val="FFFFFF"/>
              </a:solidFill>
            </a:endParaRPr>
          </a:p>
        </p:txBody>
      </p:sp>
      <p:sp>
        <p:nvSpPr>
          <p:cNvPr id="3639" name="Google Shape;3639;p71"/>
          <p:cNvSpPr/>
          <p:nvPr/>
        </p:nvSpPr>
        <p:spPr>
          <a:xfrm>
            <a:off x="3114475" y="3556775"/>
            <a:ext cx="791400" cy="754200"/>
          </a:xfrm>
          <a:prstGeom prst="roundRect">
            <a:avLst>
              <a:gd fmla="val 16667" name="adj"/>
            </a:avLst>
          </a:prstGeom>
          <a:solidFill>
            <a:srgbClr val="11111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1"/>
          <p:cNvSpPr/>
          <p:nvPr/>
        </p:nvSpPr>
        <p:spPr>
          <a:xfrm>
            <a:off x="4176295" y="35567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1"/>
          <p:cNvSpPr/>
          <p:nvPr/>
        </p:nvSpPr>
        <p:spPr>
          <a:xfrm>
            <a:off x="5238114" y="3556775"/>
            <a:ext cx="791400" cy="754200"/>
          </a:xfrm>
          <a:prstGeom prst="roundRect">
            <a:avLst>
              <a:gd fmla="val 16667" name="adj"/>
            </a:avLst>
          </a:prstGeom>
          <a:solidFill>
            <a:srgbClr val="2FBB9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1"/>
          <p:cNvSpPr txBox="1"/>
          <p:nvPr/>
        </p:nvSpPr>
        <p:spPr>
          <a:xfrm>
            <a:off x="3114475" y="37138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#111111</a:t>
            </a:r>
            <a:endParaRPr sz="1000">
              <a:solidFill>
                <a:srgbClr val="FFFFFF"/>
              </a:solidFill>
            </a:endParaRPr>
          </a:p>
        </p:txBody>
      </p:sp>
      <p:sp>
        <p:nvSpPr>
          <p:cNvPr id="3643" name="Google Shape;3643;p71"/>
          <p:cNvSpPr txBox="1"/>
          <p:nvPr/>
        </p:nvSpPr>
        <p:spPr>
          <a:xfrm>
            <a:off x="4176300" y="37138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13B55"/>
                </a:solidFill>
              </a:rPr>
              <a:t>#ffffff</a:t>
            </a:r>
            <a:endParaRPr sz="1000">
              <a:solidFill>
                <a:srgbClr val="213B55"/>
              </a:solidFill>
            </a:endParaRPr>
          </a:p>
        </p:txBody>
      </p:sp>
      <p:sp>
        <p:nvSpPr>
          <p:cNvPr id="3644" name="Google Shape;3644;p71"/>
          <p:cNvSpPr txBox="1"/>
          <p:nvPr/>
        </p:nvSpPr>
        <p:spPr>
          <a:xfrm>
            <a:off x="5238125" y="37138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13B55"/>
                </a:solidFill>
              </a:rPr>
              <a:t>#2fbb9d</a:t>
            </a:r>
            <a:endParaRPr sz="1000">
              <a:solidFill>
                <a:srgbClr val="213B55"/>
              </a:solidFill>
            </a:endParaRPr>
          </a:p>
        </p:txBody>
      </p:sp>
      <p:sp>
        <p:nvSpPr>
          <p:cNvPr id="3645" name="Google Shape;3645;p71"/>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49" name="Shape 3649"/>
        <p:cNvGrpSpPr/>
        <p:nvPr/>
      </p:nvGrpSpPr>
      <p:grpSpPr>
        <a:xfrm>
          <a:off x="0" y="0"/>
          <a:ext cx="0" cy="0"/>
          <a:chOff x="0" y="0"/>
          <a:chExt cx="0" cy="0"/>
        </a:xfrm>
      </p:grpSpPr>
      <p:sp>
        <p:nvSpPr>
          <p:cNvPr id="3650" name="Google Shape;3650;p72"/>
          <p:cNvSpPr txBox="1"/>
          <p:nvPr/>
        </p:nvSpPr>
        <p:spPr>
          <a:xfrm>
            <a:off x="1307550" y="1187975"/>
            <a:ext cx="6520500" cy="852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dk2"/>
                </a:solidFill>
              </a:rPr>
              <a:t>h</a:t>
            </a:r>
            <a:r>
              <a:rPr b="1" lang="en" sz="1100">
                <a:solidFill>
                  <a:schemeClr val="dk2"/>
                </a:solidFill>
                <a:uFill>
                  <a:noFill/>
                </a:uFill>
                <a:hlinkClick r:id="rId3">
                  <a:extLst>
                    <a:ext uri="{A12FA001-AC4F-418D-AE19-62706E023703}">
                      <ahyp:hlinkClr val="tx"/>
                    </a:ext>
                  </a:extLst>
                </a:hlinkClick>
              </a:rPr>
              <a:t>ow it works</a:t>
            </a:r>
            <a:r>
              <a:rPr lang="en" sz="1100">
                <a:solidFill>
                  <a:schemeClr val="lt1"/>
                </a:solidFill>
                <a:uFill>
                  <a:noFill/>
                </a:uFill>
                <a:hlinkClick r:id="rId4">
                  <a:extLst>
                    <a:ext uri="{A12FA001-AC4F-418D-AE19-62706E023703}">
                      <ahyp:hlinkClr val="tx"/>
                    </a:ext>
                  </a:extLst>
                </a:hlinkClick>
              </a:rPr>
              <a:t>.</a:t>
            </a:r>
            <a:endParaRPr sz="1100">
              <a:solidFill>
                <a:schemeClr val="lt1"/>
              </a:solidFill>
            </a:endParaRPr>
          </a:p>
        </p:txBody>
      </p:sp>
      <p:sp>
        <p:nvSpPr>
          <p:cNvPr id="3651" name="Google Shape;3651;p72"/>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pic>
        <p:nvPicPr>
          <p:cNvPr id="3652" name="Google Shape;3652;p72"/>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3653" name="Google Shape;3653;p72">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7">
                  <a:extLst>
                    <a:ext uri="{A12FA001-AC4F-418D-AE19-62706E023703}">
                      <ahyp:hlinkClr val="tx"/>
                    </a:ext>
                  </a:extLst>
                </a:hlinkClick>
              </a:rPr>
              <a:t>Pana</a:t>
            </a:r>
            <a:endParaRPr b="1">
              <a:solidFill>
                <a:schemeClr val="dk2"/>
              </a:solidFill>
            </a:endParaRPr>
          </a:p>
        </p:txBody>
      </p:sp>
      <p:sp>
        <p:nvSpPr>
          <p:cNvPr id="3654" name="Google Shape;3654;p72">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9">
                  <a:extLst>
                    <a:ext uri="{A12FA001-AC4F-418D-AE19-62706E023703}">
                      <ahyp:hlinkClr val="tx"/>
                    </a:ext>
                  </a:extLst>
                </a:hlinkClick>
              </a:rPr>
              <a:t>Amico</a:t>
            </a:r>
            <a:endParaRPr b="1">
              <a:solidFill>
                <a:schemeClr val="dk2"/>
              </a:solidFill>
            </a:endParaRPr>
          </a:p>
        </p:txBody>
      </p:sp>
      <p:sp>
        <p:nvSpPr>
          <p:cNvPr id="3655" name="Google Shape;3655;p72">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1">
                  <a:extLst>
                    <a:ext uri="{A12FA001-AC4F-418D-AE19-62706E023703}">
                      <ahyp:hlinkClr val="tx"/>
                    </a:ext>
                  </a:extLst>
                </a:hlinkClick>
              </a:rPr>
              <a:t>Bro</a:t>
            </a:r>
            <a:endParaRPr b="1">
              <a:solidFill>
                <a:schemeClr val="dk2"/>
              </a:solidFill>
            </a:endParaRPr>
          </a:p>
        </p:txBody>
      </p:sp>
      <p:sp>
        <p:nvSpPr>
          <p:cNvPr id="3656" name="Google Shape;3656;p72">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3">
                  <a:extLst>
                    <a:ext uri="{A12FA001-AC4F-418D-AE19-62706E023703}">
                      <ahyp:hlinkClr val="tx"/>
                    </a:ext>
                  </a:extLst>
                </a:hlinkClick>
              </a:rPr>
              <a:t>Rafiki</a:t>
            </a:r>
            <a:endParaRPr b="1">
              <a:solidFill>
                <a:schemeClr val="dk2"/>
              </a:solidFill>
            </a:endParaRPr>
          </a:p>
        </p:txBody>
      </p:sp>
      <p:pic>
        <p:nvPicPr>
          <p:cNvPr id="3657" name="Google Shape;3657;p72"/>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3658" name="Google Shape;3658;p72"/>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3659" name="Google Shape;3659;p72"/>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3660" name="Google Shape;3660;p72"/>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3661" name="Google Shape;3661;p72">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9">
                  <a:extLst>
                    <a:ext uri="{A12FA001-AC4F-418D-AE19-62706E023703}">
                      <ahyp:hlinkClr val="tx"/>
                    </a:ext>
                  </a:extLst>
                </a:hlinkClick>
              </a:rPr>
              <a:t>Cuate</a:t>
            </a:r>
            <a:endParaRPr b="1">
              <a:solidFill>
                <a:schemeClr val="dk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2" name="Shape 2102"/>
        <p:cNvGrpSpPr/>
        <p:nvPr/>
      </p:nvGrpSpPr>
      <p:grpSpPr>
        <a:xfrm>
          <a:off x="0" y="0"/>
          <a:ext cx="0" cy="0"/>
          <a:chOff x="0" y="0"/>
          <a:chExt cx="0" cy="0"/>
        </a:xfrm>
      </p:grpSpPr>
      <p:sp>
        <p:nvSpPr>
          <p:cNvPr id="2103" name="Google Shape;2103;p37"/>
          <p:cNvSpPr txBox="1"/>
          <p:nvPr>
            <p:ph type="title"/>
          </p:nvPr>
        </p:nvSpPr>
        <p:spPr>
          <a:xfrm>
            <a:off x="2765850" y="328503"/>
            <a:ext cx="565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2104" name="Google Shape;2104;p37"/>
          <p:cNvSpPr txBox="1"/>
          <p:nvPr>
            <p:ph idx="1" type="subTitle"/>
          </p:nvPr>
        </p:nvSpPr>
        <p:spPr>
          <a:xfrm>
            <a:off x="5728885" y="1190725"/>
            <a:ext cx="2696100" cy="298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Speaking of craters, many of them were named after artists or authors who made significant contributions to their respective fields. It takes a little more than 58 days to complete its rotation, so try to imagine how long days must be there! Since temperatures are so </a:t>
            </a:r>
            <a:r>
              <a:rPr lang="en"/>
              <a:t>extreme</a:t>
            </a:r>
            <a:r>
              <a:rPr lang="en"/>
              <a:t>, albeit not as extreme as on Venus, and the solar radiation is so high, Mercury has been deemed to be non-habitable for humans</a:t>
            </a:r>
            <a:endParaRPr/>
          </a:p>
        </p:txBody>
      </p:sp>
      <p:sp>
        <p:nvSpPr>
          <p:cNvPr id="2105" name="Google Shape;2105;p37"/>
          <p:cNvSpPr txBox="1"/>
          <p:nvPr>
            <p:ph idx="2" type="subTitle"/>
          </p:nvPr>
        </p:nvSpPr>
        <p:spPr>
          <a:xfrm>
            <a:off x="2765850" y="1190725"/>
            <a:ext cx="2696100" cy="298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grpSp>
        <p:nvGrpSpPr>
          <p:cNvPr id="2106" name="Google Shape;2106;p37"/>
          <p:cNvGrpSpPr/>
          <p:nvPr/>
        </p:nvGrpSpPr>
        <p:grpSpPr>
          <a:xfrm>
            <a:off x="-1" y="-13944"/>
            <a:ext cx="2629851" cy="4646906"/>
            <a:chOff x="-1" y="-13944"/>
            <a:chExt cx="2629851" cy="4646906"/>
          </a:xfrm>
        </p:grpSpPr>
        <p:sp>
          <p:nvSpPr>
            <p:cNvPr id="2107" name="Google Shape;2107;p37"/>
            <p:cNvSpPr/>
            <p:nvPr/>
          </p:nvSpPr>
          <p:spPr>
            <a:xfrm flipH="1">
              <a:off x="-1" y="1125448"/>
              <a:ext cx="816701" cy="15369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37"/>
            <p:cNvSpPr/>
            <p:nvPr/>
          </p:nvSpPr>
          <p:spPr>
            <a:xfrm flipH="1">
              <a:off x="746022" y="1080775"/>
              <a:ext cx="1640228" cy="3552187"/>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37"/>
            <p:cNvSpPr/>
            <p:nvPr/>
          </p:nvSpPr>
          <p:spPr>
            <a:xfrm flipH="1">
              <a:off x="493883" y="92500"/>
              <a:ext cx="1219792" cy="1084796"/>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37"/>
            <p:cNvSpPr/>
            <p:nvPr/>
          </p:nvSpPr>
          <p:spPr>
            <a:xfrm flipH="1">
              <a:off x="1616237" y="1125450"/>
              <a:ext cx="1013596" cy="1047815"/>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37"/>
            <p:cNvSpPr/>
            <p:nvPr/>
          </p:nvSpPr>
          <p:spPr>
            <a:xfrm>
              <a:off x="1618646" y="1213975"/>
              <a:ext cx="890085" cy="927932"/>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37"/>
            <p:cNvSpPr/>
            <p:nvPr/>
          </p:nvSpPr>
          <p:spPr>
            <a:xfrm flipH="1">
              <a:off x="1568517" y="2173200"/>
              <a:ext cx="1061333" cy="590418"/>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3" name="Google Shape;2113;p37"/>
            <p:cNvGrpSpPr/>
            <p:nvPr/>
          </p:nvGrpSpPr>
          <p:grpSpPr>
            <a:xfrm flipH="1">
              <a:off x="2124903" y="2247229"/>
              <a:ext cx="451322" cy="478553"/>
              <a:chOff x="469400" y="3610513"/>
              <a:chExt cx="304125" cy="322475"/>
            </a:xfrm>
          </p:grpSpPr>
          <p:sp>
            <p:nvSpPr>
              <p:cNvPr id="2114" name="Google Shape;2114;p37"/>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37"/>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37"/>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37"/>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 name="Google Shape;2118;p37"/>
            <p:cNvGrpSpPr/>
            <p:nvPr/>
          </p:nvGrpSpPr>
          <p:grpSpPr>
            <a:xfrm flipH="1">
              <a:off x="1623311" y="2247229"/>
              <a:ext cx="451321" cy="478553"/>
              <a:chOff x="807400" y="3610513"/>
              <a:chExt cx="304125" cy="322475"/>
            </a:xfrm>
          </p:grpSpPr>
          <p:sp>
            <p:nvSpPr>
              <p:cNvPr id="2119" name="Google Shape;2119;p37"/>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37"/>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37"/>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37"/>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3" name="Google Shape;2123;p37"/>
            <p:cNvSpPr/>
            <p:nvPr/>
          </p:nvSpPr>
          <p:spPr>
            <a:xfrm flipH="1">
              <a:off x="1676149" y="2763604"/>
              <a:ext cx="953693" cy="682985"/>
            </a:xfrm>
            <a:custGeom>
              <a:rect b="b" l="l" r="r" t="t"/>
              <a:pathLst>
                <a:path extrusionOk="0" h="17282" w="25706">
                  <a:moveTo>
                    <a:pt x="0" y="1"/>
                  </a:moveTo>
                  <a:lnTo>
                    <a:pt x="0" y="17281"/>
                  </a:lnTo>
                  <a:lnTo>
                    <a:pt x="25705" y="17281"/>
                  </a:lnTo>
                  <a:lnTo>
                    <a:pt x="257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4" name="Google Shape;2124;p37"/>
            <p:cNvGrpSpPr/>
            <p:nvPr/>
          </p:nvGrpSpPr>
          <p:grpSpPr>
            <a:xfrm flipH="1">
              <a:off x="1572530" y="2754975"/>
              <a:ext cx="1057320" cy="724926"/>
              <a:chOff x="-6" y="4341279"/>
              <a:chExt cx="712479" cy="458582"/>
            </a:xfrm>
          </p:grpSpPr>
          <p:grpSp>
            <p:nvGrpSpPr>
              <p:cNvPr id="2125" name="Google Shape;2125;p37"/>
              <p:cNvGrpSpPr/>
              <p:nvPr/>
            </p:nvGrpSpPr>
            <p:grpSpPr>
              <a:xfrm>
                <a:off x="0" y="4346738"/>
                <a:ext cx="647037" cy="401769"/>
                <a:chOff x="436125" y="3987838"/>
                <a:chExt cx="647037" cy="401769"/>
              </a:xfrm>
            </p:grpSpPr>
            <p:sp>
              <p:nvSpPr>
                <p:cNvPr id="2126" name="Google Shape;2126;p37"/>
                <p:cNvSpPr/>
                <p:nvPr/>
              </p:nvSpPr>
              <p:spPr>
                <a:xfrm>
                  <a:off x="436125" y="3987838"/>
                  <a:ext cx="380950" cy="399725"/>
                </a:xfrm>
                <a:custGeom>
                  <a:rect b="b" l="l" r="r" t="t"/>
                  <a:pathLst>
                    <a:path extrusionOk="0" h="15989" w="15238">
                      <a:moveTo>
                        <a:pt x="10163" y="1"/>
                      </a:moveTo>
                      <a:lnTo>
                        <a:pt x="0" y="12060"/>
                      </a:lnTo>
                      <a:lnTo>
                        <a:pt x="0" y="15988"/>
                      </a:lnTo>
                      <a:lnTo>
                        <a:pt x="13367" y="15988"/>
                      </a:lnTo>
                      <a:lnTo>
                        <a:pt x="14086" y="12269"/>
                      </a:lnTo>
                      <a:lnTo>
                        <a:pt x="5028" y="12269"/>
                      </a:lnTo>
                      <a:lnTo>
                        <a:pt x="5028" y="12179"/>
                      </a:lnTo>
                      <a:lnTo>
                        <a:pt x="15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37"/>
                <p:cNvSpPr/>
                <p:nvPr/>
              </p:nvSpPr>
              <p:spPr>
                <a:xfrm>
                  <a:off x="812887" y="4022906"/>
                  <a:ext cx="270275" cy="366700"/>
                </a:xfrm>
                <a:custGeom>
                  <a:rect b="b" l="l" r="r" t="t"/>
                  <a:pathLst>
                    <a:path extrusionOk="0" h="14668" w="10811">
                      <a:moveTo>
                        <a:pt x="3271" y="0"/>
                      </a:moveTo>
                      <a:lnTo>
                        <a:pt x="2580" y="3509"/>
                      </a:lnTo>
                      <a:lnTo>
                        <a:pt x="8849" y="3509"/>
                      </a:lnTo>
                      <a:lnTo>
                        <a:pt x="8820" y="3569"/>
                      </a:lnTo>
                      <a:cubicBezTo>
                        <a:pt x="7410" y="4769"/>
                        <a:pt x="6479" y="5669"/>
                        <a:pt x="5249" y="6959"/>
                      </a:cubicBezTo>
                      <a:lnTo>
                        <a:pt x="481" y="12057"/>
                      </a:lnTo>
                      <a:lnTo>
                        <a:pt x="1" y="14667"/>
                      </a:lnTo>
                      <a:lnTo>
                        <a:pt x="10810" y="14667"/>
                      </a:lnTo>
                      <a:lnTo>
                        <a:pt x="10810" y="11157"/>
                      </a:lnTo>
                      <a:lnTo>
                        <a:pt x="5970" y="11157"/>
                      </a:lnTo>
                      <a:lnTo>
                        <a:pt x="5999" y="11098"/>
                      </a:lnTo>
                      <a:cubicBezTo>
                        <a:pt x="7320" y="10017"/>
                        <a:pt x="8249" y="9088"/>
                        <a:pt x="9570" y="7707"/>
                      </a:cubicBezTo>
                      <a:lnTo>
                        <a:pt x="9570" y="7709"/>
                      </a:lnTo>
                      <a:lnTo>
                        <a:pt x="10810" y="6379"/>
                      </a:lnTo>
                      <a:lnTo>
                        <a:pt x="10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 name="Google Shape;2128;p37"/>
              <p:cNvGrpSpPr/>
              <p:nvPr/>
            </p:nvGrpSpPr>
            <p:grpSpPr>
              <a:xfrm>
                <a:off x="-6" y="4341279"/>
                <a:ext cx="712479" cy="458582"/>
                <a:chOff x="-6" y="4341279"/>
                <a:chExt cx="712479" cy="458582"/>
              </a:xfrm>
            </p:grpSpPr>
            <p:sp>
              <p:nvSpPr>
                <p:cNvPr id="2129" name="Google Shape;2129;p37"/>
                <p:cNvSpPr/>
                <p:nvPr/>
              </p:nvSpPr>
              <p:spPr>
                <a:xfrm>
                  <a:off x="641082" y="4341279"/>
                  <a:ext cx="71332" cy="40505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37"/>
                <p:cNvSpPr/>
                <p:nvPr/>
              </p:nvSpPr>
              <p:spPr>
                <a:xfrm>
                  <a:off x="-6" y="4737418"/>
                  <a:ext cx="712479" cy="62442"/>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31" name="Google Shape;2131;p37"/>
            <p:cNvSpPr/>
            <p:nvPr/>
          </p:nvSpPr>
          <p:spPr>
            <a:xfrm flipH="1">
              <a:off x="1616256" y="3479600"/>
              <a:ext cx="1013577" cy="660174"/>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2" name="Google Shape;2132;p37"/>
            <p:cNvGrpSpPr/>
            <p:nvPr/>
          </p:nvGrpSpPr>
          <p:grpSpPr>
            <a:xfrm flipH="1">
              <a:off x="1616285" y="3476562"/>
              <a:ext cx="1013557" cy="951808"/>
              <a:chOff x="7481475" y="1965856"/>
              <a:chExt cx="674625" cy="633525"/>
            </a:xfrm>
          </p:grpSpPr>
          <p:sp>
            <p:nvSpPr>
              <p:cNvPr id="2133" name="Google Shape;2133;p37"/>
              <p:cNvSpPr/>
              <p:nvPr/>
            </p:nvSpPr>
            <p:spPr>
              <a:xfrm>
                <a:off x="7883800" y="2009175"/>
                <a:ext cx="272300" cy="288900"/>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37"/>
              <p:cNvSpPr/>
              <p:nvPr/>
            </p:nvSpPr>
            <p:spPr>
              <a:xfrm>
                <a:off x="7481475" y="1965856"/>
                <a:ext cx="354375" cy="633525"/>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5" name="Google Shape;2135;p37"/>
            <p:cNvSpPr/>
            <p:nvPr/>
          </p:nvSpPr>
          <p:spPr>
            <a:xfrm flipH="1" rot="5400000">
              <a:off x="1866954" y="3841173"/>
              <a:ext cx="464304" cy="1061470"/>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37"/>
            <p:cNvSpPr/>
            <p:nvPr/>
          </p:nvSpPr>
          <p:spPr>
            <a:xfrm flipH="1">
              <a:off x="1676942" y="425409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37"/>
            <p:cNvSpPr/>
            <p:nvPr/>
          </p:nvSpPr>
          <p:spPr>
            <a:xfrm flipH="1">
              <a:off x="1326906" y="2511383"/>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37"/>
            <p:cNvSpPr/>
            <p:nvPr/>
          </p:nvSpPr>
          <p:spPr>
            <a:xfrm flipH="1">
              <a:off x="1355381" y="2536660"/>
              <a:ext cx="135944" cy="13598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37"/>
            <p:cNvSpPr/>
            <p:nvPr/>
          </p:nvSpPr>
          <p:spPr>
            <a:xfrm flipH="1">
              <a:off x="1072032" y="2511383"/>
              <a:ext cx="186532" cy="186532"/>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37"/>
            <p:cNvSpPr/>
            <p:nvPr/>
          </p:nvSpPr>
          <p:spPr>
            <a:xfrm flipH="1">
              <a:off x="1100437" y="2536660"/>
              <a:ext cx="135980" cy="13598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37"/>
            <p:cNvSpPr/>
            <p:nvPr/>
          </p:nvSpPr>
          <p:spPr>
            <a:xfrm flipH="1">
              <a:off x="817088" y="2511383"/>
              <a:ext cx="186532" cy="186532"/>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37"/>
            <p:cNvSpPr/>
            <p:nvPr/>
          </p:nvSpPr>
          <p:spPr>
            <a:xfrm flipH="1">
              <a:off x="845564" y="2536660"/>
              <a:ext cx="135980" cy="13598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37"/>
            <p:cNvSpPr/>
            <p:nvPr/>
          </p:nvSpPr>
          <p:spPr>
            <a:xfrm flipH="1">
              <a:off x="1376334" y="1234448"/>
              <a:ext cx="122761" cy="122761"/>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37"/>
            <p:cNvSpPr/>
            <p:nvPr/>
          </p:nvSpPr>
          <p:spPr>
            <a:xfrm flipH="1">
              <a:off x="1184669" y="1234448"/>
              <a:ext cx="118859" cy="118929"/>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37"/>
            <p:cNvSpPr/>
            <p:nvPr/>
          </p:nvSpPr>
          <p:spPr>
            <a:xfrm flipH="1">
              <a:off x="1363783" y="1394790"/>
              <a:ext cx="147862" cy="147897"/>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37"/>
            <p:cNvSpPr/>
            <p:nvPr/>
          </p:nvSpPr>
          <p:spPr>
            <a:xfrm flipH="1">
              <a:off x="1184669" y="1407411"/>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37"/>
            <p:cNvSpPr/>
            <p:nvPr/>
          </p:nvSpPr>
          <p:spPr>
            <a:xfrm flipH="1">
              <a:off x="1376334" y="1580338"/>
              <a:ext cx="122761" cy="122726"/>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37"/>
            <p:cNvSpPr/>
            <p:nvPr/>
          </p:nvSpPr>
          <p:spPr>
            <a:xfrm flipH="1">
              <a:off x="1172048" y="1567753"/>
              <a:ext cx="144030" cy="144065"/>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37"/>
            <p:cNvSpPr/>
            <p:nvPr/>
          </p:nvSpPr>
          <p:spPr>
            <a:xfrm flipH="1">
              <a:off x="1376334" y="1753231"/>
              <a:ext cx="122761" cy="122761"/>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37"/>
            <p:cNvSpPr/>
            <p:nvPr/>
          </p:nvSpPr>
          <p:spPr>
            <a:xfrm flipH="1">
              <a:off x="1184669" y="1753231"/>
              <a:ext cx="118859" cy="118929"/>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37"/>
            <p:cNvSpPr/>
            <p:nvPr/>
          </p:nvSpPr>
          <p:spPr>
            <a:xfrm flipH="1">
              <a:off x="1363783" y="1913608"/>
              <a:ext cx="147862" cy="147862"/>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37"/>
            <p:cNvSpPr/>
            <p:nvPr/>
          </p:nvSpPr>
          <p:spPr>
            <a:xfrm flipH="1">
              <a:off x="1172048" y="1913608"/>
              <a:ext cx="144030" cy="144030"/>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37"/>
            <p:cNvSpPr/>
            <p:nvPr/>
          </p:nvSpPr>
          <p:spPr>
            <a:xfrm flipH="1">
              <a:off x="1376334" y="2103550"/>
              <a:ext cx="122761" cy="122691"/>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37"/>
            <p:cNvSpPr/>
            <p:nvPr/>
          </p:nvSpPr>
          <p:spPr>
            <a:xfrm flipH="1">
              <a:off x="1184669" y="2103550"/>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37"/>
            <p:cNvSpPr/>
            <p:nvPr/>
          </p:nvSpPr>
          <p:spPr>
            <a:xfrm flipH="1">
              <a:off x="1363783" y="2263892"/>
              <a:ext cx="147862" cy="147897"/>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37"/>
            <p:cNvSpPr/>
            <p:nvPr/>
          </p:nvSpPr>
          <p:spPr>
            <a:xfrm flipH="1">
              <a:off x="1184669" y="2276478"/>
              <a:ext cx="118859" cy="118859"/>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37"/>
            <p:cNvSpPr/>
            <p:nvPr/>
          </p:nvSpPr>
          <p:spPr>
            <a:xfrm flipH="1">
              <a:off x="536600" y="-200"/>
              <a:ext cx="1089875" cy="1128168"/>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37"/>
            <p:cNvSpPr/>
            <p:nvPr/>
          </p:nvSpPr>
          <p:spPr>
            <a:xfrm flipH="1">
              <a:off x="536609" y="-13944"/>
              <a:ext cx="921166" cy="1141917"/>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37"/>
            <p:cNvSpPr/>
            <p:nvPr/>
          </p:nvSpPr>
          <p:spPr>
            <a:xfrm flipH="1">
              <a:off x="193" y="2299101"/>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37"/>
            <p:cNvSpPr/>
            <p:nvPr/>
          </p:nvSpPr>
          <p:spPr>
            <a:xfrm flipH="1">
              <a:off x="756973" y="2763410"/>
              <a:ext cx="816686" cy="1260377"/>
            </a:xfrm>
            <a:custGeom>
              <a:rect b="b" l="l" r="r" t="t"/>
              <a:pathLst>
                <a:path extrusionOk="0" h="35852" w="23231">
                  <a:moveTo>
                    <a:pt x="0" y="0"/>
                  </a:moveTo>
                  <a:lnTo>
                    <a:pt x="0" y="35851"/>
                  </a:lnTo>
                  <a:lnTo>
                    <a:pt x="23230" y="35851"/>
                  </a:lnTo>
                  <a:lnTo>
                    <a:pt x="23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37"/>
            <p:cNvSpPr/>
            <p:nvPr/>
          </p:nvSpPr>
          <p:spPr>
            <a:xfrm>
              <a:off x="883570" y="2760367"/>
              <a:ext cx="698127" cy="1275376"/>
            </a:xfrm>
            <a:custGeom>
              <a:rect b="b" l="l" r="r" t="t"/>
              <a:pathLst>
                <a:path extrusionOk="0" h="35852" w="19625">
                  <a:moveTo>
                    <a:pt x="11117" y="17732"/>
                  </a:moveTo>
                  <a:cubicBezTo>
                    <a:pt x="12310" y="17732"/>
                    <a:pt x="13226" y="18061"/>
                    <a:pt x="13865" y="18721"/>
                  </a:cubicBezTo>
                  <a:cubicBezTo>
                    <a:pt x="14505" y="19382"/>
                    <a:pt x="14824" y="20394"/>
                    <a:pt x="14824" y="21756"/>
                  </a:cubicBezTo>
                  <a:lnTo>
                    <a:pt x="14824" y="29744"/>
                  </a:lnTo>
                  <a:cubicBezTo>
                    <a:pt x="14824" y="30980"/>
                    <a:pt x="14462" y="31959"/>
                    <a:pt x="13738" y="32682"/>
                  </a:cubicBezTo>
                  <a:cubicBezTo>
                    <a:pt x="13012" y="33408"/>
                    <a:pt x="12054" y="33770"/>
                    <a:pt x="10862" y="33770"/>
                  </a:cubicBezTo>
                  <a:cubicBezTo>
                    <a:pt x="9585" y="33770"/>
                    <a:pt x="8583" y="33408"/>
                    <a:pt x="7859" y="32682"/>
                  </a:cubicBezTo>
                  <a:cubicBezTo>
                    <a:pt x="7134" y="31959"/>
                    <a:pt x="6773" y="30980"/>
                    <a:pt x="6773" y="29744"/>
                  </a:cubicBezTo>
                  <a:lnTo>
                    <a:pt x="6773" y="22204"/>
                  </a:lnTo>
                  <a:cubicBezTo>
                    <a:pt x="6773" y="20798"/>
                    <a:pt x="7157" y="19703"/>
                    <a:pt x="7922" y="18913"/>
                  </a:cubicBezTo>
                  <a:cubicBezTo>
                    <a:pt x="8689" y="18126"/>
                    <a:pt x="9753" y="17732"/>
                    <a:pt x="11117" y="17732"/>
                  </a:cubicBezTo>
                  <a:close/>
                  <a:moveTo>
                    <a:pt x="963" y="0"/>
                  </a:moveTo>
                  <a:cubicBezTo>
                    <a:pt x="322" y="1431"/>
                    <a:pt x="0" y="3060"/>
                    <a:pt x="0" y="4888"/>
                  </a:cubicBezTo>
                  <a:lnTo>
                    <a:pt x="0" y="29425"/>
                  </a:lnTo>
                  <a:cubicBezTo>
                    <a:pt x="0" y="31945"/>
                    <a:pt x="626" y="34086"/>
                    <a:pt x="1873" y="35851"/>
                  </a:cubicBezTo>
                  <a:lnTo>
                    <a:pt x="19624" y="35851"/>
                  </a:lnTo>
                  <a:lnTo>
                    <a:pt x="19624" y="14347"/>
                  </a:lnTo>
                  <a:cubicBezTo>
                    <a:pt x="19546" y="14250"/>
                    <a:pt x="19474" y="14149"/>
                    <a:pt x="19391" y="14057"/>
                  </a:cubicBezTo>
                  <a:cubicBezTo>
                    <a:pt x="17922" y="12417"/>
                    <a:pt x="15910" y="11597"/>
                    <a:pt x="13353" y="11597"/>
                  </a:cubicBezTo>
                  <a:cubicBezTo>
                    <a:pt x="11778" y="11597"/>
                    <a:pt x="10425" y="11907"/>
                    <a:pt x="9296" y="12523"/>
                  </a:cubicBezTo>
                  <a:cubicBezTo>
                    <a:pt x="8167" y="13141"/>
                    <a:pt x="7325" y="13897"/>
                    <a:pt x="6773" y="14792"/>
                  </a:cubicBezTo>
                  <a:lnTo>
                    <a:pt x="6773" y="4568"/>
                  </a:lnTo>
                  <a:cubicBezTo>
                    <a:pt x="6773" y="3333"/>
                    <a:pt x="7134" y="2355"/>
                    <a:pt x="7859" y="1629"/>
                  </a:cubicBezTo>
                  <a:cubicBezTo>
                    <a:pt x="8583" y="905"/>
                    <a:pt x="9542" y="543"/>
                    <a:pt x="10733" y="543"/>
                  </a:cubicBezTo>
                  <a:cubicBezTo>
                    <a:pt x="11927" y="543"/>
                    <a:pt x="12948" y="905"/>
                    <a:pt x="13673" y="1629"/>
                  </a:cubicBezTo>
                  <a:cubicBezTo>
                    <a:pt x="14397" y="2355"/>
                    <a:pt x="14759" y="3333"/>
                    <a:pt x="14759" y="4568"/>
                  </a:cubicBezTo>
                  <a:lnTo>
                    <a:pt x="14759" y="6358"/>
                  </a:lnTo>
                  <a:lnTo>
                    <a:pt x="19624" y="6358"/>
                  </a:lnTo>
                  <a:lnTo>
                    <a:pt x="196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37"/>
            <p:cNvSpPr/>
            <p:nvPr/>
          </p:nvSpPr>
          <p:spPr>
            <a:xfrm flipH="1">
              <a:off x="717065" y="4091850"/>
              <a:ext cx="857207" cy="401329"/>
            </a:xfrm>
            <a:custGeom>
              <a:rect b="b" l="l" r="r" t="t"/>
              <a:pathLst>
                <a:path extrusionOk="0" h="11416" w="38457">
                  <a:moveTo>
                    <a:pt x="0" y="0"/>
                  </a:moveTo>
                  <a:lnTo>
                    <a:pt x="0" y="11416"/>
                  </a:lnTo>
                  <a:lnTo>
                    <a:pt x="38457" y="11416"/>
                  </a:lnTo>
                  <a:lnTo>
                    <a:pt x="384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3" name="Google Shape;2163;p37"/>
            <p:cNvGrpSpPr/>
            <p:nvPr/>
          </p:nvGrpSpPr>
          <p:grpSpPr>
            <a:xfrm flipH="1">
              <a:off x="775957" y="4091847"/>
              <a:ext cx="586350" cy="401329"/>
              <a:chOff x="4887125" y="3702450"/>
              <a:chExt cx="416975" cy="285400"/>
            </a:xfrm>
          </p:grpSpPr>
          <p:sp>
            <p:nvSpPr>
              <p:cNvPr id="2164" name="Google Shape;2164;p37"/>
              <p:cNvSpPr/>
              <p:nvPr/>
            </p:nvSpPr>
            <p:spPr>
              <a:xfrm>
                <a:off x="4887125" y="3702450"/>
                <a:ext cx="196550" cy="285400"/>
              </a:xfrm>
              <a:custGeom>
                <a:rect b="b" l="l" r="r" t="t"/>
                <a:pathLst>
                  <a:path extrusionOk="0" h="11416" w="7862">
                    <a:moveTo>
                      <a:pt x="534" y="0"/>
                    </a:moveTo>
                    <a:lnTo>
                      <a:pt x="1" y="11416"/>
                    </a:lnTo>
                    <a:lnTo>
                      <a:pt x="3220" y="11416"/>
                    </a:lnTo>
                    <a:cubicBezTo>
                      <a:pt x="3303" y="8908"/>
                      <a:pt x="3384" y="5988"/>
                      <a:pt x="3447" y="3396"/>
                    </a:cubicBezTo>
                    <a:lnTo>
                      <a:pt x="3493" y="3396"/>
                    </a:lnTo>
                    <a:cubicBezTo>
                      <a:pt x="3870" y="6088"/>
                      <a:pt x="4352" y="8946"/>
                      <a:pt x="4840" y="11416"/>
                    </a:cubicBezTo>
                    <a:lnTo>
                      <a:pt x="7861" y="11416"/>
                    </a:lnTo>
                    <a:cubicBezTo>
                      <a:pt x="7576" y="9647"/>
                      <a:pt x="7249" y="7864"/>
                      <a:pt x="6896" y="6183"/>
                    </a:cubicBezTo>
                    <a:lnTo>
                      <a:pt x="55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37"/>
              <p:cNvSpPr/>
              <p:nvPr/>
            </p:nvSpPr>
            <p:spPr>
              <a:xfrm>
                <a:off x="5106175" y="3702450"/>
                <a:ext cx="197925" cy="285400"/>
              </a:xfrm>
              <a:custGeom>
                <a:rect b="b" l="l" r="r" t="t"/>
                <a:pathLst>
                  <a:path extrusionOk="0" h="11416" w="7917">
                    <a:moveTo>
                      <a:pt x="2489" y="0"/>
                    </a:moveTo>
                    <a:lnTo>
                      <a:pt x="1068" y="6118"/>
                    </a:lnTo>
                    <a:cubicBezTo>
                      <a:pt x="699" y="7779"/>
                      <a:pt x="332" y="9620"/>
                      <a:pt x="1" y="11416"/>
                    </a:cubicBezTo>
                    <a:lnTo>
                      <a:pt x="2651" y="11416"/>
                    </a:lnTo>
                    <a:cubicBezTo>
                      <a:pt x="3239" y="8951"/>
                      <a:pt x="3860" y="6029"/>
                      <a:pt x="4354" y="3396"/>
                    </a:cubicBezTo>
                    <a:lnTo>
                      <a:pt x="4401" y="3396"/>
                    </a:lnTo>
                    <a:cubicBezTo>
                      <a:pt x="4401" y="6227"/>
                      <a:pt x="4456" y="9005"/>
                      <a:pt x="4519" y="11416"/>
                    </a:cubicBezTo>
                    <a:lnTo>
                      <a:pt x="7916" y="11416"/>
                    </a:lnTo>
                    <a:lnTo>
                      <a:pt x="7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6" name="Google Shape;2166;p37"/>
            <p:cNvSpPr/>
            <p:nvPr/>
          </p:nvSpPr>
          <p:spPr>
            <a:xfrm flipH="1">
              <a:off x="16" y="1222109"/>
              <a:ext cx="1109457" cy="1215027"/>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37"/>
            <p:cNvSpPr/>
            <p:nvPr/>
          </p:nvSpPr>
          <p:spPr>
            <a:xfrm flipH="1">
              <a:off x="453738" y="1213009"/>
              <a:ext cx="613736" cy="676910"/>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37"/>
            <p:cNvSpPr/>
            <p:nvPr/>
          </p:nvSpPr>
          <p:spPr>
            <a:xfrm flipH="1">
              <a:off x="16" y="1222109"/>
              <a:ext cx="1109457" cy="1215027"/>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37"/>
            <p:cNvSpPr/>
            <p:nvPr/>
          </p:nvSpPr>
          <p:spPr>
            <a:xfrm flipH="1">
              <a:off x="16" y="1467526"/>
              <a:ext cx="885308" cy="969610"/>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37"/>
            <p:cNvSpPr/>
            <p:nvPr/>
          </p:nvSpPr>
          <p:spPr>
            <a:xfrm flipH="1">
              <a:off x="16" y="1863899"/>
              <a:ext cx="523423" cy="573237"/>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37"/>
            <p:cNvSpPr/>
            <p:nvPr/>
          </p:nvSpPr>
          <p:spPr>
            <a:xfrm flipH="1">
              <a:off x="1252260" y="1127975"/>
              <a:ext cx="1377581" cy="94261"/>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37"/>
            <p:cNvSpPr/>
            <p:nvPr/>
          </p:nvSpPr>
          <p:spPr>
            <a:xfrm flipH="1" rot="10800000">
              <a:off x="1604775" y="-202"/>
              <a:ext cx="1025000" cy="1149602"/>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37"/>
            <p:cNvSpPr/>
            <p:nvPr/>
          </p:nvSpPr>
          <p:spPr>
            <a:xfrm>
              <a:off x="1866249" y="-188"/>
              <a:ext cx="763557" cy="1128167"/>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65" name="Shape 3665"/>
        <p:cNvGrpSpPr/>
        <p:nvPr/>
      </p:nvGrpSpPr>
      <p:grpSpPr>
        <a:xfrm>
          <a:off x="0" y="0"/>
          <a:ext cx="0" cy="0"/>
          <a:chOff x="0" y="0"/>
          <a:chExt cx="0" cy="0"/>
        </a:xfrm>
      </p:grpSpPr>
      <p:grpSp>
        <p:nvGrpSpPr>
          <p:cNvPr id="3666" name="Google Shape;3666;p73"/>
          <p:cNvGrpSpPr/>
          <p:nvPr/>
        </p:nvGrpSpPr>
        <p:grpSpPr>
          <a:xfrm>
            <a:off x="5048544" y="3019584"/>
            <a:ext cx="442841" cy="514271"/>
            <a:chOff x="4727025" y="1332775"/>
            <a:chExt cx="59900" cy="69625"/>
          </a:xfrm>
        </p:grpSpPr>
        <p:sp>
          <p:nvSpPr>
            <p:cNvPr id="3667" name="Google Shape;3667;p7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9" name="Google Shape;3669;p73"/>
          <p:cNvGrpSpPr/>
          <p:nvPr/>
        </p:nvGrpSpPr>
        <p:grpSpPr>
          <a:xfrm>
            <a:off x="5723860" y="2267072"/>
            <a:ext cx="500909" cy="500899"/>
            <a:chOff x="4820425" y="1329900"/>
            <a:chExt cx="70175" cy="70350"/>
          </a:xfrm>
        </p:grpSpPr>
        <p:sp>
          <p:nvSpPr>
            <p:cNvPr id="3670" name="Google Shape;3670;p7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4" name="Google Shape;3674;p73"/>
          <p:cNvGrpSpPr/>
          <p:nvPr/>
        </p:nvGrpSpPr>
        <p:grpSpPr>
          <a:xfrm>
            <a:off x="6376484" y="2278862"/>
            <a:ext cx="538135" cy="493119"/>
            <a:chOff x="4903200" y="1331525"/>
            <a:chExt cx="73575" cy="67425"/>
          </a:xfrm>
        </p:grpSpPr>
        <p:sp>
          <p:nvSpPr>
            <p:cNvPr id="3675" name="Google Shape;3675;p7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676" name="Google Shape;3676;p7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7" name="Google Shape;3677;p73"/>
          <p:cNvGrpSpPr/>
          <p:nvPr/>
        </p:nvGrpSpPr>
        <p:grpSpPr>
          <a:xfrm>
            <a:off x="5636435" y="3020840"/>
            <a:ext cx="544563" cy="511895"/>
            <a:chOff x="4815575" y="1416800"/>
            <a:chExt cx="73750" cy="71400"/>
          </a:xfrm>
        </p:grpSpPr>
        <p:sp>
          <p:nvSpPr>
            <p:cNvPr id="3678" name="Google Shape;3678;p7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1" name="Google Shape;3681;p73"/>
          <p:cNvGrpSpPr/>
          <p:nvPr/>
        </p:nvGrpSpPr>
        <p:grpSpPr>
          <a:xfrm>
            <a:off x="6333060" y="3020546"/>
            <a:ext cx="602914" cy="512477"/>
            <a:chOff x="4902475" y="1418875"/>
            <a:chExt cx="74500" cy="63775"/>
          </a:xfrm>
        </p:grpSpPr>
        <p:sp>
          <p:nvSpPr>
            <p:cNvPr id="3682" name="Google Shape;3682;p7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3"/>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4" name="Google Shape;3684;p73"/>
          <p:cNvGrpSpPr/>
          <p:nvPr/>
        </p:nvGrpSpPr>
        <p:grpSpPr>
          <a:xfrm>
            <a:off x="5748932" y="3759785"/>
            <a:ext cx="515391" cy="525699"/>
            <a:chOff x="4818100" y="1507675"/>
            <a:chExt cx="71225" cy="71625"/>
          </a:xfrm>
        </p:grpSpPr>
        <p:sp>
          <p:nvSpPr>
            <p:cNvPr id="3685" name="Google Shape;3685;p7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9" name="Google Shape;3689;p73"/>
          <p:cNvGrpSpPr/>
          <p:nvPr/>
        </p:nvGrpSpPr>
        <p:grpSpPr>
          <a:xfrm>
            <a:off x="5087034" y="3781317"/>
            <a:ext cx="522956" cy="489869"/>
            <a:chOff x="4721450" y="1509475"/>
            <a:chExt cx="79350" cy="74325"/>
          </a:xfrm>
        </p:grpSpPr>
        <p:sp>
          <p:nvSpPr>
            <p:cNvPr id="3690" name="Google Shape;3690;p7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4" name="Google Shape;3694;p73"/>
          <p:cNvGrpSpPr/>
          <p:nvPr/>
        </p:nvGrpSpPr>
        <p:grpSpPr>
          <a:xfrm>
            <a:off x="6410277" y="3761069"/>
            <a:ext cx="525704" cy="535436"/>
            <a:chOff x="4906800" y="1507500"/>
            <a:chExt cx="70350" cy="71075"/>
          </a:xfrm>
        </p:grpSpPr>
        <p:sp>
          <p:nvSpPr>
            <p:cNvPr id="3695" name="Google Shape;3695;p7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0" name="Google Shape;3700;p73"/>
          <p:cNvGrpSpPr/>
          <p:nvPr/>
        </p:nvGrpSpPr>
        <p:grpSpPr>
          <a:xfrm>
            <a:off x="4443099" y="2267050"/>
            <a:ext cx="508054" cy="508095"/>
            <a:chOff x="3736598" y="2170606"/>
            <a:chExt cx="404889" cy="404889"/>
          </a:xfrm>
        </p:grpSpPr>
        <p:sp>
          <p:nvSpPr>
            <p:cNvPr id="3701" name="Google Shape;3701;p7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5" name="Google Shape;3705;p73"/>
          <p:cNvGrpSpPr/>
          <p:nvPr/>
        </p:nvGrpSpPr>
        <p:grpSpPr>
          <a:xfrm>
            <a:off x="3731139" y="2267145"/>
            <a:ext cx="575790" cy="507904"/>
            <a:chOff x="3161917" y="2170682"/>
            <a:chExt cx="458870" cy="404737"/>
          </a:xfrm>
        </p:grpSpPr>
        <p:sp>
          <p:nvSpPr>
            <p:cNvPr id="3706" name="Google Shape;3706;p7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707" name="Google Shape;3707;p7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9" name="Google Shape;3709;p73"/>
          <p:cNvGrpSpPr/>
          <p:nvPr/>
        </p:nvGrpSpPr>
        <p:grpSpPr>
          <a:xfrm>
            <a:off x="3758669" y="3027517"/>
            <a:ext cx="520730" cy="498567"/>
            <a:chOff x="3179914" y="2889488"/>
            <a:chExt cx="422876" cy="404911"/>
          </a:xfrm>
        </p:grpSpPr>
        <p:sp>
          <p:nvSpPr>
            <p:cNvPr id="3710" name="Google Shape;3710;p7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6" name="Google Shape;3716;p73"/>
          <p:cNvGrpSpPr/>
          <p:nvPr/>
        </p:nvGrpSpPr>
        <p:grpSpPr>
          <a:xfrm>
            <a:off x="4387349" y="3027477"/>
            <a:ext cx="516145" cy="498648"/>
            <a:chOff x="3729467" y="2889422"/>
            <a:chExt cx="419153" cy="404977"/>
          </a:xfrm>
        </p:grpSpPr>
        <p:sp>
          <p:nvSpPr>
            <p:cNvPr id="3717" name="Google Shape;3717;p7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4" name="Google Shape;3724;p73"/>
          <p:cNvSpPr/>
          <p:nvPr/>
        </p:nvSpPr>
        <p:spPr>
          <a:xfrm>
            <a:off x="7405574" y="22744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3"/>
          <p:cNvSpPr/>
          <p:nvPr/>
        </p:nvSpPr>
        <p:spPr>
          <a:xfrm>
            <a:off x="7105028" y="22568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3"/>
          <p:cNvSpPr/>
          <p:nvPr/>
        </p:nvSpPr>
        <p:spPr>
          <a:xfrm>
            <a:off x="7727317" y="22633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3"/>
          <p:cNvSpPr/>
          <p:nvPr/>
        </p:nvSpPr>
        <p:spPr>
          <a:xfrm>
            <a:off x="8022022" y="22568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28" name="Google Shape;3728;p73"/>
          <p:cNvGrpSpPr/>
          <p:nvPr/>
        </p:nvGrpSpPr>
        <p:grpSpPr>
          <a:xfrm>
            <a:off x="7107677" y="2474362"/>
            <a:ext cx="166473" cy="141497"/>
            <a:chOff x="4660325" y="1866850"/>
            <a:chExt cx="68350" cy="58100"/>
          </a:xfrm>
        </p:grpSpPr>
        <p:sp>
          <p:nvSpPr>
            <p:cNvPr id="3729" name="Google Shape;3729;p7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1" name="Google Shape;3731;p73"/>
          <p:cNvGrpSpPr/>
          <p:nvPr/>
        </p:nvGrpSpPr>
        <p:grpSpPr>
          <a:xfrm>
            <a:off x="7417022" y="2500086"/>
            <a:ext cx="162515" cy="90049"/>
            <a:chOff x="4791775" y="1877500"/>
            <a:chExt cx="66725" cy="36975"/>
          </a:xfrm>
        </p:grpSpPr>
        <p:sp>
          <p:nvSpPr>
            <p:cNvPr id="3732" name="Google Shape;3732;p7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4" name="Google Shape;3734;p73"/>
          <p:cNvGrpSpPr/>
          <p:nvPr/>
        </p:nvGrpSpPr>
        <p:grpSpPr>
          <a:xfrm>
            <a:off x="7738734" y="2500086"/>
            <a:ext cx="144979" cy="90049"/>
            <a:chOff x="4923925" y="1877500"/>
            <a:chExt cx="59525" cy="36975"/>
          </a:xfrm>
        </p:grpSpPr>
        <p:sp>
          <p:nvSpPr>
            <p:cNvPr id="3735" name="Google Shape;3735;p7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7" name="Google Shape;3737;p73"/>
          <p:cNvGrpSpPr/>
          <p:nvPr/>
        </p:nvGrpSpPr>
        <p:grpSpPr>
          <a:xfrm>
            <a:off x="8033226" y="2482277"/>
            <a:ext cx="141447" cy="125667"/>
            <a:chOff x="5058450" y="1870100"/>
            <a:chExt cx="58075" cy="51600"/>
          </a:xfrm>
        </p:grpSpPr>
        <p:sp>
          <p:nvSpPr>
            <p:cNvPr id="3738" name="Google Shape;3738;p7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0" name="Google Shape;3740;p73"/>
          <p:cNvGrpSpPr/>
          <p:nvPr/>
        </p:nvGrpSpPr>
        <p:grpSpPr>
          <a:xfrm>
            <a:off x="7447741" y="2904685"/>
            <a:ext cx="101077" cy="107645"/>
            <a:chOff x="4811425" y="2065025"/>
            <a:chExt cx="41500" cy="44200"/>
          </a:xfrm>
        </p:grpSpPr>
        <p:sp>
          <p:nvSpPr>
            <p:cNvPr id="3741" name="Google Shape;3741;p7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3" name="Google Shape;3743;p73"/>
          <p:cNvGrpSpPr/>
          <p:nvPr/>
        </p:nvGrpSpPr>
        <p:grpSpPr>
          <a:xfrm>
            <a:off x="7740178" y="2904898"/>
            <a:ext cx="120867" cy="107218"/>
            <a:chOff x="4929875" y="2065025"/>
            <a:chExt cx="49625" cy="44025"/>
          </a:xfrm>
        </p:grpSpPr>
        <p:sp>
          <p:nvSpPr>
            <p:cNvPr id="3744" name="Google Shape;3744;p7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6" name="Google Shape;3746;p73"/>
          <p:cNvGrpSpPr/>
          <p:nvPr/>
        </p:nvGrpSpPr>
        <p:grpSpPr>
          <a:xfrm>
            <a:off x="8068847" y="2907912"/>
            <a:ext cx="70206" cy="101191"/>
            <a:chOff x="5083925" y="2066350"/>
            <a:chExt cx="28825" cy="41550"/>
          </a:xfrm>
        </p:grpSpPr>
        <p:sp>
          <p:nvSpPr>
            <p:cNvPr id="3747" name="Google Shape;3747;p7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9" name="Google Shape;3749;p73"/>
          <p:cNvGrpSpPr/>
          <p:nvPr/>
        </p:nvGrpSpPr>
        <p:grpSpPr>
          <a:xfrm>
            <a:off x="7100401" y="2923559"/>
            <a:ext cx="181026" cy="69896"/>
            <a:chOff x="4659775" y="2072775"/>
            <a:chExt cx="74325" cy="28700"/>
          </a:xfrm>
        </p:grpSpPr>
        <p:sp>
          <p:nvSpPr>
            <p:cNvPr id="3750" name="Google Shape;3750;p7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3" name="Google Shape;3753;p73"/>
          <p:cNvGrpSpPr/>
          <p:nvPr/>
        </p:nvGrpSpPr>
        <p:grpSpPr>
          <a:xfrm>
            <a:off x="8020257" y="2714124"/>
            <a:ext cx="167387" cy="89197"/>
            <a:chOff x="4662475" y="1976500"/>
            <a:chExt cx="68725" cy="36625"/>
          </a:xfrm>
        </p:grpSpPr>
        <p:sp>
          <p:nvSpPr>
            <p:cNvPr id="3754" name="Google Shape;3754;p7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7" name="Google Shape;3757;p73"/>
          <p:cNvGrpSpPr/>
          <p:nvPr/>
        </p:nvGrpSpPr>
        <p:grpSpPr>
          <a:xfrm>
            <a:off x="7717162" y="2717564"/>
            <a:ext cx="166899" cy="82317"/>
            <a:chOff x="4920150" y="1977875"/>
            <a:chExt cx="68525" cy="33800"/>
          </a:xfrm>
        </p:grpSpPr>
        <p:sp>
          <p:nvSpPr>
            <p:cNvPr id="3758" name="Google Shape;3758;p7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1" name="Google Shape;3761;p73"/>
          <p:cNvGrpSpPr/>
          <p:nvPr/>
        </p:nvGrpSpPr>
        <p:grpSpPr>
          <a:xfrm>
            <a:off x="7128319" y="3121482"/>
            <a:ext cx="125190" cy="127858"/>
            <a:chOff x="4676550" y="2160575"/>
            <a:chExt cx="51400" cy="52500"/>
          </a:xfrm>
        </p:grpSpPr>
        <p:sp>
          <p:nvSpPr>
            <p:cNvPr id="3762" name="Google Shape;3762;p7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5" name="Google Shape;3765;p73"/>
          <p:cNvGrpSpPr/>
          <p:nvPr/>
        </p:nvGrpSpPr>
        <p:grpSpPr>
          <a:xfrm>
            <a:off x="7425577" y="3128514"/>
            <a:ext cx="145405" cy="113794"/>
            <a:chOff x="4768325" y="2163475"/>
            <a:chExt cx="59700" cy="46725"/>
          </a:xfrm>
        </p:grpSpPr>
        <p:sp>
          <p:nvSpPr>
            <p:cNvPr id="3766" name="Google Shape;3766;p7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8" name="Google Shape;3768;p73"/>
          <p:cNvSpPr/>
          <p:nvPr/>
        </p:nvSpPr>
        <p:spPr>
          <a:xfrm>
            <a:off x="7757532" y="31200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3"/>
          <p:cNvSpPr/>
          <p:nvPr/>
        </p:nvSpPr>
        <p:spPr>
          <a:xfrm>
            <a:off x="8029908" y="41271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3"/>
          <p:cNvSpPr/>
          <p:nvPr/>
        </p:nvSpPr>
        <p:spPr>
          <a:xfrm>
            <a:off x="7131363" y="33553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3"/>
          <p:cNvSpPr/>
          <p:nvPr/>
        </p:nvSpPr>
        <p:spPr>
          <a:xfrm>
            <a:off x="7099335" y="41429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3"/>
          <p:cNvSpPr/>
          <p:nvPr/>
        </p:nvSpPr>
        <p:spPr>
          <a:xfrm>
            <a:off x="7116658" y="36245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3"/>
          <p:cNvSpPr/>
          <p:nvPr/>
        </p:nvSpPr>
        <p:spPr>
          <a:xfrm>
            <a:off x="7750408" y="36064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4" name="Google Shape;3774;p73"/>
          <p:cNvGrpSpPr/>
          <p:nvPr/>
        </p:nvGrpSpPr>
        <p:grpSpPr>
          <a:xfrm>
            <a:off x="7441895" y="3383608"/>
            <a:ext cx="112768" cy="106853"/>
            <a:chOff x="4768575" y="2253950"/>
            <a:chExt cx="46300" cy="43875"/>
          </a:xfrm>
        </p:grpSpPr>
        <p:sp>
          <p:nvSpPr>
            <p:cNvPr id="3775" name="Google Shape;3775;p7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7" name="Google Shape;3777;p73"/>
          <p:cNvGrpSpPr/>
          <p:nvPr/>
        </p:nvGrpSpPr>
        <p:grpSpPr>
          <a:xfrm>
            <a:off x="7741518" y="3872634"/>
            <a:ext cx="118187" cy="146246"/>
            <a:chOff x="4960900" y="2433225"/>
            <a:chExt cx="48525" cy="60050"/>
          </a:xfrm>
        </p:grpSpPr>
        <p:sp>
          <p:nvSpPr>
            <p:cNvPr id="3778" name="Google Shape;3778;p7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0" name="Google Shape;3780;p73"/>
          <p:cNvGrpSpPr/>
          <p:nvPr/>
        </p:nvGrpSpPr>
        <p:grpSpPr>
          <a:xfrm>
            <a:off x="7430083" y="4136695"/>
            <a:ext cx="136394" cy="143810"/>
            <a:chOff x="4854075" y="2527625"/>
            <a:chExt cx="56000" cy="59050"/>
          </a:xfrm>
        </p:grpSpPr>
        <p:sp>
          <p:nvSpPr>
            <p:cNvPr id="3781" name="Google Shape;3781;p7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3" name="Google Shape;3783;p73"/>
          <p:cNvSpPr/>
          <p:nvPr/>
        </p:nvSpPr>
        <p:spPr>
          <a:xfrm>
            <a:off x="7445335" y="38794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3"/>
          <p:cNvSpPr/>
          <p:nvPr/>
        </p:nvSpPr>
        <p:spPr>
          <a:xfrm>
            <a:off x="8024001" y="31190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3"/>
          <p:cNvSpPr/>
          <p:nvPr/>
        </p:nvSpPr>
        <p:spPr>
          <a:xfrm>
            <a:off x="7123265" y="38794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6" name="Google Shape;3786;p73"/>
          <p:cNvGrpSpPr/>
          <p:nvPr/>
        </p:nvGrpSpPr>
        <p:grpSpPr>
          <a:xfrm>
            <a:off x="8054294" y="3600439"/>
            <a:ext cx="99312" cy="160797"/>
            <a:chOff x="5059700" y="2334775"/>
            <a:chExt cx="40775" cy="66025"/>
          </a:xfrm>
        </p:grpSpPr>
        <p:sp>
          <p:nvSpPr>
            <p:cNvPr id="3787" name="Google Shape;3787;p7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6" name="Google Shape;3796;p73"/>
          <p:cNvGrpSpPr/>
          <p:nvPr/>
        </p:nvGrpSpPr>
        <p:grpSpPr>
          <a:xfrm>
            <a:off x="8011458" y="3865571"/>
            <a:ext cx="184984" cy="160371"/>
            <a:chOff x="5037700" y="2430325"/>
            <a:chExt cx="75950" cy="65850"/>
          </a:xfrm>
        </p:grpSpPr>
        <p:sp>
          <p:nvSpPr>
            <p:cNvPr id="3797" name="Google Shape;3797;p7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9" name="Google Shape;3799;p73"/>
          <p:cNvGrpSpPr/>
          <p:nvPr/>
        </p:nvGrpSpPr>
        <p:grpSpPr>
          <a:xfrm>
            <a:off x="7430964" y="3632023"/>
            <a:ext cx="173014" cy="97629"/>
            <a:chOff x="4756975" y="2341800"/>
            <a:chExt cx="91975" cy="51925"/>
          </a:xfrm>
        </p:grpSpPr>
        <p:sp>
          <p:nvSpPr>
            <p:cNvPr id="3800" name="Google Shape;3800;p7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0" name="Google Shape;3820;p73"/>
          <p:cNvGrpSpPr/>
          <p:nvPr/>
        </p:nvGrpSpPr>
        <p:grpSpPr>
          <a:xfrm>
            <a:off x="7697901" y="4120720"/>
            <a:ext cx="212497" cy="175761"/>
            <a:chOff x="4943575" y="2516350"/>
            <a:chExt cx="98675" cy="81700"/>
          </a:xfrm>
        </p:grpSpPr>
        <p:sp>
          <p:nvSpPr>
            <p:cNvPr id="3821" name="Google Shape;3821;p7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9" name="Google Shape;3899;p73"/>
          <p:cNvGrpSpPr/>
          <p:nvPr/>
        </p:nvGrpSpPr>
        <p:grpSpPr>
          <a:xfrm>
            <a:off x="1955962" y="3346963"/>
            <a:ext cx="965351" cy="134611"/>
            <a:chOff x="4411970" y="2962952"/>
            <a:chExt cx="706544" cy="104212"/>
          </a:xfrm>
        </p:grpSpPr>
        <p:sp>
          <p:nvSpPr>
            <p:cNvPr id="3900" name="Google Shape;3900;p7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4" name="Google Shape;3904;p73"/>
          <p:cNvGrpSpPr/>
          <p:nvPr/>
        </p:nvGrpSpPr>
        <p:grpSpPr>
          <a:xfrm>
            <a:off x="1955962" y="2935877"/>
            <a:ext cx="960158" cy="289172"/>
            <a:chOff x="4411970" y="2726085"/>
            <a:chExt cx="643107" cy="193659"/>
          </a:xfrm>
        </p:grpSpPr>
        <p:sp>
          <p:nvSpPr>
            <p:cNvPr id="3905" name="Google Shape;3905;p7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8" name="Google Shape;3908;p73"/>
          <p:cNvGrpSpPr/>
          <p:nvPr/>
        </p:nvGrpSpPr>
        <p:grpSpPr>
          <a:xfrm>
            <a:off x="958854" y="3201987"/>
            <a:ext cx="833173" cy="259209"/>
            <a:chOff x="4411970" y="4340222"/>
            <a:chExt cx="779467" cy="242683"/>
          </a:xfrm>
        </p:grpSpPr>
        <p:sp>
          <p:nvSpPr>
            <p:cNvPr id="3909" name="Google Shape;3909;p7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2" name="Google Shape;3912;p73"/>
          <p:cNvGrpSpPr/>
          <p:nvPr/>
        </p:nvGrpSpPr>
        <p:grpSpPr>
          <a:xfrm>
            <a:off x="1955962" y="2597733"/>
            <a:ext cx="965160" cy="216230"/>
            <a:chOff x="4411970" y="2468674"/>
            <a:chExt cx="747317" cy="167425"/>
          </a:xfrm>
        </p:grpSpPr>
        <p:sp>
          <p:nvSpPr>
            <p:cNvPr id="3913" name="Google Shape;3913;p7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5" name="Google Shape;3915;p73"/>
          <p:cNvGrpSpPr/>
          <p:nvPr/>
        </p:nvGrpSpPr>
        <p:grpSpPr>
          <a:xfrm>
            <a:off x="954709" y="2502450"/>
            <a:ext cx="810451" cy="319148"/>
            <a:chOff x="4411970" y="3686602"/>
            <a:chExt cx="797845" cy="314215"/>
          </a:xfrm>
        </p:grpSpPr>
        <p:sp>
          <p:nvSpPr>
            <p:cNvPr id="3916" name="Google Shape;3916;p73"/>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3"/>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3"/>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3"/>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3"/>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21" name="Google Shape;3921;p73"/>
          <p:cNvSpPr/>
          <p:nvPr/>
        </p:nvSpPr>
        <p:spPr>
          <a:xfrm>
            <a:off x="947558" y="29110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2" name="Google Shape;3922;p73"/>
          <p:cNvGrpSpPr/>
          <p:nvPr/>
        </p:nvGrpSpPr>
        <p:grpSpPr>
          <a:xfrm>
            <a:off x="954806" y="2256974"/>
            <a:ext cx="1970333" cy="208784"/>
            <a:chOff x="6336019" y="3733725"/>
            <a:chExt cx="2566206" cy="351310"/>
          </a:xfrm>
        </p:grpSpPr>
        <p:sp>
          <p:nvSpPr>
            <p:cNvPr id="3923" name="Google Shape;3923;p73"/>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3"/>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3"/>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3"/>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7" name="Google Shape;3927;p73"/>
          <p:cNvGrpSpPr/>
          <p:nvPr/>
        </p:nvGrpSpPr>
        <p:grpSpPr>
          <a:xfrm>
            <a:off x="1955962" y="3864529"/>
            <a:ext cx="946551" cy="153200"/>
            <a:chOff x="4404545" y="3301592"/>
            <a:chExt cx="782403" cy="129272"/>
          </a:xfrm>
        </p:grpSpPr>
        <p:sp>
          <p:nvSpPr>
            <p:cNvPr id="3928" name="Google Shape;3928;p7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3"/>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0" name="Google Shape;3930;p73"/>
          <p:cNvGrpSpPr/>
          <p:nvPr/>
        </p:nvGrpSpPr>
        <p:grpSpPr>
          <a:xfrm>
            <a:off x="1955962" y="3603488"/>
            <a:ext cx="962257" cy="139127"/>
            <a:chOff x="4411970" y="3131459"/>
            <a:chExt cx="710520" cy="117397"/>
          </a:xfrm>
        </p:grpSpPr>
        <p:sp>
          <p:nvSpPr>
            <p:cNvPr id="3931" name="Google Shape;3931;p7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933" name="Google Shape;3933;p73"/>
          <p:cNvSpPr/>
          <p:nvPr/>
        </p:nvSpPr>
        <p:spPr>
          <a:xfrm>
            <a:off x="1955962" y="41396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34" name="Google Shape;3934;p73"/>
          <p:cNvGrpSpPr/>
          <p:nvPr/>
        </p:nvGrpSpPr>
        <p:grpSpPr>
          <a:xfrm>
            <a:off x="956107" y="3538282"/>
            <a:ext cx="823838" cy="458988"/>
            <a:chOff x="4411970" y="1801825"/>
            <a:chExt cx="734586" cy="409262"/>
          </a:xfrm>
        </p:grpSpPr>
        <p:sp>
          <p:nvSpPr>
            <p:cNvPr id="3935" name="Google Shape;3935;p7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7" name="Google Shape;3937;p73"/>
          <p:cNvGrpSpPr/>
          <p:nvPr/>
        </p:nvGrpSpPr>
        <p:grpSpPr>
          <a:xfrm>
            <a:off x="956107" y="4086708"/>
            <a:ext cx="856348" cy="212039"/>
            <a:chOff x="4411970" y="2233974"/>
            <a:chExt cx="763574" cy="189068"/>
          </a:xfrm>
        </p:grpSpPr>
        <p:sp>
          <p:nvSpPr>
            <p:cNvPr id="3938" name="Google Shape;3938;p73"/>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3"/>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0" name="Google Shape;3940;p73"/>
          <p:cNvGrpSpPr/>
          <p:nvPr/>
        </p:nvGrpSpPr>
        <p:grpSpPr>
          <a:xfrm>
            <a:off x="3066303" y="2262044"/>
            <a:ext cx="511602" cy="511602"/>
            <a:chOff x="5681300" y="2527788"/>
            <a:chExt cx="805800" cy="805800"/>
          </a:xfrm>
        </p:grpSpPr>
        <p:sp>
          <p:nvSpPr>
            <p:cNvPr id="3941" name="Google Shape;3941;p73"/>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3" name="Google Shape;3943;p73"/>
          <p:cNvGrpSpPr/>
          <p:nvPr/>
        </p:nvGrpSpPr>
        <p:grpSpPr>
          <a:xfrm>
            <a:off x="3063497" y="3028627"/>
            <a:ext cx="513021" cy="512935"/>
            <a:chOff x="4049800" y="640400"/>
            <a:chExt cx="858900" cy="858900"/>
          </a:xfrm>
        </p:grpSpPr>
        <p:sp>
          <p:nvSpPr>
            <p:cNvPr id="3944" name="Google Shape;3944;p73"/>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3"/>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6" name="Google Shape;3946;p73"/>
          <p:cNvGrpSpPr/>
          <p:nvPr/>
        </p:nvGrpSpPr>
        <p:grpSpPr>
          <a:xfrm>
            <a:off x="2980696" y="3680519"/>
            <a:ext cx="686489" cy="686585"/>
            <a:chOff x="5080188" y="927900"/>
            <a:chExt cx="961200" cy="961200"/>
          </a:xfrm>
        </p:grpSpPr>
        <p:sp>
          <p:nvSpPr>
            <p:cNvPr id="3947" name="Google Shape;3947;p73"/>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3"/>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3"/>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3"/>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5" name="Google Shape;3955;p73"/>
          <p:cNvGrpSpPr/>
          <p:nvPr/>
        </p:nvGrpSpPr>
        <p:grpSpPr>
          <a:xfrm>
            <a:off x="3763848" y="3773248"/>
            <a:ext cx="510373" cy="510937"/>
            <a:chOff x="7508249" y="1522825"/>
            <a:chExt cx="1326332" cy="1322987"/>
          </a:xfrm>
        </p:grpSpPr>
        <p:sp>
          <p:nvSpPr>
            <p:cNvPr id="3956" name="Google Shape;3956;p73"/>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3"/>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3"/>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3"/>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3"/>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3"/>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3"/>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3"/>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3"/>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3"/>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6" name="Google Shape;3966;p73"/>
          <p:cNvGrpSpPr/>
          <p:nvPr/>
        </p:nvGrpSpPr>
        <p:grpSpPr>
          <a:xfrm>
            <a:off x="4455441" y="3774653"/>
            <a:ext cx="492652" cy="503348"/>
            <a:chOff x="6039282" y="1042577"/>
            <a:chExt cx="734315" cy="731929"/>
          </a:xfrm>
        </p:grpSpPr>
        <p:sp>
          <p:nvSpPr>
            <p:cNvPr id="3967" name="Google Shape;3967;p7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8" name="Google Shape;3988;p73"/>
          <p:cNvGrpSpPr/>
          <p:nvPr/>
        </p:nvGrpSpPr>
        <p:grpSpPr>
          <a:xfrm>
            <a:off x="5095855" y="2270694"/>
            <a:ext cx="483304" cy="504902"/>
            <a:chOff x="1825800" y="1651625"/>
            <a:chExt cx="568125" cy="591775"/>
          </a:xfrm>
        </p:grpSpPr>
        <p:sp>
          <p:nvSpPr>
            <p:cNvPr id="3989" name="Google Shape;3989;p73"/>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3"/>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3"/>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3"/>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3"/>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95" name="Google Shape;3995;p73"/>
          <p:cNvSpPr/>
          <p:nvPr/>
        </p:nvSpPr>
        <p:spPr>
          <a:xfrm>
            <a:off x="7713443" y="33498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3"/>
          <p:cNvSpPr/>
          <p:nvPr/>
        </p:nvSpPr>
        <p:spPr>
          <a:xfrm>
            <a:off x="8029700" y="33786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3"/>
          <p:cNvSpPr/>
          <p:nvPr/>
        </p:nvSpPr>
        <p:spPr>
          <a:xfrm>
            <a:off x="7131814"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3"/>
          <p:cNvSpPr/>
          <p:nvPr/>
        </p:nvSpPr>
        <p:spPr>
          <a:xfrm flipH="1">
            <a:off x="7439179"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3"/>
          <p:cNvSpPr txBox="1"/>
          <p:nvPr/>
        </p:nvSpPr>
        <p:spPr>
          <a:xfrm>
            <a:off x="723350" y="1187975"/>
            <a:ext cx="7697100" cy="81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easily </a:t>
            </a:r>
            <a:r>
              <a:rPr b="1" lang="en" sz="1100">
                <a:solidFill>
                  <a:schemeClr val="dk2"/>
                </a:solidFill>
              </a:rPr>
              <a:t>resize </a:t>
            </a:r>
            <a:r>
              <a:rPr lang="en" sz="1100">
                <a:solidFill>
                  <a:schemeClr val="lt1"/>
                </a:solidFill>
              </a:rPr>
              <a:t>these resources without losing quality. To </a:t>
            </a:r>
            <a:r>
              <a:rPr b="1" lang="en" sz="1100">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dk2"/>
                </a:solidFill>
                <a:uFill>
                  <a:noFill/>
                </a:uFill>
                <a:hlinkClick r:id="rId3">
                  <a:extLst>
                    <a:ext uri="{A12FA001-AC4F-418D-AE19-62706E023703}">
                      <ahyp:hlinkClr val="tx"/>
                    </a:ext>
                  </a:extLst>
                </a:hlinkClick>
              </a:rPr>
              <a:t>infographics</a:t>
            </a:r>
            <a:r>
              <a:rPr b="1" lang="en" sz="1100">
                <a:solidFill>
                  <a:schemeClr val="dk2"/>
                </a:solidFill>
              </a:rPr>
              <a:t> </a:t>
            </a:r>
            <a:r>
              <a:rPr lang="en" sz="1100">
                <a:solidFill>
                  <a:schemeClr val="lt1"/>
                </a:solidFill>
              </a:rPr>
              <a:t>on Slidesgo.</a:t>
            </a:r>
            <a:endParaRPr sz="1100">
              <a:solidFill>
                <a:schemeClr val="lt1"/>
              </a:solidFill>
            </a:endParaRPr>
          </a:p>
        </p:txBody>
      </p:sp>
      <p:sp>
        <p:nvSpPr>
          <p:cNvPr id="4000" name="Google Shape;4000;p73"/>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our editable graphic resources...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04" name="Shape 4004"/>
        <p:cNvGrpSpPr/>
        <p:nvPr/>
      </p:nvGrpSpPr>
      <p:grpSpPr>
        <a:xfrm>
          <a:off x="0" y="0"/>
          <a:ext cx="0" cy="0"/>
          <a:chOff x="0" y="0"/>
          <a:chExt cx="0" cy="0"/>
        </a:xfrm>
      </p:grpSpPr>
      <p:grpSp>
        <p:nvGrpSpPr>
          <p:cNvPr id="4005" name="Google Shape;4005;p74"/>
          <p:cNvGrpSpPr/>
          <p:nvPr/>
        </p:nvGrpSpPr>
        <p:grpSpPr>
          <a:xfrm>
            <a:off x="722059" y="955168"/>
            <a:ext cx="2492868" cy="1379876"/>
            <a:chOff x="2654821" y="2311071"/>
            <a:chExt cx="2279715" cy="1262120"/>
          </a:xfrm>
        </p:grpSpPr>
        <p:grpSp>
          <p:nvGrpSpPr>
            <p:cNvPr id="4006" name="Google Shape;4006;p74"/>
            <p:cNvGrpSpPr/>
            <p:nvPr/>
          </p:nvGrpSpPr>
          <p:grpSpPr>
            <a:xfrm>
              <a:off x="4034269" y="2840745"/>
              <a:ext cx="40212" cy="36437"/>
              <a:chOff x="4293400" y="2574725"/>
              <a:chExt cx="84425" cy="80100"/>
            </a:xfrm>
          </p:grpSpPr>
          <p:sp>
            <p:nvSpPr>
              <p:cNvPr id="4007" name="Google Shape;4007;p7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008" name="Google Shape;4008;p7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9" name="Google Shape;4009;p74"/>
            <p:cNvGrpSpPr/>
            <p:nvPr/>
          </p:nvGrpSpPr>
          <p:grpSpPr>
            <a:xfrm>
              <a:off x="3894606" y="2334874"/>
              <a:ext cx="913198" cy="518984"/>
              <a:chOff x="4000175" y="1462675"/>
              <a:chExt cx="1917275" cy="1140875"/>
            </a:xfrm>
          </p:grpSpPr>
          <p:sp>
            <p:nvSpPr>
              <p:cNvPr id="4010" name="Google Shape;4010;p7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011" name="Google Shape;4011;p74"/>
              <p:cNvGrpSpPr/>
              <p:nvPr/>
            </p:nvGrpSpPr>
            <p:grpSpPr>
              <a:xfrm>
                <a:off x="4000175" y="1462675"/>
                <a:ext cx="1917275" cy="1140875"/>
                <a:chOff x="4000175" y="1462675"/>
                <a:chExt cx="1917275" cy="1140875"/>
              </a:xfrm>
            </p:grpSpPr>
            <p:sp>
              <p:nvSpPr>
                <p:cNvPr id="4012" name="Google Shape;4012;p7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013" name="Google Shape;4013;p7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017" name="Google Shape;4017;p7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18" name="Google Shape;4018;p74"/>
            <p:cNvGrpSpPr/>
            <p:nvPr/>
          </p:nvGrpSpPr>
          <p:grpSpPr>
            <a:xfrm>
              <a:off x="3875768" y="2846704"/>
              <a:ext cx="44796" cy="47366"/>
              <a:chOff x="3960625" y="2587825"/>
              <a:chExt cx="94050" cy="104125"/>
            </a:xfrm>
          </p:grpSpPr>
          <p:sp>
            <p:nvSpPr>
              <p:cNvPr id="4019" name="Google Shape;4019;p7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020" name="Google Shape;4020;p7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1" name="Google Shape;4021;p74"/>
            <p:cNvGrpSpPr/>
            <p:nvPr/>
          </p:nvGrpSpPr>
          <p:grpSpPr>
            <a:xfrm>
              <a:off x="3782759" y="2807162"/>
              <a:ext cx="82686" cy="85487"/>
              <a:chOff x="3765350" y="2500900"/>
              <a:chExt cx="173600" cy="187925"/>
            </a:xfrm>
          </p:grpSpPr>
          <p:sp>
            <p:nvSpPr>
              <p:cNvPr id="4022" name="Google Shape;4022;p7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023" name="Google Shape;4023;p7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8" name="Google Shape;4028;p74"/>
            <p:cNvGrpSpPr/>
            <p:nvPr/>
          </p:nvGrpSpPr>
          <p:grpSpPr>
            <a:xfrm>
              <a:off x="3775674" y="2798496"/>
              <a:ext cx="40545" cy="23564"/>
              <a:chOff x="3750475" y="2481850"/>
              <a:chExt cx="85125" cy="51800"/>
            </a:xfrm>
          </p:grpSpPr>
          <p:sp>
            <p:nvSpPr>
              <p:cNvPr id="4029" name="Google Shape;4029;p7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031" name="Google Shape;4031;p74"/>
            <p:cNvGrpSpPr/>
            <p:nvPr/>
          </p:nvGrpSpPr>
          <p:grpSpPr>
            <a:xfrm>
              <a:off x="3716946" y="2776024"/>
              <a:ext cx="81971" cy="76912"/>
              <a:chOff x="3627175" y="2432450"/>
              <a:chExt cx="172100" cy="169075"/>
            </a:xfrm>
          </p:grpSpPr>
          <p:sp>
            <p:nvSpPr>
              <p:cNvPr id="4032" name="Google Shape;4032;p7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034" name="Google Shape;4034;p7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035" name="Google Shape;4035;p74"/>
            <p:cNvGrpSpPr/>
            <p:nvPr/>
          </p:nvGrpSpPr>
          <p:grpSpPr>
            <a:xfrm>
              <a:off x="3685682" y="2845624"/>
              <a:ext cx="29311" cy="45055"/>
              <a:chOff x="3561536" y="2585450"/>
              <a:chExt cx="61539" cy="99045"/>
            </a:xfrm>
          </p:grpSpPr>
          <p:sp>
            <p:nvSpPr>
              <p:cNvPr id="4036" name="Google Shape;4036;p7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038" name="Google Shape;4038;p74"/>
            <p:cNvGrpSpPr/>
            <p:nvPr/>
          </p:nvGrpSpPr>
          <p:grpSpPr>
            <a:xfrm>
              <a:off x="3849905" y="2572252"/>
              <a:ext cx="74339" cy="119559"/>
              <a:chOff x="3906325" y="1984500"/>
              <a:chExt cx="156075" cy="262825"/>
            </a:xfrm>
          </p:grpSpPr>
          <p:sp>
            <p:nvSpPr>
              <p:cNvPr id="4039" name="Google Shape;4039;p7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040" name="Google Shape;4040;p7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1" name="Google Shape;4041;p74"/>
            <p:cNvGrpSpPr/>
            <p:nvPr/>
          </p:nvGrpSpPr>
          <p:grpSpPr>
            <a:xfrm>
              <a:off x="2654821" y="2414345"/>
              <a:ext cx="667570" cy="558731"/>
              <a:chOff x="1397225" y="1637375"/>
              <a:chExt cx="1401575" cy="1228250"/>
            </a:xfrm>
          </p:grpSpPr>
          <p:sp>
            <p:nvSpPr>
              <p:cNvPr id="4042" name="Google Shape;4042;p7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043" name="Google Shape;4043;p74"/>
              <p:cNvGrpSpPr/>
              <p:nvPr/>
            </p:nvGrpSpPr>
            <p:grpSpPr>
              <a:xfrm>
                <a:off x="1397225" y="1637375"/>
                <a:ext cx="1398775" cy="1228250"/>
                <a:chOff x="1397225" y="1637375"/>
                <a:chExt cx="1398775" cy="1228250"/>
              </a:xfrm>
            </p:grpSpPr>
            <p:sp>
              <p:nvSpPr>
                <p:cNvPr id="4044" name="Google Shape;4044;p7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46" name="Google Shape;4046;p74"/>
            <p:cNvGrpSpPr/>
            <p:nvPr/>
          </p:nvGrpSpPr>
          <p:grpSpPr>
            <a:xfrm>
              <a:off x="3230417" y="3103734"/>
              <a:ext cx="282982" cy="280332"/>
              <a:chOff x="2605700" y="3152850"/>
              <a:chExt cx="594125" cy="616250"/>
            </a:xfrm>
          </p:grpSpPr>
          <p:sp>
            <p:nvSpPr>
              <p:cNvPr id="4047" name="Google Shape;4047;p7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048" name="Google Shape;4048;p7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049" name="Google Shape;4049;p74"/>
            <p:cNvGrpSpPr/>
            <p:nvPr/>
          </p:nvGrpSpPr>
          <p:grpSpPr>
            <a:xfrm>
              <a:off x="3265985" y="3226989"/>
              <a:ext cx="87151" cy="346202"/>
              <a:chOff x="2680375" y="3423800"/>
              <a:chExt cx="182975" cy="761050"/>
            </a:xfrm>
          </p:grpSpPr>
          <p:sp>
            <p:nvSpPr>
              <p:cNvPr id="4050" name="Google Shape;4050;p7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051" name="Google Shape;4051;p7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2" name="Google Shape;4052;p74"/>
            <p:cNvGrpSpPr/>
            <p:nvPr/>
          </p:nvGrpSpPr>
          <p:grpSpPr>
            <a:xfrm>
              <a:off x="3855466" y="3289811"/>
              <a:ext cx="112514" cy="94210"/>
              <a:chOff x="3918000" y="3561900"/>
              <a:chExt cx="236225" cy="207100"/>
            </a:xfrm>
          </p:grpSpPr>
          <p:sp>
            <p:nvSpPr>
              <p:cNvPr id="4053" name="Google Shape;4053;p7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054" name="Google Shape;4054;p7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5" name="Google Shape;4055;p74"/>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4"/>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4"/>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058" name="Google Shape;4058;p74"/>
            <p:cNvGrpSpPr/>
            <p:nvPr/>
          </p:nvGrpSpPr>
          <p:grpSpPr>
            <a:xfrm>
              <a:off x="2905224" y="2311071"/>
              <a:ext cx="596721" cy="528992"/>
              <a:chOff x="1922950" y="1410350"/>
              <a:chExt cx="1252825" cy="1162875"/>
            </a:xfrm>
          </p:grpSpPr>
          <p:sp>
            <p:nvSpPr>
              <p:cNvPr id="4059" name="Google Shape;4059;p7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4075" name="Google Shape;4075;p74"/>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4"/>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4"/>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4"/>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4"/>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4"/>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4"/>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4"/>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4"/>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4"/>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4"/>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4"/>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4"/>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4"/>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4"/>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4"/>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4"/>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4"/>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4"/>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4"/>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095" name="Google Shape;4095;p74"/>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096" name="Google Shape;4096;p74"/>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97" name="Google Shape;4097;p74"/>
            <p:cNvGrpSpPr/>
            <p:nvPr/>
          </p:nvGrpSpPr>
          <p:grpSpPr>
            <a:xfrm>
              <a:off x="3280929" y="3294542"/>
              <a:ext cx="109894" cy="272224"/>
              <a:chOff x="2711750" y="3572300"/>
              <a:chExt cx="230725" cy="598425"/>
            </a:xfrm>
          </p:grpSpPr>
          <p:sp>
            <p:nvSpPr>
              <p:cNvPr id="4098" name="Google Shape;4098;p7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0" name="Google Shape;4100;p74"/>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1" name="Google Shape;4101;p74"/>
            <p:cNvGrpSpPr/>
            <p:nvPr/>
          </p:nvGrpSpPr>
          <p:grpSpPr>
            <a:xfrm>
              <a:off x="3790439" y="2408636"/>
              <a:ext cx="73017" cy="75684"/>
              <a:chOff x="3781475" y="1624825"/>
              <a:chExt cx="153300" cy="166375"/>
            </a:xfrm>
          </p:grpSpPr>
          <p:sp>
            <p:nvSpPr>
              <p:cNvPr id="4102" name="Google Shape;4102;p7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6" name="Google Shape;4106;p74"/>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4"/>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4"/>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4"/>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4"/>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4"/>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4"/>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3" name="Google Shape;4113;p74"/>
            <p:cNvGrpSpPr/>
            <p:nvPr/>
          </p:nvGrpSpPr>
          <p:grpSpPr>
            <a:xfrm>
              <a:off x="4403342" y="3107749"/>
              <a:ext cx="316680" cy="101374"/>
              <a:chOff x="5068275" y="3161675"/>
              <a:chExt cx="664875" cy="222850"/>
            </a:xfrm>
          </p:grpSpPr>
          <p:sp>
            <p:nvSpPr>
              <p:cNvPr id="4114" name="Google Shape;4114;p7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8" name="Google Shape;4118;p74"/>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4"/>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4"/>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4"/>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4"/>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4"/>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4"/>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4"/>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4"/>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4"/>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4"/>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4"/>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4"/>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4"/>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4"/>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4"/>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4"/>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4"/>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4"/>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4"/>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4"/>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4"/>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4"/>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4"/>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4"/>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4"/>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4"/>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4"/>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4"/>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7" name="Google Shape;4147;p74"/>
            <p:cNvGrpSpPr/>
            <p:nvPr/>
          </p:nvGrpSpPr>
          <p:grpSpPr>
            <a:xfrm>
              <a:off x="3697513" y="2707266"/>
              <a:ext cx="59549" cy="79733"/>
              <a:chOff x="3586375" y="2281300"/>
              <a:chExt cx="125025" cy="175275"/>
            </a:xfrm>
          </p:grpSpPr>
          <p:sp>
            <p:nvSpPr>
              <p:cNvPr id="4148" name="Google Shape;4148;p7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50" name="Google Shape;4150;p74"/>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1" name="Google Shape;4151;p74"/>
            <p:cNvGrpSpPr/>
            <p:nvPr/>
          </p:nvGrpSpPr>
          <p:grpSpPr>
            <a:xfrm>
              <a:off x="4513224" y="3221724"/>
              <a:ext cx="274563" cy="280321"/>
              <a:chOff x="5298975" y="3412225"/>
              <a:chExt cx="576450" cy="616225"/>
            </a:xfrm>
          </p:grpSpPr>
          <p:sp>
            <p:nvSpPr>
              <p:cNvPr id="4152" name="Google Shape;4152;p7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153" name="Google Shape;4153;p7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4" name="Google Shape;4154;p74"/>
            <p:cNvGrpSpPr/>
            <p:nvPr/>
          </p:nvGrpSpPr>
          <p:grpSpPr>
            <a:xfrm>
              <a:off x="4824403" y="3421846"/>
              <a:ext cx="110132" cy="130647"/>
              <a:chOff x="5952300" y="3852150"/>
              <a:chExt cx="231225" cy="287200"/>
            </a:xfrm>
          </p:grpSpPr>
          <p:sp>
            <p:nvSpPr>
              <p:cNvPr id="4155" name="Google Shape;4155;p7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57" name="Google Shape;4157;p74"/>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4"/>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4"/>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4"/>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4"/>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4"/>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4"/>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4"/>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65" name="Google Shape;4165;p74"/>
            <p:cNvGrpSpPr/>
            <p:nvPr/>
          </p:nvGrpSpPr>
          <p:grpSpPr>
            <a:xfrm>
              <a:off x="4295710" y="3079670"/>
              <a:ext cx="14968" cy="27135"/>
              <a:chOff x="4842300" y="3099950"/>
              <a:chExt cx="31425" cy="59650"/>
            </a:xfrm>
          </p:grpSpPr>
          <p:sp>
            <p:nvSpPr>
              <p:cNvPr id="4166" name="Google Shape;4166;p7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70" name="Google Shape;4170;p74"/>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4"/>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4"/>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4"/>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4"/>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4"/>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4"/>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4"/>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8" name="Google Shape;4178;p74"/>
            <p:cNvGrpSpPr/>
            <p:nvPr/>
          </p:nvGrpSpPr>
          <p:grpSpPr>
            <a:xfrm>
              <a:off x="3831056" y="2816010"/>
              <a:ext cx="37378" cy="27612"/>
              <a:chOff x="3866750" y="2520350"/>
              <a:chExt cx="78475" cy="60700"/>
            </a:xfrm>
          </p:grpSpPr>
          <p:sp>
            <p:nvSpPr>
              <p:cNvPr id="4179" name="Google Shape;4179;p7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83" name="Google Shape;4183;p74"/>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4"/>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4"/>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4"/>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4"/>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4"/>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4"/>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4"/>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4"/>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4"/>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4"/>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4"/>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4"/>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4"/>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4"/>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4"/>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4"/>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200" name="Google Shape;4200;p74"/>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4"/>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4"/>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4"/>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4"/>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4"/>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4"/>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4"/>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4"/>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4"/>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4"/>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4"/>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212" name="Google Shape;4212;p74"/>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4"/>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4"/>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4"/>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4"/>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4"/>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4"/>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4"/>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4"/>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4"/>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4"/>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4"/>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4"/>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25" name="Google Shape;4225;p74"/>
            <p:cNvGrpSpPr/>
            <p:nvPr/>
          </p:nvGrpSpPr>
          <p:grpSpPr>
            <a:xfrm>
              <a:off x="3632736" y="3051591"/>
              <a:ext cx="63288" cy="45217"/>
              <a:chOff x="3450375" y="3038225"/>
              <a:chExt cx="132875" cy="99400"/>
            </a:xfrm>
          </p:grpSpPr>
          <p:sp>
            <p:nvSpPr>
              <p:cNvPr id="4226" name="Google Shape;4226;p7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8" name="Google Shape;4228;p74"/>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4"/>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4"/>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4"/>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4"/>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4"/>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4"/>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4"/>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4"/>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237" name="Google Shape;4237;p74"/>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4"/>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4"/>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4"/>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4"/>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4"/>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4"/>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4"/>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4"/>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4"/>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247" name="Google Shape;4247;p74"/>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4"/>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4"/>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4"/>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4"/>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4"/>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253" name="Google Shape;4253;p74"/>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4"/>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4"/>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4"/>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4"/>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4"/>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4"/>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4"/>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3" name="Google Shape;4263;p74"/>
          <p:cNvGrpSpPr/>
          <p:nvPr/>
        </p:nvGrpSpPr>
        <p:grpSpPr>
          <a:xfrm>
            <a:off x="719116" y="2850945"/>
            <a:ext cx="2622876" cy="1333540"/>
            <a:chOff x="238125" y="1038125"/>
            <a:chExt cx="7146800" cy="3633625"/>
          </a:xfrm>
        </p:grpSpPr>
        <p:sp>
          <p:nvSpPr>
            <p:cNvPr id="4264" name="Google Shape;4264;p7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6" name="Google Shape;5836;p74"/>
          <p:cNvGrpSpPr/>
          <p:nvPr/>
        </p:nvGrpSpPr>
        <p:grpSpPr>
          <a:xfrm>
            <a:off x="5834044" y="993055"/>
            <a:ext cx="2590840" cy="1380235"/>
            <a:chOff x="233350" y="949250"/>
            <a:chExt cx="7137300" cy="3802300"/>
          </a:xfrm>
        </p:grpSpPr>
        <p:sp>
          <p:nvSpPr>
            <p:cNvPr id="5837" name="Google Shape;5837;p7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8" name="Google Shape;5888;p74"/>
          <p:cNvGrpSpPr/>
          <p:nvPr/>
        </p:nvGrpSpPr>
        <p:grpSpPr>
          <a:xfrm>
            <a:off x="7648473" y="3037828"/>
            <a:ext cx="104231" cy="320340"/>
            <a:chOff x="7564426" y="3224343"/>
            <a:chExt cx="119985" cy="368801"/>
          </a:xfrm>
        </p:grpSpPr>
        <p:sp>
          <p:nvSpPr>
            <p:cNvPr id="5889" name="Google Shape;5889;p7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1" name="Google Shape;5891;p74"/>
          <p:cNvGrpSpPr/>
          <p:nvPr/>
        </p:nvGrpSpPr>
        <p:grpSpPr>
          <a:xfrm>
            <a:off x="7347962" y="3031929"/>
            <a:ext cx="189489" cy="332132"/>
            <a:chOff x="8370831" y="3202002"/>
            <a:chExt cx="218129" cy="382376"/>
          </a:xfrm>
        </p:grpSpPr>
        <p:sp>
          <p:nvSpPr>
            <p:cNvPr id="5892" name="Google Shape;5892;p7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74"/>
          <p:cNvGrpSpPr/>
          <p:nvPr/>
        </p:nvGrpSpPr>
        <p:grpSpPr>
          <a:xfrm>
            <a:off x="8071351" y="3443061"/>
            <a:ext cx="309429" cy="267000"/>
            <a:chOff x="6742064" y="3750480"/>
            <a:chExt cx="399315" cy="344560"/>
          </a:xfrm>
        </p:grpSpPr>
        <p:sp>
          <p:nvSpPr>
            <p:cNvPr id="5895" name="Google Shape;5895;p7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7" name="Google Shape;5897;p74"/>
          <p:cNvGrpSpPr/>
          <p:nvPr/>
        </p:nvGrpSpPr>
        <p:grpSpPr>
          <a:xfrm>
            <a:off x="7610370" y="3794109"/>
            <a:ext cx="180437" cy="281608"/>
            <a:chOff x="7248525" y="3739696"/>
            <a:chExt cx="230531" cy="359790"/>
          </a:xfrm>
        </p:grpSpPr>
        <p:sp>
          <p:nvSpPr>
            <p:cNvPr id="5898" name="Google Shape;5898;p7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0" name="Google Shape;5900;p74"/>
          <p:cNvGrpSpPr/>
          <p:nvPr/>
        </p:nvGrpSpPr>
        <p:grpSpPr>
          <a:xfrm>
            <a:off x="7856289" y="3437333"/>
            <a:ext cx="162896" cy="278710"/>
            <a:chOff x="7601242" y="3729267"/>
            <a:chExt cx="222566" cy="380803"/>
          </a:xfrm>
        </p:grpSpPr>
        <p:sp>
          <p:nvSpPr>
            <p:cNvPr id="5901" name="Google Shape;5901;p7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03" name="Google Shape;5903;p74"/>
          <p:cNvSpPr/>
          <p:nvPr/>
        </p:nvSpPr>
        <p:spPr>
          <a:xfrm>
            <a:off x="7822315" y="304969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4" name="Google Shape;5904;p74"/>
          <p:cNvGrpSpPr/>
          <p:nvPr/>
        </p:nvGrpSpPr>
        <p:grpSpPr>
          <a:xfrm>
            <a:off x="7345935" y="3438473"/>
            <a:ext cx="193543" cy="275990"/>
            <a:chOff x="8304647" y="3738687"/>
            <a:chExt cx="225076" cy="320956"/>
          </a:xfrm>
        </p:grpSpPr>
        <p:sp>
          <p:nvSpPr>
            <p:cNvPr id="5905" name="Google Shape;5905;p74"/>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8" name="Google Shape;5908;p74"/>
          <p:cNvGrpSpPr/>
          <p:nvPr/>
        </p:nvGrpSpPr>
        <p:grpSpPr>
          <a:xfrm>
            <a:off x="7618427" y="3438473"/>
            <a:ext cx="178492" cy="275990"/>
            <a:chOff x="8615101" y="3738687"/>
            <a:chExt cx="207573" cy="320956"/>
          </a:xfrm>
        </p:grpSpPr>
        <p:sp>
          <p:nvSpPr>
            <p:cNvPr id="5909" name="Google Shape;5909;p74"/>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2" name="Google Shape;5912;p74"/>
          <p:cNvSpPr/>
          <p:nvPr/>
        </p:nvSpPr>
        <p:spPr>
          <a:xfrm>
            <a:off x="8114867" y="3028356"/>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3" name="Google Shape;5913;p74"/>
          <p:cNvGrpSpPr/>
          <p:nvPr/>
        </p:nvGrpSpPr>
        <p:grpSpPr>
          <a:xfrm>
            <a:off x="6013132" y="3559961"/>
            <a:ext cx="557671" cy="511283"/>
            <a:chOff x="6015419" y="3716859"/>
            <a:chExt cx="557671" cy="511283"/>
          </a:xfrm>
        </p:grpSpPr>
        <p:sp>
          <p:nvSpPr>
            <p:cNvPr id="5914" name="Google Shape;5914;p74"/>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5" name="Google Shape;5915;p74"/>
            <p:cNvGrpSpPr/>
            <p:nvPr/>
          </p:nvGrpSpPr>
          <p:grpSpPr>
            <a:xfrm>
              <a:off x="6036094" y="3716980"/>
              <a:ext cx="529860" cy="510468"/>
              <a:chOff x="6036094" y="3716980"/>
              <a:chExt cx="529860" cy="510468"/>
            </a:xfrm>
          </p:grpSpPr>
          <p:sp>
            <p:nvSpPr>
              <p:cNvPr id="5916" name="Google Shape;5916;p74"/>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4"/>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4"/>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4"/>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4"/>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4"/>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4"/>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4"/>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4"/>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4"/>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26" name="Google Shape;5926;p74"/>
          <p:cNvGrpSpPr/>
          <p:nvPr/>
        </p:nvGrpSpPr>
        <p:grpSpPr>
          <a:xfrm>
            <a:off x="6642017" y="2916730"/>
            <a:ext cx="576302" cy="511871"/>
            <a:chOff x="6644304" y="3073628"/>
            <a:chExt cx="576302" cy="511871"/>
          </a:xfrm>
        </p:grpSpPr>
        <p:sp>
          <p:nvSpPr>
            <p:cNvPr id="5927" name="Google Shape;5927;p7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8" name="Google Shape;5928;p74"/>
            <p:cNvGrpSpPr/>
            <p:nvPr/>
          </p:nvGrpSpPr>
          <p:grpSpPr>
            <a:xfrm>
              <a:off x="6712169" y="3085440"/>
              <a:ext cx="481622" cy="494913"/>
              <a:chOff x="6712169" y="3085440"/>
              <a:chExt cx="481622" cy="494913"/>
            </a:xfrm>
          </p:grpSpPr>
          <p:sp>
            <p:nvSpPr>
              <p:cNvPr id="5929" name="Google Shape;5929;p74"/>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4"/>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4"/>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4"/>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4"/>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4" name="Google Shape;5934;p74"/>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4"/>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4"/>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7" name="Google Shape;5937;p74"/>
          <p:cNvSpPr/>
          <p:nvPr/>
        </p:nvSpPr>
        <p:spPr>
          <a:xfrm>
            <a:off x="6986052" y="2933359"/>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8" name="Google Shape;5938;p74"/>
          <p:cNvGrpSpPr/>
          <p:nvPr/>
        </p:nvGrpSpPr>
        <p:grpSpPr>
          <a:xfrm>
            <a:off x="6649868" y="3559725"/>
            <a:ext cx="560631" cy="511352"/>
            <a:chOff x="6652154" y="3716623"/>
            <a:chExt cx="560631" cy="511352"/>
          </a:xfrm>
        </p:grpSpPr>
        <p:sp>
          <p:nvSpPr>
            <p:cNvPr id="5939" name="Google Shape;5939;p74"/>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0" name="Google Shape;5940;p74"/>
            <p:cNvGrpSpPr/>
            <p:nvPr/>
          </p:nvGrpSpPr>
          <p:grpSpPr>
            <a:xfrm>
              <a:off x="6669657" y="3716715"/>
              <a:ext cx="466779" cy="464290"/>
              <a:chOff x="6669657" y="3716715"/>
              <a:chExt cx="466779" cy="464290"/>
            </a:xfrm>
          </p:grpSpPr>
          <p:sp>
            <p:nvSpPr>
              <p:cNvPr id="5941" name="Google Shape;5941;p74"/>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4"/>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4"/>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4"/>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4"/>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4"/>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4"/>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4"/>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4"/>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4"/>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4"/>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4"/>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4"/>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54" name="Google Shape;5954;p74"/>
          <p:cNvGrpSpPr/>
          <p:nvPr/>
        </p:nvGrpSpPr>
        <p:grpSpPr>
          <a:xfrm>
            <a:off x="7843959" y="3841134"/>
            <a:ext cx="187557" cy="187557"/>
            <a:chOff x="8565775" y="671075"/>
            <a:chExt cx="441000" cy="441000"/>
          </a:xfrm>
        </p:grpSpPr>
        <p:sp>
          <p:nvSpPr>
            <p:cNvPr id="5955" name="Google Shape;5955;p7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4"/>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7" name="Google Shape;5957;p74"/>
          <p:cNvSpPr/>
          <p:nvPr/>
        </p:nvSpPr>
        <p:spPr>
          <a:xfrm>
            <a:off x="8145173" y="3837054"/>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4"/>
          <p:cNvSpPr/>
          <p:nvPr/>
        </p:nvSpPr>
        <p:spPr>
          <a:xfrm flipH="1">
            <a:off x="7353412" y="3803510"/>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9" name="Google Shape;5959;p74"/>
          <p:cNvGrpSpPr/>
          <p:nvPr/>
        </p:nvGrpSpPr>
        <p:grpSpPr>
          <a:xfrm>
            <a:off x="5997814" y="2919352"/>
            <a:ext cx="587871" cy="512373"/>
            <a:chOff x="6000100" y="3076250"/>
            <a:chExt cx="587871" cy="512373"/>
          </a:xfrm>
        </p:grpSpPr>
        <p:sp>
          <p:nvSpPr>
            <p:cNvPr id="5960" name="Google Shape;5960;p74"/>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1" name="Google Shape;5961;p74"/>
            <p:cNvGrpSpPr/>
            <p:nvPr/>
          </p:nvGrpSpPr>
          <p:grpSpPr>
            <a:xfrm>
              <a:off x="6031360" y="3076713"/>
              <a:ext cx="539107" cy="480965"/>
              <a:chOff x="6031360" y="3076713"/>
              <a:chExt cx="539107" cy="480965"/>
            </a:xfrm>
          </p:grpSpPr>
          <p:sp>
            <p:nvSpPr>
              <p:cNvPr id="5962" name="Google Shape;5962;p74"/>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4"/>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4"/>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4"/>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4"/>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4"/>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4"/>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69" name="Google Shape;5969;p74"/>
          <p:cNvGrpSpPr/>
          <p:nvPr/>
        </p:nvGrpSpPr>
        <p:grpSpPr>
          <a:xfrm>
            <a:off x="3369305" y="938716"/>
            <a:ext cx="2310381" cy="1488888"/>
            <a:chOff x="229225" y="549050"/>
            <a:chExt cx="7161750" cy="4615275"/>
          </a:xfrm>
        </p:grpSpPr>
        <p:sp>
          <p:nvSpPr>
            <p:cNvPr id="5970" name="Google Shape;5970;p74"/>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4"/>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4"/>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4"/>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4"/>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4"/>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4"/>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4"/>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4"/>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4"/>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4"/>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4"/>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4"/>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4"/>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4"/>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4"/>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4"/>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4"/>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4"/>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4"/>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4"/>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4"/>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4"/>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4"/>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4"/>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4"/>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4"/>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4"/>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4"/>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4"/>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4"/>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4"/>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4"/>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4"/>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4"/>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4"/>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4"/>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4"/>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4"/>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4"/>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4"/>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4"/>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4"/>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4"/>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4"/>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4"/>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4"/>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4"/>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4"/>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4"/>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4"/>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4"/>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4"/>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4"/>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4"/>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4"/>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4"/>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4"/>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4"/>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4"/>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4"/>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4"/>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4"/>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4"/>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4"/>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4"/>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4"/>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4"/>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4"/>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4"/>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4"/>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4"/>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4"/>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4"/>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4"/>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4"/>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4"/>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4"/>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4"/>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4"/>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4"/>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4"/>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4"/>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4"/>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4"/>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4"/>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4"/>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4"/>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4"/>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4"/>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4"/>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4"/>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4"/>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4"/>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4"/>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4"/>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4"/>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4"/>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4"/>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4"/>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4"/>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4"/>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4"/>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4"/>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4"/>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4"/>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4"/>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4"/>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4"/>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4"/>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4"/>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4"/>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4"/>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4"/>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4"/>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4"/>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4"/>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74"/>
          <p:cNvGrpSpPr/>
          <p:nvPr/>
        </p:nvGrpSpPr>
        <p:grpSpPr>
          <a:xfrm>
            <a:off x="3514723" y="2830563"/>
            <a:ext cx="2310282" cy="1374222"/>
            <a:chOff x="238125" y="732525"/>
            <a:chExt cx="7130500" cy="4241425"/>
          </a:xfrm>
        </p:grpSpPr>
        <p:sp>
          <p:nvSpPr>
            <p:cNvPr id="6088" name="Google Shape;6088;p74"/>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4"/>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4"/>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4"/>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4"/>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4"/>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4"/>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4"/>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4"/>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4"/>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4"/>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4"/>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4"/>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4"/>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4"/>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4"/>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4"/>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4"/>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4"/>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4"/>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4"/>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4"/>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4"/>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4"/>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4"/>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4"/>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4"/>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4"/>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4"/>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4"/>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4"/>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4"/>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4"/>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4"/>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4"/>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4"/>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4"/>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4"/>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4"/>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4"/>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4"/>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4"/>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4"/>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4"/>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4"/>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4"/>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4"/>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4"/>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4"/>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4"/>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4"/>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4"/>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4"/>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4"/>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4"/>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4"/>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4"/>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4"/>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4"/>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4"/>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4"/>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4"/>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4"/>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4"/>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4"/>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4"/>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4"/>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4"/>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4"/>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4"/>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4"/>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4"/>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4"/>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4"/>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4"/>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4"/>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4"/>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4"/>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4"/>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4"/>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4"/>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4"/>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4"/>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4"/>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4"/>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4"/>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4"/>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4"/>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4"/>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4"/>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4"/>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4"/>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4"/>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4"/>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4"/>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4"/>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4"/>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4"/>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4"/>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4"/>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4"/>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4"/>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4"/>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4"/>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4"/>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4"/>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4"/>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4"/>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4"/>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4"/>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4"/>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4"/>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4"/>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4"/>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05" name="Shape 6205"/>
        <p:cNvGrpSpPr/>
        <p:nvPr/>
      </p:nvGrpSpPr>
      <p:grpSpPr>
        <a:xfrm>
          <a:off x="0" y="0"/>
          <a:ext cx="0" cy="0"/>
          <a:chOff x="0" y="0"/>
          <a:chExt cx="0" cy="0"/>
        </a:xfrm>
      </p:grpSpPr>
      <p:grpSp>
        <p:nvGrpSpPr>
          <p:cNvPr id="6206" name="Google Shape;6206;p75"/>
          <p:cNvGrpSpPr/>
          <p:nvPr/>
        </p:nvGrpSpPr>
        <p:grpSpPr>
          <a:xfrm>
            <a:off x="725414" y="969763"/>
            <a:ext cx="2507799" cy="206239"/>
            <a:chOff x="106648" y="895722"/>
            <a:chExt cx="4481413" cy="374300"/>
          </a:xfrm>
        </p:grpSpPr>
        <p:grpSp>
          <p:nvGrpSpPr>
            <p:cNvPr id="6207" name="Google Shape;6207;p75"/>
            <p:cNvGrpSpPr/>
            <p:nvPr/>
          </p:nvGrpSpPr>
          <p:grpSpPr>
            <a:xfrm>
              <a:off x="2233276" y="895722"/>
              <a:ext cx="1082667" cy="223591"/>
              <a:chOff x="4808316" y="2800065"/>
              <a:chExt cx="1999386" cy="412910"/>
            </a:xfrm>
          </p:grpSpPr>
          <p:sp>
            <p:nvSpPr>
              <p:cNvPr id="6208" name="Google Shape;6208;p75"/>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9" name="Google Shape;6209;p75"/>
              <p:cNvGrpSpPr/>
              <p:nvPr/>
            </p:nvGrpSpPr>
            <p:grpSpPr>
              <a:xfrm>
                <a:off x="4808316" y="2800065"/>
                <a:ext cx="92400" cy="411825"/>
                <a:chOff x="845575" y="2563700"/>
                <a:chExt cx="92400" cy="411825"/>
              </a:xfrm>
            </p:grpSpPr>
            <p:cxnSp>
              <p:nvCxnSpPr>
                <p:cNvPr id="6210" name="Google Shape;6210;p7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11" name="Google Shape;6211;p7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12" name="Google Shape;6212;p75"/>
            <p:cNvGrpSpPr/>
            <p:nvPr/>
          </p:nvGrpSpPr>
          <p:grpSpPr>
            <a:xfrm>
              <a:off x="106648" y="895722"/>
              <a:ext cx="1088401" cy="223591"/>
              <a:chOff x="881025" y="2800065"/>
              <a:chExt cx="2009975" cy="412910"/>
            </a:xfrm>
          </p:grpSpPr>
          <p:sp>
            <p:nvSpPr>
              <p:cNvPr id="6213" name="Google Shape;6213;p75"/>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14" name="Google Shape;6214;p75"/>
              <p:cNvGrpSpPr/>
              <p:nvPr/>
            </p:nvGrpSpPr>
            <p:grpSpPr>
              <a:xfrm>
                <a:off x="881025" y="2800065"/>
                <a:ext cx="92400" cy="411825"/>
                <a:chOff x="845575" y="2563700"/>
                <a:chExt cx="92400" cy="411825"/>
              </a:xfrm>
            </p:grpSpPr>
            <p:cxnSp>
              <p:nvCxnSpPr>
                <p:cNvPr id="6215" name="Google Shape;6215;p7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16" name="Google Shape;6216;p7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17" name="Google Shape;6217;p75"/>
            <p:cNvGrpSpPr/>
            <p:nvPr/>
          </p:nvGrpSpPr>
          <p:grpSpPr>
            <a:xfrm>
              <a:off x="1172346" y="1047018"/>
              <a:ext cx="1083151" cy="223003"/>
              <a:chOff x="2849073" y="3079467"/>
              <a:chExt cx="2000279" cy="411825"/>
            </a:xfrm>
          </p:grpSpPr>
          <p:sp>
            <p:nvSpPr>
              <p:cNvPr id="6218" name="Google Shape;6218;p75"/>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19" name="Google Shape;6219;p75"/>
              <p:cNvGrpSpPr/>
              <p:nvPr/>
            </p:nvGrpSpPr>
            <p:grpSpPr>
              <a:xfrm rot="10800000">
                <a:off x="2849073" y="3079467"/>
                <a:ext cx="92400" cy="411825"/>
                <a:chOff x="2070100" y="2563700"/>
                <a:chExt cx="92400" cy="411825"/>
              </a:xfrm>
            </p:grpSpPr>
            <p:cxnSp>
              <p:nvCxnSpPr>
                <p:cNvPr id="6220" name="Google Shape;6220;p7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21" name="Google Shape;6221;p7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22" name="Google Shape;6222;p75"/>
            <p:cNvGrpSpPr/>
            <p:nvPr/>
          </p:nvGrpSpPr>
          <p:grpSpPr>
            <a:xfrm>
              <a:off x="3290132" y="1047018"/>
              <a:ext cx="1297929" cy="223003"/>
              <a:chOff x="6760035" y="3079467"/>
              <a:chExt cx="2396914" cy="411825"/>
            </a:xfrm>
          </p:grpSpPr>
          <p:sp>
            <p:nvSpPr>
              <p:cNvPr id="6223" name="Google Shape;6223;p75"/>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4" name="Google Shape;6224;p75"/>
              <p:cNvGrpSpPr/>
              <p:nvPr/>
            </p:nvGrpSpPr>
            <p:grpSpPr>
              <a:xfrm rot="10800000">
                <a:off x="6760035" y="3079467"/>
                <a:ext cx="92400" cy="411825"/>
                <a:chOff x="2070100" y="2563700"/>
                <a:chExt cx="92400" cy="411825"/>
              </a:xfrm>
            </p:grpSpPr>
            <p:cxnSp>
              <p:nvCxnSpPr>
                <p:cNvPr id="6225" name="Google Shape;6225;p7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26" name="Google Shape;6226;p7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227" name="Google Shape;6227;p75"/>
          <p:cNvGrpSpPr/>
          <p:nvPr/>
        </p:nvGrpSpPr>
        <p:grpSpPr>
          <a:xfrm>
            <a:off x="2143176" y="3369134"/>
            <a:ext cx="1086701" cy="799429"/>
            <a:chOff x="2183288" y="3555572"/>
            <a:chExt cx="1136241" cy="835873"/>
          </a:xfrm>
        </p:grpSpPr>
        <p:sp>
          <p:nvSpPr>
            <p:cNvPr id="6228" name="Google Shape;6228;p75"/>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9" name="Google Shape;6229;p75"/>
            <p:cNvGrpSpPr/>
            <p:nvPr/>
          </p:nvGrpSpPr>
          <p:grpSpPr>
            <a:xfrm>
              <a:off x="2205895" y="3637269"/>
              <a:ext cx="1089848" cy="724993"/>
              <a:chOff x="2205895" y="3637269"/>
              <a:chExt cx="1089848" cy="724993"/>
            </a:xfrm>
          </p:grpSpPr>
          <p:sp>
            <p:nvSpPr>
              <p:cNvPr id="6230" name="Google Shape;6230;p75"/>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5"/>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5"/>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5"/>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5"/>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5"/>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6" name="Google Shape;6236;p75"/>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37" name="Google Shape;6237;p75"/>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238" name="Google Shape;6238;p75"/>
            <p:cNvGrpSpPr/>
            <p:nvPr/>
          </p:nvGrpSpPr>
          <p:grpSpPr>
            <a:xfrm>
              <a:off x="3173850" y="3779426"/>
              <a:ext cx="145679" cy="70048"/>
              <a:chOff x="3173850" y="3779426"/>
              <a:chExt cx="145679" cy="70048"/>
            </a:xfrm>
          </p:grpSpPr>
          <p:cxnSp>
            <p:nvCxnSpPr>
              <p:cNvPr id="6239" name="Google Shape;6239;p75"/>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240" name="Google Shape;6240;p75"/>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1" name="Google Shape;6241;p75"/>
            <p:cNvGrpSpPr/>
            <p:nvPr/>
          </p:nvGrpSpPr>
          <p:grpSpPr>
            <a:xfrm>
              <a:off x="2183288" y="4139483"/>
              <a:ext cx="145133" cy="70048"/>
              <a:chOff x="2183288" y="4139483"/>
              <a:chExt cx="145133" cy="70048"/>
            </a:xfrm>
          </p:grpSpPr>
          <p:cxnSp>
            <p:nvCxnSpPr>
              <p:cNvPr id="6242" name="Google Shape;6242;p75"/>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243" name="Google Shape;6243;p75"/>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4" name="Google Shape;6244;p75"/>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45" name="Google Shape;6245;p75"/>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246" name="Google Shape;6246;p75"/>
            <p:cNvGrpSpPr/>
            <p:nvPr/>
          </p:nvGrpSpPr>
          <p:grpSpPr>
            <a:xfrm>
              <a:off x="2943836" y="4268886"/>
              <a:ext cx="60717" cy="122559"/>
              <a:chOff x="2943836" y="4268886"/>
              <a:chExt cx="60717" cy="122559"/>
            </a:xfrm>
          </p:grpSpPr>
          <p:sp>
            <p:nvSpPr>
              <p:cNvPr id="6247" name="Google Shape;6247;p75"/>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48" name="Google Shape;6248;p75"/>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249" name="Google Shape;6249;p75"/>
          <p:cNvGrpSpPr/>
          <p:nvPr/>
        </p:nvGrpSpPr>
        <p:grpSpPr>
          <a:xfrm>
            <a:off x="3406121" y="1290134"/>
            <a:ext cx="1675870" cy="758251"/>
            <a:chOff x="3530532" y="1496185"/>
            <a:chExt cx="1562000" cy="706730"/>
          </a:xfrm>
        </p:grpSpPr>
        <p:cxnSp>
          <p:nvCxnSpPr>
            <p:cNvPr id="6250" name="Google Shape;6250;p75"/>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251" name="Google Shape;6251;p75"/>
            <p:cNvGrpSpPr/>
            <p:nvPr/>
          </p:nvGrpSpPr>
          <p:grpSpPr>
            <a:xfrm>
              <a:off x="3530532" y="1496185"/>
              <a:ext cx="323430" cy="463587"/>
              <a:chOff x="3530532" y="1496185"/>
              <a:chExt cx="323430" cy="463587"/>
            </a:xfrm>
          </p:grpSpPr>
          <p:grpSp>
            <p:nvGrpSpPr>
              <p:cNvPr id="6252" name="Google Shape;6252;p75"/>
              <p:cNvGrpSpPr/>
              <p:nvPr/>
            </p:nvGrpSpPr>
            <p:grpSpPr>
              <a:xfrm>
                <a:off x="3567462" y="1496185"/>
                <a:ext cx="286500" cy="361376"/>
                <a:chOff x="3567462" y="1496185"/>
                <a:chExt cx="286500" cy="361376"/>
              </a:xfrm>
            </p:grpSpPr>
            <p:cxnSp>
              <p:nvCxnSpPr>
                <p:cNvPr id="6253" name="Google Shape;6253;p75"/>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254" name="Google Shape;6254;p75"/>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5" name="Google Shape;6255;p75"/>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6" name="Google Shape;6256;p75"/>
            <p:cNvGrpSpPr/>
            <p:nvPr/>
          </p:nvGrpSpPr>
          <p:grpSpPr>
            <a:xfrm>
              <a:off x="3891569" y="1779209"/>
              <a:ext cx="323945" cy="423706"/>
              <a:chOff x="3891569" y="1779209"/>
              <a:chExt cx="323945" cy="423706"/>
            </a:xfrm>
          </p:grpSpPr>
          <p:grpSp>
            <p:nvGrpSpPr>
              <p:cNvPr id="6257" name="Google Shape;6257;p75"/>
              <p:cNvGrpSpPr/>
              <p:nvPr/>
            </p:nvGrpSpPr>
            <p:grpSpPr>
              <a:xfrm>
                <a:off x="3929014" y="1881638"/>
                <a:ext cx="286500" cy="321278"/>
                <a:chOff x="3929014" y="1881638"/>
                <a:chExt cx="286500" cy="321278"/>
              </a:xfrm>
            </p:grpSpPr>
            <p:cxnSp>
              <p:nvCxnSpPr>
                <p:cNvPr id="6258" name="Google Shape;6258;p75"/>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259" name="Google Shape;6259;p75"/>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0" name="Google Shape;6260;p75"/>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1" name="Google Shape;6261;p75"/>
            <p:cNvGrpSpPr/>
            <p:nvPr/>
          </p:nvGrpSpPr>
          <p:grpSpPr>
            <a:xfrm>
              <a:off x="4252606" y="1496185"/>
              <a:ext cx="324721" cy="463587"/>
              <a:chOff x="4252606" y="1496185"/>
              <a:chExt cx="324721" cy="463587"/>
            </a:xfrm>
          </p:grpSpPr>
          <p:grpSp>
            <p:nvGrpSpPr>
              <p:cNvPr id="6262" name="Google Shape;6262;p75"/>
              <p:cNvGrpSpPr/>
              <p:nvPr/>
            </p:nvGrpSpPr>
            <p:grpSpPr>
              <a:xfrm>
                <a:off x="4290828" y="1496185"/>
                <a:ext cx="286500" cy="361376"/>
                <a:chOff x="4290828" y="1496185"/>
                <a:chExt cx="286500" cy="361376"/>
              </a:xfrm>
            </p:grpSpPr>
            <p:cxnSp>
              <p:nvCxnSpPr>
                <p:cNvPr id="6263" name="Google Shape;6263;p75"/>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264" name="Google Shape;6264;p75"/>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5" name="Google Shape;6265;p75"/>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6" name="Google Shape;6266;p75"/>
            <p:cNvGrpSpPr/>
            <p:nvPr/>
          </p:nvGrpSpPr>
          <p:grpSpPr>
            <a:xfrm>
              <a:off x="4613643" y="1763716"/>
              <a:ext cx="325308" cy="439200"/>
              <a:chOff x="4613643" y="1763716"/>
              <a:chExt cx="325308" cy="439200"/>
            </a:xfrm>
          </p:grpSpPr>
          <p:grpSp>
            <p:nvGrpSpPr>
              <p:cNvPr id="6267" name="Google Shape;6267;p75"/>
              <p:cNvGrpSpPr/>
              <p:nvPr/>
            </p:nvGrpSpPr>
            <p:grpSpPr>
              <a:xfrm>
                <a:off x="4652451" y="1879538"/>
                <a:ext cx="286500" cy="323378"/>
                <a:chOff x="4652451" y="1879538"/>
                <a:chExt cx="286500" cy="323378"/>
              </a:xfrm>
            </p:grpSpPr>
            <p:cxnSp>
              <p:nvCxnSpPr>
                <p:cNvPr id="6268" name="Google Shape;6268;p75"/>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269" name="Google Shape;6269;p75"/>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0" name="Google Shape;6270;p75"/>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71" name="Google Shape;6271;p75"/>
          <p:cNvGrpSpPr/>
          <p:nvPr/>
        </p:nvGrpSpPr>
        <p:grpSpPr>
          <a:xfrm>
            <a:off x="3417981" y="2143759"/>
            <a:ext cx="1652173" cy="391517"/>
            <a:chOff x="3512551" y="2358270"/>
            <a:chExt cx="1597383" cy="378533"/>
          </a:xfrm>
        </p:grpSpPr>
        <p:cxnSp>
          <p:nvCxnSpPr>
            <p:cNvPr id="6272" name="Google Shape;6272;p75"/>
            <p:cNvCxnSpPr>
              <a:stCxn id="6273" idx="6"/>
              <a:endCxn id="6274"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275" name="Google Shape;6275;p75"/>
            <p:cNvGrpSpPr/>
            <p:nvPr/>
          </p:nvGrpSpPr>
          <p:grpSpPr>
            <a:xfrm>
              <a:off x="3512551" y="2358270"/>
              <a:ext cx="225647" cy="307714"/>
              <a:chOff x="2182679" y="2004714"/>
              <a:chExt cx="792300" cy="1080458"/>
            </a:xfrm>
          </p:grpSpPr>
          <p:cxnSp>
            <p:nvCxnSpPr>
              <p:cNvPr id="6276" name="Google Shape;6276;p75"/>
              <p:cNvCxnSpPr>
                <a:stCxn id="6277"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273" name="Google Shape;6273;p75"/>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5"/>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8" name="Google Shape;6278;p75"/>
            <p:cNvGrpSpPr/>
            <p:nvPr/>
          </p:nvGrpSpPr>
          <p:grpSpPr>
            <a:xfrm>
              <a:off x="3969644" y="2440153"/>
              <a:ext cx="225853" cy="296651"/>
              <a:chOff x="3775710" y="1729289"/>
              <a:chExt cx="136500" cy="179289"/>
            </a:xfrm>
          </p:grpSpPr>
          <p:cxnSp>
            <p:nvCxnSpPr>
              <p:cNvPr id="6279" name="Google Shape;6279;p75"/>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280" name="Google Shape;6280;p75"/>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5"/>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2" name="Google Shape;6282;p75"/>
            <p:cNvGrpSpPr/>
            <p:nvPr/>
          </p:nvGrpSpPr>
          <p:grpSpPr>
            <a:xfrm>
              <a:off x="4427051" y="2358270"/>
              <a:ext cx="225647" cy="307714"/>
              <a:chOff x="5393704" y="2004714"/>
              <a:chExt cx="792300" cy="1080458"/>
            </a:xfrm>
          </p:grpSpPr>
          <p:cxnSp>
            <p:nvCxnSpPr>
              <p:cNvPr id="6283" name="Google Shape;6283;p75"/>
              <p:cNvCxnSpPr>
                <a:stCxn id="6284"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285" name="Google Shape;6285;p75"/>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5"/>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6" name="Google Shape;6286;p75"/>
            <p:cNvGrpSpPr/>
            <p:nvPr/>
          </p:nvGrpSpPr>
          <p:grpSpPr>
            <a:xfrm>
              <a:off x="4884287" y="2440252"/>
              <a:ext cx="225647" cy="296532"/>
              <a:chOff x="6999166" y="2292572"/>
              <a:chExt cx="792300" cy="1041192"/>
            </a:xfrm>
          </p:grpSpPr>
          <p:cxnSp>
            <p:nvCxnSpPr>
              <p:cNvPr id="6287" name="Google Shape;6287;p75"/>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274" name="Google Shape;6274;p75"/>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5"/>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89" name="Google Shape;6289;p75"/>
          <p:cNvGrpSpPr/>
          <p:nvPr/>
        </p:nvGrpSpPr>
        <p:grpSpPr>
          <a:xfrm>
            <a:off x="6838789" y="979959"/>
            <a:ext cx="1581844" cy="732818"/>
            <a:chOff x="634175" y="2986275"/>
            <a:chExt cx="3147949" cy="1458344"/>
          </a:xfrm>
        </p:grpSpPr>
        <p:cxnSp>
          <p:nvCxnSpPr>
            <p:cNvPr id="6290" name="Google Shape;6290;p75"/>
            <p:cNvCxnSpPr>
              <a:stCxn id="6291" idx="4"/>
              <a:endCxn id="6292"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293" name="Google Shape;6293;p75"/>
            <p:cNvCxnSpPr>
              <a:stCxn id="6292" idx="0"/>
              <a:endCxn id="6294"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295" name="Google Shape;6295;p75"/>
            <p:cNvCxnSpPr>
              <a:stCxn id="6294" idx="4"/>
              <a:endCxn id="6296"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297" name="Google Shape;6297;p75"/>
            <p:cNvCxnSpPr>
              <a:stCxn id="6296" idx="0"/>
              <a:endCxn id="6298"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298" name="Google Shape;6298;p75"/>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294" name="Google Shape;6294;p75"/>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291" name="Google Shape;6291;p75"/>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296" name="Google Shape;6296;p75"/>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292" name="Google Shape;6292;p75"/>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299" name="Google Shape;6299;p75"/>
          <p:cNvGrpSpPr/>
          <p:nvPr/>
        </p:nvGrpSpPr>
        <p:grpSpPr>
          <a:xfrm>
            <a:off x="3406504" y="2674269"/>
            <a:ext cx="1675128" cy="313674"/>
            <a:chOff x="998425" y="1182125"/>
            <a:chExt cx="1065400" cy="199500"/>
          </a:xfrm>
        </p:grpSpPr>
        <p:sp>
          <p:nvSpPr>
            <p:cNvPr id="6300" name="Google Shape;6300;p7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5" name="Google Shape;6305;p75"/>
          <p:cNvGrpSpPr/>
          <p:nvPr/>
        </p:nvGrpSpPr>
        <p:grpSpPr>
          <a:xfrm>
            <a:off x="3406503" y="3630235"/>
            <a:ext cx="1675129" cy="525345"/>
            <a:chOff x="5194708" y="3484366"/>
            <a:chExt cx="3148148" cy="987304"/>
          </a:xfrm>
        </p:grpSpPr>
        <p:grpSp>
          <p:nvGrpSpPr>
            <p:cNvPr id="6306" name="Google Shape;6306;p75"/>
            <p:cNvGrpSpPr/>
            <p:nvPr/>
          </p:nvGrpSpPr>
          <p:grpSpPr>
            <a:xfrm>
              <a:off x="7531521" y="3484366"/>
              <a:ext cx="811335" cy="987304"/>
              <a:chOff x="3379425" y="1617275"/>
              <a:chExt cx="1090650" cy="1327200"/>
            </a:xfrm>
          </p:grpSpPr>
          <p:sp>
            <p:nvSpPr>
              <p:cNvPr id="6307" name="Google Shape;6307;p7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0" name="Google Shape;6310;p75"/>
            <p:cNvGrpSpPr/>
            <p:nvPr/>
          </p:nvGrpSpPr>
          <p:grpSpPr>
            <a:xfrm>
              <a:off x="6752546" y="3484366"/>
              <a:ext cx="811428" cy="987304"/>
              <a:chOff x="2332275" y="1617275"/>
              <a:chExt cx="1090775" cy="1327200"/>
            </a:xfrm>
          </p:grpSpPr>
          <p:sp>
            <p:nvSpPr>
              <p:cNvPr id="6311" name="Google Shape;6311;p7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4" name="Google Shape;6314;p75"/>
            <p:cNvGrpSpPr/>
            <p:nvPr/>
          </p:nvGrpSpPr>
          <p:grpSpPr>
            <a:xfrm>
              <a:off x="5973664" y="3484366"/>
              <a:ext cx="811335" cy="987304"/>
              <a:chOff x="1285250" y="1617275"/>
              <a:chExt cx="1090650" cy="1327200"/>
            </a:xfrm>
          </p:grpSpPr>
          <p:sp>
            <p:nvSpPr>
              <p:cNvPr id="6315" name="Google Shape;6315;p7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8" name="Google Shape;6318;p75"/>
            <p:cNvGrpSpPr/>
            <p:nvPr/>
          </p:nvGrpSpPr>
          <p:grpSpPr>
            <a:xfrm>
              <a:off x="5194708" y="3484366"/>
              <a:ext cx="811409" cy="987304"/>
              <a:chOff x="238125" y="1617275"/>
              <a:chExt cx="1090750" cy="1327200"/>
            </a:xfrm>
          </p:grpSpPr>
          <p:sp>
            <p:nvSpPr>
              <p:cNvPr id="6319" name="Google Shape;6319;p7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22" name="Google Shape;6322;p75"/>
          <p:cNvGrpSpPr/>
          <p:nvPr/>
        </p:nvGrpSpPr>
        <p:grpSpPr>
          <a:xfrm>
            <a:off x="6840188" y="2276124"/>
            <a:ext cx="1579046" cy="522230"/>
            <a:chOff x="6853641" y="2534077"/>
            <a:chExt cx="1515545" cy="501229"/>
          </a:xfrm>
        </p:grpSpPr>
        <p:grpSp>
          <p:nvGrpSpPr>
            <p:cNvPr id="6323" name="Google Shape;6323;p75"/>
            <p:cNvGrpSpPr/>
            <p:nvPr/>
          </p:nvGrpSpPr>
          <p:grpSpPr>
            <a:xfrm>
              <a:off x="6853641" y="2618923"/>
              <a:ext cx="1515545" cy="324556"/>
              <a:chOff x="6853641" y="2618923"/>
              <a:chExt cx="1515545" cy="324556"/>
            </a:xfrm>
          </p:grpSpPr>
          <p:sp>
            <p:nvSpPr>
              <p:cNvPr id="6324" name="Google Shape;6324;p75"/>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5"/>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5"/>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5"/>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5"/>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9" name="Google Shape;6329;p75"/>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5"/>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5"/>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5"/>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5"/>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4" name="Google Shape;6334;p75"/>
          <p:cNvGrpSpPr/>
          <p:nvPr/>
        </p:nvGrpSpPr>
        <p:grpSpPr>
          <a:xfrm>
            <a:off x="3435080" y="3151165"/>
            <a:ext cx="1617976" cy="346616"/>
            <a:chOff x="1808063" y="4294338"/>
            <a:chExt cx="3370782" cy="721817"/>
          </a:xfrm>
        </p:grpSpPr>
        <p:sp>
          <p:nvSpPr>
            <p:cNvPr id="6335" name="Google Shape;6335;p7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5" name="Google Shape;6345;p75"/>
          <p:cNvGrpSpPr/>
          <p:nvPr/>
        </p:nvGrpSpPr>
        <p:grpSpPr>
          <a:xfrm>
            <a:off x="5261076" y="3817915"/>
            <a:ext cx="1417067" cy="350605"/>
            <a:chOff x="4234950" y="2101012"/>
            <a:chExt cx="4219974" cy="1044090"/>
          </a:xfrm>
        </p:grpSpPr>
        <p:sp>
          <p:nvSpPr>
            <p:cNvPr id="6346" name="Google Shape;6346;p75"/>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5"/>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5"/>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5"/>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5"/>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5"/>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5"/>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5"/>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5"/>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5"/>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5"/>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5"/>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5"/>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5"/>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5"/>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5"/>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75"/>
          <p:cNvGrpSpPr/>
          <p:nvPr/>
        </p:nvGrpSpPr>
        <p:grpSpPr>
          <a:xfrm>
            <a:off x="6836548" y="1808672"/>
            <a:ext cx="1586327" cy="371557"/>
            <a:chOff x="1247650" y="2075423"/>
            <a:chExt cx="6648477" cy="1557238"/>
          </a:xfrm>
        </p:grpSpPr>
        <p:sp>
          <p:nvSpPr>
            <p:cNvPr id="6363" name="Google Shape;6363;p7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9" name="Google Shape;6369;p75"/>
          <p:cNvGrpSpPr/>
          <p:nvPr/>
        </p:nvGrpSpPr>
        <p:grpSpPr>
          <a:xfrm>
            <a:off x="5267818" y="961862"/>
            <a:ext cx="1415601" cy="1648533"/>
            <a:chOff x="1839112" y="2209163"/>
            <a:chExt cx="1918159" cy="2233784"/>
          </a:xfrm>
        </p:grpSpPr>
        <p:sp>
          <p:nvSpPr>
            <p:cNvPr id="6370" name="Google Shape;6370;p75"/>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5"/>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5"/>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73" name="Google Shape;6373;p75"/>
            <p:cNvCxnSpPr>
              <a:stCxn id="6370" idx="6"/>
              <a:endCxn id="6371"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374" name="Google Shape;6374;p75"/>
            <p:cNvCxnSpPr>
              <a:stCxn id="6371" idx="4"/>
              <a:endCxn id="6375"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376" name="Google Shape;6376;p75"/>
            <p:cNvCxnSpPr>
              <a:stCxn id="6375" idx="6"/>
              <a:endCxn id="6372"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377" name="Google Shape;6377;p75"/>
            <p:cNvCxnSpPr>
              <a:stCxn id="6372" idx="4"/>
              <a:endCxn id="6378"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375" name="Google Shape;6375;p75"/>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5"/>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5"/>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80" name="Google Shape;6380;p75"/>
            <p:cNvCxnSpPr>
              <a:endCxn id="6379"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381" name="Google Shape;6381;p75"/>
          <p:cNvGrpSpPr/>
          <p:nvPr/>
        </p:nvGrpSpPr>
        <p:grpSpPr>
          <a:xfrm>
            <a:off x="3425084" y="979946"/>
            <a:ext cx="1637968" cy="154942"/>
            <a:chOff x="238125" y="2506075"/>
            <a:chExt cx="7115411" cy="673075"/>
          </a:xfrm>
        </p:grpSpPr>
        <p:sp>
          <p:nvSpPr>
            <p:cNvPr id="6382" name="Google Shape;6382;p7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7" name="Google Shape;6387;p75"/>
          <p:cNvGrpSpPr/>
          <p:nvPr/>
        </p:nvGrpSpPr>
        <p:grpSpPr>
          <a:xfrm>
            <a:off x="1965820" y="1294664"/>
            <a:ext cx="1262932" cy="785408"/>
            <a:chOff x="548861" y="389676"/>
            <a:chExt cx="3843371" cy="2390163"/>
          </a:xfrm>
        </p:grpSpPr>
        <p:cxnSp>
          <p:nvCxnSpPr>
            <p:cNvPr id="6388" name="Google Shape;6388;p75"/>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389" name="Google Shape;6389;p75"/>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390" name="Google Shape;6390;p75"/>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391" name="Google Shape;6391;p75"/>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392" name="Google Shape;6392;p75"/>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393" name="Google Shape;6393;p75"/>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94" name="Google Shape;6394;p75"/>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395" name="Google Shape;6395;p75"/>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5"/>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5"/>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5"/>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5"/>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5"/>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1" name="Google Shape;6401;p75"/>
          <p:cNvGrpSpPr/>
          <p:nvPr/>
        </p:nvGrpSpPr>
        <p:grpSpPr>
          <a:xfrm>
            <a:off x="753952" y="2401541"/>
            <a:ext cx="1412054" cy="633562"/>
            <a:chOff x="1187400" y="2529299"/>
            <a:chExt cx="6769193" cy="2241903"/>
          </a:xfrm>
        </p:grpSpPr>
        <p:sp>
          <p:nvSpPr>
            <p:cNvPr id="6402" name="Google Shape;6402;p75"/>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403" name="Google Shape;6403;p75"/>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04" name="Google Shape;6404;p75"/>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05" name="Google Shape;6405;p75"/>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06" name="Google Shape;6406;p75"/>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07" name="Google Shape;6407;p75"/>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08" name="Google Shape;6408;p75"/>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409" name="Google Shape;6409;p75"/>
            <p:cNvCxnSpPr>
              <a:stCxn id="6402" idx="2"/>
              <a:endCxn id="6403"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10" name="Google Shape;6410;p75"/>
            <p:cNvCxnSpPr>
              <a:stCxn id="6404" idx="0"/>
              <a:endCxn id="6402"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11" name="Google Shape;6411;p75"/>
            <p:cNvCxnSpPr>
              <a:stCxn id="6404" idx="2"/>
              <a:endCxn id="6406"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12" name="Google Shape;6412;p75"/>
            <p:cNvCxnSpPr>
              <a:stCxn id="6405" idx="0"/>
              <a:endCxn id="6404"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13" name="Google Shape;6413;p75"/>
            <p:cNvCxnSpPr>
              <a:stCxn id="6403" idx="2"/>
              <a:endCxn id="6408"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14" name="Google Shape;6414;p75"/>
            <p:cNvCxnSpPr>
              <a:stCxn id="6407" idx="0"/>
              <a:endCxn id="6403"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415" name="Google Shape;6415;p75"/>
          <p:cNvGrpSpPr/>
          <p:nvPr/>
        </p:nvGrpSpPr>
        <p:grpSpPr>
          <a:xfrm>
            <a:off x="6840198" y="2894250"/>
            <a:ext cx="1579035" cy="540873"/>
            <a:chOff x="6895650" y="3126697"/>
            <a:chExt cx="1436662" cy="492105"/>
          </a:xfrm>
        </p:grpSpPr>
        <p:sp>
          <p:nvSpPr>
            <p:cNvPr id="6416" name="Google Shape;6416;p75"/>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5"/>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5"/>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5"/>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5"/>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1" name="Google Shape;6421;p75"/>
            <p:cNvGrpSpPr/>
            <p:nvPr/>
          </p:nvGrpSpPr>
          <p:grpSpPr>
            <a:xfrm>
              <a:off x="6995957" y="3335810"/>
              <a:ext cx="1230393" cy="71754"/>
              <a:chOff x="6995957" y="3287964"/>
              <a:chExt cx="1230393" cy="71754"/>
            </a:xfrm>
          </p:grpSpPr>
          <p:sp>
            <p:nvSpPr>
              <p:cNvPr id="6422" name="Google Shape;6422;p75"/>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5"/>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5"/>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5"/>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5"/>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27" name="Google Shape;6427;p75"/>
          <p:cNvGrpSpPr/>
          <p:nvPr/>
        </p:nvGrpSpPr>
        <p:grpSpPr>
          <a:xfrm>
            <a:off x="6838780" y="3531013"/>
            <a:ext cx="1581862" cy="650625"/>
            <a:chOff x="6777990" y="3710194"/>
            <a:chExt cx="1646915" cy="677382"/>
          </a:xfrm>
        </p:grpSpPr>
        <p:grpSp>
          <p:nvGrpSpPr>
            <p:cNvPr id="6428" name="Google Shape;6428;p75"/>
            <p:cNvGrpSpPr/>
            <p:nvPr/>
          </p:nvGrpSpPr>
          <p:grpSpPr>
            <a:xfrm>
              <a:off x="6777990" y="3874492"/>
              <a:ext cx="411129" cy="513083"/>
              <a:chOff x="6777990" y="3874492"/>
              <a:chExt cx="411129" cy="513083"/>
            </a:xfrm>
          </p:grpSpPr>
          <p:cxnSp>
            <p:nvCxnSpPr>
              <p:cNvPr id="6429" name="Google Shape;6429;p75"/>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430" name="Google Shape;6430;p75"/>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1" name="Google Shape;6431;p75"/>
            <p:cNvGrpSpPr/>
            <p:nvPr/>
          </p:nvGrpSpPr>
          <p:grpSpPr>
            <a:xfrm>
              <a:off x="7188425" y="3710194"/>
              <a:ext cx="411123" cy="520535"/>
              <a:chOff x="7188425" y="3710194"/>
              <a:chExt cx="411123" cy="520535"/>
            </a:xfrm>
          </p:grpSpPr>
          <p:cxnSp>
            <p:nvCxnSpPr>
              <p:cNvPr id="6432" name="Google Shape;6432;p75"/>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433" name="Google Shape;6433;p75"/>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4" name="Google Shape;6434;p75"/>
            <p:cNvGrpSpPr/>
            <p:nvPr/>
          </p:nvGrpSpPr>
          <p:grpSpPr>
            <a:xfrm>
              <a:off x="7603341" y="3874492"/>
              <a:ext cx="411474" cy="513083"/>
              <a:chOff x="7603341" y="3874492"/>
              <a:chExt cx="411474" cy="513083"/>
            </a:xfrm>
          </p:grpSpPr>
          <p:cxnSp>
            <p:nvCxnSpPr>
              <p:cNvPr id="6435" name="Google Shape;6435;p75"/>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436" name="Google Shape;6436;p75"/>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7" name="Google Shape;6437;p75"/>
            <p:cNvGrpSpPr/>
            <p:nvPr/>
          </p:nvGrpSpPr>
          <p:grpSpPr>
            <a:xfrm>
              <a:off x="8013776" y="3722847"/>
              <a:ext cx="411129" cy="507881"/>
              <a:chOff x="8013776" y="3722847"/>
              <a:chExt cx="411129" cy="507881"/>
            </a:xfrm>
          </p:grpSpPr>
          <p:cxnSp>
            <p:nvCxnSpPr>
              <p:cNvPr id="6438" name="Google Shape;6438;p75"/>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439" name="Google Shape;6439;p75"/>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40" name="Google Shape;6440;p75"/>
          <p:cNvGrpSpPr/>
          <p:nvPr/>
        </p:nvGrpSpPr>
        <p:grpSpPr>
          <a:xfrm>
            <a:off x="5258295" y="2703853"/>
            <a:ext cx="1421889" cy="1020603"/>
            <a:chOff x="5190863" y="2824811"/>
            <a:chExt cx="1544860" cy="1108869"/>
          </a:xfrm>
        </p:grpSpPr>
        <p:grpSp>
          <p:nvGrpSpPr>
            <p:cNvPr id="6441" name="Google Shape;6441;p75"/>
            <p:cNvGrpSpPr/>
            <p:nvPr/>
          </p:nvGrpSpPr>
          <p:grpSpPr>
            <a:xfrm>
              <a:off x="5938695" y="3176919"/>
              <a:ext cx="685761" cy="404739"/>
              <a:chOff x="5938695" y="3176919"/>
              <a:chExt cx="685761" cy="404739"/>
            </a:xfrm>
          </p:grpSpPr>
          <p:grpSp>
            <p:nvGrpSpPr>
              <p:cNvPr id="6442" name="Google Shape;6442;p75"/>
              <p:cNvGrpSpPr/>
              <p:nvPr/>
            </p:nvGrpSpPr>
            <p:grpSpPr>
              <a:xfrm>
                <a:off x="5938695" y="3176919"/>
                <a:ext cx="685761" cy="404739"/>
                <a:chOff x="5938695" y="3176919"/>
                <a:chExt cx="685761" cy="404739"/>
              </a:xfrm>
            </p:grpSpPr>
            <p:sp>
              <p:nvSpPr>
                <p:cNvPr id="6443" name="Google Shape;6443;p75"/>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5"/>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5" name="Google Shape;6445;p75"/>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6" name="Google Shape;6446;p75"/>
            <p:cNvGrpSpPr/>
            <p:nvPr/>
          </p:nvGrpSpPr>
          <p:grpSpPr>
            <a:xfrm>
              <a:off x="5305233" y="3176835"/>
              <a:ext cx="685971" cy="404655"/>
              <a:chOff x="5305233" y="3176835"/>
              <a:chExt cx="685971" cy="404655"/>
            </a:xfrm>
          </p:grpSpPr>
          <p:grpSp>
            <p:nvGrpSpPr>
              <p:cNvPr id="6447" name="Google Shape;6447;p75"/>
              <p:cNvGrpSpPr/>
              <p:nvPr/>
            </p:nvGrpSpPr>
            <p:grpSpPr>
              <a:xfrm>
                <a:off x="5305233" y="3176835"/>
                <a:ext cx="685971" cy="404655"/>
                <a:chOff x="5305233" y="3176835"/>
                <a:chExt cx="685971" cy="404655"/>
              </a:xfrm>
            </p:grpSpPr>
            <p:sp>
              <p:nvSpPr>
                <p:cNvPr id="6448" name="Google Shape;6448;p75"/>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5"/>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0" name="Google Shape;6450;p75"/>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1" name="Google Shape;6451;p75"/>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2" name="Google Shape;6452;p75"/>
            <p:cNvGrpSpPr/>
            <p:nvPr/>
          </p:nvGrpSpPr>
          <p:grpSpPr>
            <a:xfrm>
              <a:off x="5657361" y="2824811"/>
              <a:ext cx="1078361" cy="404655"/>
              <a:chOff x="5657361" y="2824811"/>
              <a:chExt cx="1078361" cy="404655"/>
            </a:xfrm>
          </p:grpSpPr>
          <p:grpSp>
            <p:nvGrpSpPr>
              <p:cNvPr id="6453" name="Google Shape;6453;p75"/>
              <p:cNvGrpSpPr/>
              <p:nvPr/>
            </p:nvGrpSpPr>
            <p:grpSpPr>
              <a:xfrm>
                <a:off x="5657361" y="2824811"/>
                <a:ext cx="1078361" cy="404655"/>
                <a:chOff x="5657361" y="2824811"/>
                <a:chExt cx="1078361" cy="404655"/>
              </a:xfrm>
            </p:grpSpPr>
            <p:grpSp>
              <p:nvGrpSpPr>
                <p:cNvPr id="6454" name="Google Shape;6454;p75"/>
                <p:cNvGrpSpPr/>
                <p:nvPr/>
              </p:nvGrpSpPr>
              <p:grpSpPr>
                <a:xfrm>
                  <a:off x="5938485" y="2824811"/>
                  <a:ext cx="797237" cy="404655"/>
                  <a:chOff x="5938485" y="2824811"/>
                  <a:chExt cx="797237" cy="404655"/>
                </a:xfrm>
              </p:grpSpPr>
              <p:sp>
                <p:nvSpPr>
                  <p:cNvPr id="6455" name="Google Shape;6455;p75"/>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5"/>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7" name="Google Shape;6457;p75"/>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8" name="Google Shape;6458;p75"/>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9" name="Google Shape;6459;p75"/>
            <p:cNvGrpSpPr/>
            <p:nvPr/>
          </p:nvGrpSpPr>
          <p:grpSpPr>
            <a:xfrm>
              <a:off x="5190863" y="3528942"/>
              <a:ext cx="1078026" cy="404739"/>
              <a:chOff x="5190863" y="3528942"/>
              <a:chExt cx="1078026" cy="404739"/>
            </a:xfrm>
          </p:grpSpPr>
          <p:sp>
            <p:nvSpPr>
              <p:cNvPr id="6460" name="Google Shape;6460;p75"/>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1" name="Google Shape;6461;p75"/>
              <p:cNvGrpSpPr/>
              <p:nvPr/>
            </p:nvGrpSpPr>
            <p:grpSpPr>
              <a:xfrm>
                <a:off x="5190863" y="3528942"/>
                <a:ext cx="1078026" cy="404739"/>
                <a:chOff x="5190863" y="3528942"/>
                <a:chExt cx="1078026" cy="404739"/>
              </a:xfrm>
            </p:grpSpPr>
            <p:sp>
              <p:nvSpPr>
                <p:cNvPr id="6462" name="Google Shape;6462;p75"/>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5"/>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64" name="Google Shape;6464;p75"/>
          <p:cNvGrpSpPr/>
          <p:nvPr/>
        </p:nvGrpSpPr>
        <p:grpSpPr>
          <a:xfrm>
            <a:off x="724302" y="1268321"/>
            <a:ext cx="1086719" cy="879487"/>
            <a:chOff x="803162" y="1474292"/>
            <a:chExt cx="1086719" cy="879487"/>
          </a:xfrm>
        </p:grpSpPr>
        <p:grpSp>
          <p:nvGrpSpPr>
            <p:cNvPr id="6465" name="Google Shape;6465;p75"/>
            <p:cNvGrpSpPr/>
            <p:nvPr/>
          </p:nvGrpSpPr>
          <p:grpSpPr>
            <a:xfrm>
              <a:off x="803162" y="1625948"/>
              <a:ext cx="445856" cy="576579"/>
              <a:chOff x="803162" y="1625948"/>
              <a:chExt cx="445856" cy="576579"/>
            </a:xfrm>
          </p:grpSpPr>
          <p:sp>
            <p:nvSpPr>
              <p:cNvPr id="6466" name="Google Shape;6466;p75"/>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7" name="Google Shape;6467;p75"/>
              <p:cNvGrpSpPr/>
              <p:nvPr/>
            </p:nvGrpSpPr>
            <p:grpSpPr>
              <a:xfrm>
                <a:off x="1056023" y="1625948"/>
                <a:ext cx="192995" cy="576579"/>
                <a:chOff x="1056023" y="1625948"/>
                <a:chExt cx="192995" cy="576579"/>
              </a:xfrm>
            </p:grpSpPr>
            <p:sp>
              <p:nvSpPr>
                <p:cNvPr id="6468" name="Google Shape;6468;p75"/>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5"/>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5"/>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5"/>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5"/>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73" name="Google Shape;6473;p75"/>
            <p:cNvGrpSpPr/>
            <p:nvPr/>
          </p:nvGrpSpPr>
          <p:grpSpPr>
            <a:xfrm>
              <a:off x="1371406" y="1474292"/>
              <a:ext cx="518475" cy="879487"/>
              <a:chOff x="1398231" y="1474292"/>
              <a:chExt cx="518475" cy="879487"/>
            </a:xfrm>
          </p:grpSpPr>
          <p:grpSp>
            <p:nvGrpSpPr>
              <p:cNvPr id="6474" name="Google Shape;6474;p75"/>
              <p:cNvGrpSpPr/>
              <p:nvPr/>
            </p:nvGrpSpPr>
            <p:grpSpPr>
              <a:xfrm>
                <a:off x="1398231" y="1474292"/>
                <a:ext cx="518475" cy="341643"/>
                <a:chOff x="1398231" y="1474292"/>
                <a:chExt cx="518475" cy="341643"/>
              </a:xfrm>
            </p:grpSpPr>
            <p:sp>
              <p:nvSpPr>
                <p:cNvPr id="6475" name="Google Shape;6475;p75"/>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6" name="Google Shape;6476;p75"/>
                <p:cNvGrpSpPr/>
                <p:nvPr/>
              </p:nvGrpSpPr>
              <p:grpSpPr>
                <a:xfrm>
                  <a:off x="1616453" y="1474292"/>
                  <a:ext cx="300253" cy="341643"/>
                  <a:chOff x="1616453" y="1475379"/>
                  <a:chExt cx="300253" cy="341643"/>
                </a:xfrm>
              </p:grpSpPr>
              <p:sp>
                <p:nvSpPr>
                  <p:cNvPr id="6477" name="Google Shape;6477;p75"/>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5"/>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5"/>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5"/>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5"/>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5"/>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5"/>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4" name="Google Shape;6484;p75"/>
                  <p:cNvGrpSpPr/>
                  <p:nvPr/>
                </p:nvGrpSpPr>
                <p:grpSpPr>
                  <a:xfrm>
                    <a:off x="1839639" y="1475379"/>
                    <a:ext cx="77067" cy="341643"/>
                    <a:chOff x="1839639" y="1475379"/>
                    <a:chExt cx="77067" cy="341643"/>
                  </a:xfrm>
                </p:grpSpPr>
                <p:sp>
                  <p:nvSpPr>
                    <p:cNvPr id="6485" name="Google Shape;6485;p75"/>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5"/>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87" name="Google Shape;6487;p75"/>
              <p:cNvGrpSpPr/>
              <p:nvPr/>
            </p:nvGrpSpPr>
            <p:grpSpPr>
              <a:xfrm>
                <a:off x="1398451" y="2012951"/>
                <a:ext cx="518255" cy="340828"/>
                <a:chOff x="1398451" y="2012951"/>
                <a:chExt cx="518255" cy="340828"/>
              </a:xfrm>
            </p:grpSpPr>
            <p:sp>
              <p:nvSpPr>
                <p:cNvPr id="6488" name="Google Shape;6488;p75"/>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9" name="Google Shape;6489;p75"/>
                <p:cNvGrpSpPr/>
                <p:nvPr/>
              </p:nvGrpSpPr>
              <p:grpSpPr>
                <a:xfrm>
                  <a:off x="1616453" y="2012951"/>
                  <a:ext cx="300253" cy="340828"/>
                  <a:chOff x="1616453" y="2013538"/>
                  <a:chExt cx="300253" cy="340828"/>
                </a:xfrm>
              </p:grpSpPr>
              <p:sp>
                <p:nvSpPr>
                  <p:cNvPr id="6490" name="Google Shape;6490;p75"/>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5"/>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5"/>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5"/>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5"/>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5"/>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5"/>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97" name="Google Shape;6497;p75"/>
                  <p:cNvGrpSpPr/>
                  <p:nvPr/>
                </p:nvGrpSpPr>
                <p:grpSpPr>
                  <a:xfrm>
                    <a:off x="1839639" y="2013538"/>
                    <a:ext cx="77067" cy="340828"/>
                    <a:chOff x="1839639" y="2013538"/>
                    <a:chExt cx="77067" cy="340828"/>
                  </a:xfrm>
                </p:grpSpPr>
                <p:sp>
                  <p:nvSpPr>
                    <p:cNvPr id="6498" name="Google Shape;6498;p75"/>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5"/>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500" name="Google Shape;6500;p75"/>
          <p:cNvGrpSpPr/>
          <p:nvPr/>
        </p:nvGrpSpPr>
        <p:grpSpPr>
          <a:xfrm>
            <a:off x="721126" y="3399508"/>
            <a:ext cx="1368681" cy="682918"/>
            <a:chOff x="724986" y="3605478"/>
            <a:chExt cx="1368681" cy="682918"/>
          </a:xfrm>
        </p:grpSpPr>
        <p:grpSp>
          <p:nvGrpSpPr>
            <p:cNvPr id="6501" name="Google Shape;6501;p75"/>
            <p:cNvGrpSpPr/>
            <p:nvPr/>
          </p:nvGrpSpPr>
          <p:grpSpPr>
            <a:xfrm>
              <a:off x="1289102" y="3823629"/>
              <a:ext cx="240442" cy="250435"/>
              <a:chOff x="-165066" y="3843615"/>
              <a:chExt cx="221259" cy="230455"/>
            </a:xfrm>
          </p:grpSpPr>
          <p:sp>
            <p:nvSpPr>
              <p:cNvPr id="6502" name="Google Shape;6502;p75"/>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5"/>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5"/>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5"/>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5"/>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5"/>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5"/>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5"/>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5"/>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5"/>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5"/>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5"/>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5"/>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5"/>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5"/>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5"/>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5"/>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5"/>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5"/>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5"/>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2" name="Google Shape;6522;p75"/>
            <p:cNvGrpSpPr/>
            <p:nvPr/>
          </p:nvGrpSpPr>
          <p:grpSpPr>
            <a:xfrm>
              <a:off x="724986" y="3605478"/>
              <a:ext cx="1368681" cy="682918"/>
              <a:chOff x="724986" y="3605478"/>
              <a:chExt cx="1368681" cy="682918"/>
            </a:xfrm>
          </p:grpSpPr>
          <p:grpSp>
            <p:nvGrpSpPr>
              <p:cNvPr id="6523" name="Google Shape;6523;p75"/>
              <p:cNvGrpSpPr/>
              <p:nvPr/>
            </p:nvGrpSpPr>
            <p:grpSpPr>
              <a:xfrm>
                <a:off x="1498221" y="4047614"/>
                <a:ext cx="529172" cy="240783"/>
                <a:chOff x="1498221" y="4047614"/>
                <a:chExt cx="529172" cy="240783"/>
              </a:xfrm>
            </p:grpSpPr>
            <p:grpSp>
              <p:nvGrpSpPr>
                <p:cNvPr id="6524" name="Google Shape;6524;p75"/>
                <p:cNvGrpSpPr/>
                <p:nvPr/>
              </p:nvGrpSpPr>
              <p:grpSpPr>
                <a:xfrm>
                  <a:off x="1826655" y="4224370"/>
                  <a:ext cx="200738" cy="25631"/>
                  <a:chOff x="1826655" y="4224370"/>
                  <a:chExt cx="200738" cy="25631"/>
                </a:xfrm>
              </p:grpSpPr>
              <p:sp>
                <p:nvSpPr>
                  <p:cNvPr id="6525" name="Google Shape;6525;p75"/>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5"/>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7" name="Google Shape;6527;p75"/>
                <p:cNvGrpSpPr/>
                <p:nvPr/>
              </p:nvGrpSpPr>
              <p:grpSpPr>
                <a:xfrm>
                  <a:off x="1498221" y="4047614"/>
                  <a:ext cx="328444" cy="240783"/>
                  <a:chOff x="1498221" y="4047614"/>
                  <a:chExt cx="328444" cy="240783"/>
                </a:xfrm>
              </p:grpSpPr>
              <p:sp>
                <p:nvSpPr>
                  <p:cNvPr id="6528" name="Google Shape;6528;p75"/>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9" name="Google Shape;6529;p75"/>
                  <p:cNvGrpSpPr/>
                  <p:nvPr/>
                </p:nvGrpSpPr>
                <p:grpSpPr>
                  <a:xfrm>
                    <a:off x="1498221" y="4047614"/>
                    <a:ext cx="150566" cy="190416"/>
                    <a:chOff x="1498221" y="4047614"/>
                    <a:chExt cx="150566" cy="190416"/>
                  </a:xfrm>
                </p:grpSpPr>
                <p:sp>
                  <p:nvSpPr>
                    <p:cNvPr id="6530" name="Google Shape;6530;p75"/>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5"/>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32" name="Google Shape;6532;p75"/>
              <p:cNvGrpSpPr/>
              <p:nvPr/>
            </p:nvGrpSpPr>
            <p:grpSpPr>
              <a:xfrm>
                <a:off x="1560718" y="3800594"/>
                <a:ext cx="532948" cy="302090"/>
                <a:chOff x="1560718" y="3800594"/>
                <a:chExt cx="532948" cy="302090"/>
              </a:xfrm>
            </p:grpSpPr>
            <p:grpSp>
              <p:nvGrpSpPr>
                <p:cNvPr id="6533" name="Google Shape;6533;p75"/>
                <p:cNvGrpSpPr/>
                <p:nvPr/>
              </p:nvGrpSpPr>
              <p:grpSpPr>
                <a:xfrm>
                  <a:off x="1912179" y="3827344"/>
                  <a:ext cx="181487" cy="25631"/>
                  <a:chOff x="1912179" y="3827344"/>
                  <a:chExt cx="181487" cy="25631"/>
                </a:xfrm>
              </p:grpSpPr>
              <p:sp>
                <p:nvSpPr>
                  <p:cNvPr id="6534" name="Google Shape;6534;p75"/>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5"/>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6" name="Google Shape;6536;p75"/>
                <p:cNvGrpSpPr/>
                <p:nvPr/>
              </p:nvGrpSpPr>
              <p:grpSpPr>
                <a:xfrm>
                  <a:off x="1912179" y="4044505"/>
                  <a:ext cx="181487" cy="25622"/>
                  <a:chOff x="1912179" y="4044506"/>
                  <a:chExt cx="181487" cy="25622"/>
                </a:xfrm>
              </p:grpSpPr>
              <p:sp>
                <p:nvSpPr>
                  <p:cNvPr id="6537" name="Google Shape;6537;p75"/>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5"/>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9" name="Google Shape;6539;p75"/>
                <p:cNvGrpSpPr/>
                <p:nvPr/>
              </p:nvGrpSpPr>
              <p:grpSpPr>
                <a:xfrm>
                  <a:off x="1560718" y="3800594"/>
                  <a:ext cx="351472" cy="302090"/>
                  <a:chOff x="1560718" y="3800594"/>
                  <a:chExt cx="351472" cy="302090"/>
                </a:xfrm>
              </p:grpSpPr>
              <p:grpSp>
                <p:nvGrpSpPr>
                  <p:cNvPr id="6540" name="Google Shape;6540;p75"/>
                  <p:cNvGrpSpPr/>
                  <p:nvPr/>
                </p:nvGrpSpPr>
                <p:grpSpPr>
                  <a:xfrm>
                    <a:off x="1560718" y="3842857"/>
                    <a:ext cx="173586" cy="217131"/>
                    <a:chOff x="1560718" y="3842857"/>
                    <a:chExt cx="173586" cy="217131"/>
                  </a:xfrm>
                </p:grpSpPr>
                <p:sp>
                  <p:nvSpPr>
                    <p:cNvPr id="6541" name="Google Shape;6541;p75"/>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5"/>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5"/>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4" name="Google Shape;6544;p75"/>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5"/>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546" name="Google Shape;6546;p75"/>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7" name="Google Shape;6547;p75"/>
              <p:cNvGrpSpPr/>
              <p:nvPr/>
            </p:nvGrpSpPr>
            <p:grpSpPr>
              <a:xfrm>
                <a:off x="785350" y="3605478"/>
                <a:ext cx="535311" cy="249245"/>
                <a:chOff x="785350" y="3605478"/>
                <a:chExt cx="535311" cy="249245"/>
              </a:xfrm>
            </p:grpSpPr>
            <p:grpSp>
              <p:nvGrpSpPr>
                <p:cNvPr id="6548" name="Google Shape;6548;p75"/>
                <p:cNvGrpSpPr/>
                <p:nvPr/>
              </p:nvGrpSpPr>
              <p:grpSpPr>
                <a:xfrm>
                  <a:off x="785350" y="3605478"/>
                  <a:ext cx="376191" cy="102736"/>
                  <a:chOff x="785350" y="3605478"/>
                  <a:chExt cx="376191" cy="102736"/>
                </a:xfrm>
              </p:grpSpPr>
              <p:sp>
                <p:nvSpPr>
                  <p:cNvPr id="6549" name="Google Shape;6549;p75"/>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5"/>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5"/>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75"/>
                <p:cNvGrpSpPr/>
                <p:nvPr/>
              </p:nvGrpSpPr>
              <p:grpSpPr>
                <a:xfrm>
                  <a:off x="1161530" y="3655851"/>
                  <a:ext cx="159131" cy="198872"/>
                  <a:chOff x="1161530" y="3655851"/>
                  <a:chExt cx="159131" cy="198872"/>
                </a:xfrm>
              </p:grpSpPr>
              <p:sp>
                <p:nvSpPr>
                  <p:cNvPr id="6553" name="Google Shape;6553;p75"/>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5"/>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55" name="Google Shape;6555;p75"/>
              <p:cNvGrpSpPr/>
              <p:nvPr/>
            </p:nvGrpSpPr>
            <p:grpSpPr>
              <a:xfrm>
                <a:off x="785350" y="4047614"/>
                <a:ext cx="535311" cy="240783"/>
                <a:chOff x="785350" y="4047614"/>
                <a:chExt cx="535311" cy="240783"/>
              </a:xfrm>
            </p:grpSpPr>
            <p:grpSp>
              <p:nvGrpSpPr>
                <p:cNvPr id="6556" name="Google Shape;6556;p75"/>
                <p:cNvGrpSpPr/>
                <p:nvPr/>
              </p:nvGrpSpPr>
              <p:grpSpPr>
                <a:xfrm>
                  <a:off x="1161636" y="4047614"/>
                  <a:ext cx="159025" cy="190415"/>
                  <a:chOff x="1161636" y="4047614"/>
                  <a:chExt cx="159025" cy="190415"/>
                </a:xfrm>
              </p:grpSpPr>
              <p:sp>
                <p:nvSpPr>
                  <p:cNvPr id="6557" name="Google Shape;6557;p75"/>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5"/>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9" name="Google Shape;6559;p75"/>
                <p:cNvGrpSpPr/>
                <p:nvPr/>
              </p:nvGrpSpPr>
              <p:grpSpPr>
                <a:xfrm>
                  <a:off x="785350" y="4185661"/>
                  <a:ext cx="376191" cy="102736"/>
                  <a:chOff x="785350" y="4185661"/>
                  <a:chExt cx="376191" cy="102736"/>
                </a:xfrm>
              </p:grpSpPr>
              <p:sp>
                <p:nvSpPr>
                  <p:cNvPr id="6560" name="Google Shape;6560;p75"/>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5"/>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5"/>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63" name="Google Shape;6563;p75"/>
              <p:cNvGrpSpPr/>
              <p:nvPr/>
            </p:nvGrpSpPr>
            <p:grpSpPr>
              <a:xfrm>
                <a:off x="1501054" y="3605478"/>
                <a:ext cx="526340" cy="249240"/>
                <a:chOff x="1501054" y="3605478"/>
                <a:chExt cx="526340" cy="249240"/>
              </a:xfrm>
            </p:grpSpPr>
            <p:grpSp>
              <p:nvGrpSpPr>
                <p:cNvPr id="6564" name="Google Shape;6564;p75"/>
                <p:cNvGrpSpPr/>
                <p:nvPr/>
              </p:nvGrpSpPr>
              <p:grpSpPr>
                <a:xfrm>
                  <a:off x="1834208" y="3643867"/>
                  <a:ext cx="193185" cy="25622"/>
                  <a:chOff x="1834208" y="3643867"/>
                  <a:chExt cx="193185" cy="25622"/>
                </a:xfrm>
              </p:grpSpPr>
              <p:sp>
                <p:nvSpPr>
                  <p:cNvPr id="6565" name="Google Shape;6565;p75"/>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5"/>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7" name="Google Shape;6567;p75"/>
                <p:cNvGrpSpPr/>
                <p:nvPr/>
              </p:nvGrpSpPr>
              <p:grpSpPr>
                <a:xfrm>
                  <a:off x="1501054" y="3605478"/>
                  <a:ext cx="333165" cy="249240"/>
                  <a:chOff x="1501054" y="3605478"/>
                  <a:chExt cx="333165" cy="249240"/>
                </a:xfrm>
              </p:grpSpPr>
              <p:sp>
                <p:nvSpPr>
                  <p:cNvPr id="6568" name="Google Shape;6568;p75"/>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9" name="Google Shape;6569;p75"/>
                  <p:cNvGrpSpPr/>
                  <p:nvPr/>
                </p:nvGrpSpPr>
                <p:grpSpPr>
                  <a:xfrm>
                    <a:off x="1501054" y="3655851"/>
                    <a:ext cx="155286" cy="198867"/>
                    <a:chOff x="1501054" y="3655851"/>
                    <a:chExt cx="155286" cy="198867"/>
                  </a:xfrm>
                </p:grpSpPr>
                <p:sp>
                  <p:nvSpPr>
                    <p:cNvPr id="6570" name="Google Shape;6570;p75"/>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5"/>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72" name="Google Shape;6572;p75"/>
              <p:cNvGrpSpPr/>
              <p:nvPr/>
            </p:nvGrpSpPr>
            <p:grpSpPr>
              <a:xfrm>
                <a:off x="724986" y="3800594"/>
                <a:ext cx="532950" cy="302090"/>
                <a:chOff x="724986" y="3800594"/>
                <a:chExt cx="532950" cy="302090"/>
              </a:xfrm>
            </p:grpSpPr>
            <p:grpSp>
              <p:nvGrpSpPr>
                <p:cNvPr id="6573" name="Google Shape;6573;p75"/>
                <p:cNvGrpSpPr/>
                <p:nvPr/>
              </p:nvGrpSpPr>
              <p:grpSpPr>
                <a:xfrm>
                  <a:off x="724986" y="4044367"/>
                  <a:ext cx="181314" cy="25626"/>
                  <a:chOff x="724986" y="4044367"/>
                  <a:chExt cx="181314" cy="25626"/>
                </a:xfrm>
              </p:grpSpPr>
              <p:sp>
                <p:nvSpPr>
                  <p:cNvPr id="6574" name="Google Shape;6574;p75"/>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5"/>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6" name="Google Shape;6576;p75"/>
                <p:cNvGrpSpPr/>
                <p:nvPr/>
              </p:nvGrpSpPr>
              <p:grpSpPr>
                <a:xfrm>
                  <a:off x="906290" y="3800594"/>
                  <a:ext cx="351646" cy="302090"/>
                  <a:chOff x="906290" y="3800594"/>
                  <a:chExt cx="351646" cy="302090"/>
                </a:xfrm>
              </p:grpSpPr>
              <p:grpSp>
                <p:nvGrpSpPr>
                  <p:cNvPr id="6577" name="Google Shape;6577;p75"/>
                  <p:cNvGrpSpPr/>
                  <p:nvPr/>
                </p:nvGrpSpPr>
                <p:grpSpPr>
                  <a:xfrm>
                    <a:off x="1084172" y="3842857"/>
                    <a:ext cx="173764" cy="217131"/>
                    <a:chOff x="1084172" y="3842857"/>
                    <a:chExt cx="173764" cy="217131"/>
                  </a:xfrm>
                </p:grpSpPr>
                <p:grpSp>
                  <p:nvGrpSpPr>
                    <p:cNvPr id="6578" name="Google Shape;6578;p75"/>
                    <p:cNvGrpSpPr/>
                    <p:nvPr/>
                  </p:nvGrpSpPr>
                  <p:grpSpPr>
                    <a:xfrm>
                      <a:off x="1156862" y="3936509"/>
                      <a:ext cx="101073" cy="25622"/>
                      <a:chOff x="1156862" y="3936509"/>
                      <a:chExt cx="101073" cy="25622"/>
                    </a:xfrm>
                  </p:grpSpPr>
                  <p:sp>
                    <p:nvSpPr>
                      <p:cNvPr id="6579" name="Google Shape;6579;p75"/>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5"/>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1" name="Google Shape;6581;p75"/>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2" name="Google Shape;6582;p75"/>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5"/>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4" name="Google Shape;6584;p75"/>
                <p:cNvGrpSpPr/>
                <p:nvPr/>
              </p:nvGrpSpPr>
              <p:grpSpPr>
                <a:xfrm>
                  <a:off x="724986" y="3830189"/>
                  <a:ext cx="189533" cy="25626"/>
                  <a:chOff x="724986" y="3830189"/>
                  <a:chExt cx="189533" cy="25626"/>
                </a:xfrm>
              </p:grpSpPr>
              <p:sp>
                <p:nvSpPr>
                  <p:cNvPr id="6585" name="Google Shape;6585;p75"/>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5"/>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587" name="Google Shape;6587;p75"/>
          <p:cNvGrpSpPr/>
          <p:nvPr/>
        </p:nvGrpSpPr>
        <p:grpSpPr>
          <a:xfrm>
            <a:off x="2249438" y="2249669"/>
            <a:ext cx="948701" cy="935378"/>
            <a:chOff x="2253298" y="2428317"/>
            <a:chExt cx="948701" cy="935378"/>
          </a:xfrm>
        </p:grpSpPr>
        <p:sp>
          <p:nvSpPr>
            <p:cNvPr id="6588" name="Google Shape;6588;p75"/>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5"/>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5"/>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5"/>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5"/>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5"/>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5"/>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5"/>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5"/>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5"/>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5"/>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5"/>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5"/>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5"/>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5"/>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5"/>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5"/>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5"/>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5"/>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5"/>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5"/>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5"/>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5"/>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5"/>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5"/>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5"/>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5"/>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5"/>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5"/>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5"/>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5"/>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5"/>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5"/>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24" name="Shape 6624"/>
        <p:cNvGrpSpPr/>
        <p:nvPr/>
      </p:nvGrpSpPr>
      <p:grpSpPr>
        <a:xfrm>
          <a:off x="0" y="0"/>
          <a:ext cx="0" cy="0"/>
          <a:chOff x="0" y="0"/>
          <a:chExt cx="0" cy="0"/>
        </a:xfrm>
      </p:grpSpPr>
      <p:grpSp>
        <p:nvGrpSpPr>
          <p:cNvPr id="6625" name="Google Shape;6625;p76"/>
          <p:cNvGrpSpPr/>
          <p:nvPr/>
        </p:nvGrpSpPr>
        <p:grpSpPr>
          <a:xfrm>
            <a:off x="3339745" y="952988"/>
            <a:ext cx="2363393" cy="1017867"/>
            <a:chOff x="3292400" y="1219146"/>
            <a:chExt cx="2615240" cy="1110239"/>
          </a:xfrm>
        </p:grpSpPr>
        <p:sp>
          <p:nvSpPr>
            <p:cNvPr id="6626" name="Google Shape;6626;p76"/>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400">
                <a:solidFill>
                  <a:srgbClr val="FFFFFF"/>
                </a:solidFill>
              </a:endParaRPr>
            </a:p>
          </p:txBody>
        </p:sp>
        <p:sp>
          <p:nvSpPr>
            <p:cNvPr id="6627" name="Google Shape;6627;p76"/>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28" name="Google Shape;6628;p76"/>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6629" name="Google Shape;6629;p76"/>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6630" name="Google Shape;6630;p76"/>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6631" name="Google Shape;6631;p76"/>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6632" name="Google Shape;6632;p76"/>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6633" name="Google Shape;6633;p76"/>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6634" name="Google Shape;6634;p76"/>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6635" name="Google Shape;6635;p76"/>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6636" name="Google Shape;6636;p76"/>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6637" name="Google Shape;6637;p76"/>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6638" name="Google Shape;6638;p76"/>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6639" name="Google Shape;6639;p76"/>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6640" name="Google Shape;6640;p76"/>
            <p:cNvGrpSpPr/>
            <p:nvPr/>
          </p:nvGrpSpPr>
          <p:grpSpPr>
            <a:xfrm>
              <a:off x="3748438" y="1378608"/>
              <a:ext cx="2159202" cy="903971"/>
              <a:chOff x="1683525" y="2179850"/>
              <a:chExt cx="4519050" cy="2134525"/>
            </a:xfrm>
          </p:grpSpPr>
          <p:sp>
            <p:nvSpPr>
              <p:cNvPr id="6641" name="Google Shape;6641;p7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42" name="Google Shape;6642;p7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43" name="Google Shape;6643;p7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44" name="Google Shape;6644;p7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45" name="Google Shape;6645;p7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46" name="Google Shape;6646;p7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47" name="Google Shape;6647;p7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48" name="Google Shape;6648;p7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49" name="Google Shape;6649;p7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50" name="Google Shape;6650;p7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51" name="Google Shape;6651;p7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652" name="Google Shape;6652;p7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graphicFrame>
        <p:nvGraphicFramePr>
          <p:cNvPr id="6653" name="Google Shape;6653;p76"/>
          <p:cNvGraphicFramePr/>
          <p:nvPr/>
        </p:nvGraphicFramePr>
        <p:xfrm>
          <a:off x="5935838" y="2130461"/>
          <a:ext cx="3000000" cy="3000000"/>
        </p:xfrm>
        <a:graphic>
          <a:graphicData uri="http://schemas.openxmlformats.org/drawingml/2006/table">
            <a:tbl>
              <a:tblPr>
                <a:noFill/>
                <a:tableStyleId>{5D13D1C0-9FBB-4CA6-9700-0D8EAAE6B552}</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654" name="Google Shape;6654;p76"/>
          <p:cNvGrpSpPr/>
          <p:nvPr/>
        </p:nvGrpSpPr>
        <p:grpSpPr>
          <a:xfrm>
            <a:off x="5935948" y="3189058"/>
            <a:ext cx="2496964" cy="1001454"/>
            <a:chOff x="1919611" y="789980"/>
            <a:chExt cx="1474179" cy="606868"/>
          </a:xfrm>
        </p:grpSpPr>
        <p:cxnSp>
          <p:nvCxnSpPr>
            <p:cNvPr id="6655" name="Google Shape;6655;p7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656" name="Google Shape;6656;p7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657" name="Google Shape;6657;p7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658" name="Google Shape;6658;p76"/>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6659" name="Google Shape;6659;p76"/>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6660" name="Google Shape;6660;p76"/>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6661" name="Google Shape;6661;p76"/>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6662" name="Google Shape;6662;p7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6"/>
            <p:cNvSpPr txBox="1"/>
            <p:nvPr/>
          </p:nvSpPr>
          <p:spPr>
            <a:xfrm flipH="1">
              <a:off x="1921107" y="918157"/>
              <a:ext cx="188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6669" name="Google Shape;6669;p76"/>
            <p:cNvSpPr txBox="1"/>
            <p:nvPr/>
          </p:nvSpPr>
          <p:spPr>
            <a:xfrm flipH="1">
              <a:off x="1919611" y="1113383"/>
              <a:ext cx="1899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6670" name="Google Shape;6670;p76"/>
            <p:cNvSpPr txBox="1"/>
            <p:nvPr/>
          </p:nvSpPr>
          <p:spPr>
            <a:xfrm flipH="1">
              <a:off x="1921111" y="1304520"/>
              <a:ext cx="188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6671" name="Google Shape;6671;p7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2" name="Google Shape;6672;p76"/>
          <p:cNvGrpSpPr/>
          <p:nvPr/>
        </p:nvGrpSpPr>
        <p:grpSpPr>
          <a:xfrm>
            <a:off x="712562" y="998017"/>
            <a:ext cx="2394370" cy="976502"/>
            <a:chOff x="749309" y="1112739"/>
            <a:chExt cx="2371603" cy="976502"/>
          </a:xfrm>
        </p:grpSpPr>
        <p:sp>
          <p:nvSpPr>
            <p:cNvPr id="6673" name="Google Shape;6673;p76"/>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6"/>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6"/>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6"/>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6"/>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6"/>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6"/>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6"/>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6"/>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6"/>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6"/>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6"/>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6"/>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6"/>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6"/>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6"/>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6"/>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6"/>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6"/>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6"/>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6"/>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6"/>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6"/>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6"/>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6"/>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6"/>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6"/>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6"/>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705" name="Google Shape;6705;p76"/>
          <p:cNvGraphicFramePr/>
          <p:nvPr/>
        </p:nvGraphicFramePr>
        <p:xfrm>
          <a:off x="5935863" y="996311"/>
          <a:ext cx="3000000" cy="3000000"/>
        </p:xfrm>
        <a:graphic>
          <a:graphicData uri="http://schemas.openxmlformats.org/drawingml/2006/table">
            <a:tbl>
              <a:tblPr>
                <a:noFill/>
                <a:tableStyleId>{5D13D1C0-9FBB-4CA6-9700-0D8EAAE6B552}</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706" name="Google Shape;6706;p76"/>
          <p:cNvGraphicFramePr/>
          <p:nvPr/>
        </p:nvGraphicFramePr>
        <p:xfrm>
          <a:off x="3342575" y="2130461"/>
          <a:ext cx="3000000" cy="3000000"/>
        </p:xfrm>
        <a:graphic>
          <a:graphicData uri="http://schemas.openxmlformats.org/drawingml/2006/table">
            <a:tbl>
              <a:tblPr>
                <a:noFill/>
                <a:tableStyleId>{5D13D1C0-9FBB-4CA6-9700-0D8EAAE6B552}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707" name="Google Shape;6707;p76"/>
          <p:cNvGrpSpPr/>
          <p:nvPr/>
        </p:nvGrpSpPr>
        <p:grpSpPr>
          <a:xfrm>
            <a:off x="4086505" y="2517104"/>
            <a:ext cx="1517436" cy="74460"/>
            <a:chOff x="3980086" y="2804397"/>
            <a:chExt cx="1227600" cy="66900"/>
          </a:xfrm>
        </p:grpSpPr>
        <p:sp>
          <p:nvSpPr>
            <p:cNvPr id="6708" name="Google Shape;6708;p7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0" name="Google Shape;6710;p76"/>
          <p:cNvGrpSpPr/>
          <p:nvPr/>
        </p:nvGrpSpPr>
        <p:grpSpPr>
          <a:xfrm>
            <a:off x="4711569" y="2809692"/>
            <a:ext cx="892956" cy="74460"/>
            <a:chOff x="3980086" y="2804397"/>
            <a:chExt cx="1227600" cy="66900"/>
          </a:xfrm>
        </p:grpSpPr>
        <p:sp>
          <p:nvSpPr>
            <p:cNvPr id="6711" name="Google Shape;6711;p7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3" name="Google Shape;6713;p76"/>
          <p:cNvGrpSpPr/>
          <p:nvPr/>
        </p:nvGrpSpPr>
        <p:grpSpPr>
          <a:xfrm>
            <a:off x="3344661" y="3168575"/>
            <a:ext cx="2363244" cy="1005943"/>
            <a:chOff x="3358415" y="3361302"/>
            <a:chExt cx="2363244" cy="1024695"/>
          </a:xfrm>
        </p:grpSpPr>
        <p:grpSp>
          <p:nvGrpSpPr>
            <p:cNvPr id="6714" name="Google Shape;6714;p76"/>
            <p:cNvGrpSpPr/>
            <p:nvPr/>
          </p:nvGrpSpPr>
          <p:grpSpPr>
            <a:xfrm>
              <a:off x="3358415" y="3361302"/>
              <a:ext cx="441300" cy="1024695"/>
              <a:chOff x="3358415" y="3361302"/>
              <a:chExt cx="441300" cy="1024695"/>
            </a:xfrm>
          </p:grpSpPr>
          <p:sp>
            <p:nvSpPr>
              <p:cNvPr id="6715" name="Google Shape;6715;p76"/>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6"/>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6"/>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6"/>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6"/>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6"/>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1" name="Google Shape;6721;p76"/>
            <p:cNvGrpSpPr/>
            <p:nvPr/>
          </p:nvGrpSpPr>
          <p:grpSpPr>
            <a:xfrm>
              <a:off x="3838901" y="3361302"/>
              <a:ext cx="441300" cy="1024695"/>
              <a:chOff x="3838901" y="3361302"/>
              <a:chExt cx="441300" cy="1024695"/>
            </a:xfrm>
          </p:grpSpPr>
          <p:sp>
            <p:nvSpPr>
              <p:cNvPr id="6722" name="Google Shape;6722;p76"/>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6"/>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6"/>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6"/>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6"/>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6"/>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8" name="Google Shape;6728;p76"/>
            <p:cNvGrpSpPr/>
            <p:nvPr/>
          </p:nvGrpSpPr>
          <p:grpSpPr>
            <a:xfrm>
              <a:off x="4319387" y="3361302"/>
              <a:ext cx="441300" cy="1024695"/>
              <a:chOff x="4319387" y="3361302"/>
              <a:chExt cx="441300" cy="1024695"/>
            </a:xfrm>
          </p:grpSpPr>
          <p:sp>
            <p:nvSpPr>
              <p:cNvPr id="6729" name="Google Shape;6729;p76"/>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6"/>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6"/>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6"/>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6"/>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6"/>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5" name="Google Shape;6735;p76"/>
            <p:cNvGrpSpPr/>
            <p:nvPr/>
          </p:nvGrpSpPr>
          <p:grpSpPr>
            <a:xfrm>
              <a:off x="4799873" y="3361302"/>
              <a:ext cx="441300" cy="1024695"/>
              <a:chOff x="4799873" y="3361302"/>
              <a:chExt cx="441300" cy="1024695"/>
            </a:xfrm>
          </p:grpSpPr>
          <p:sp>
            <p:nvSpPr>
              <p:cNvPr id="6736" name="Google Shape;6736;p76"/>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6"/>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6"/>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6"/>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6"/>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6"/>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2" name="Google Shape;6742;p76"/>
            <p:cNvGrpSpPr/>
            <p:nvPr/>
          </p:nvGrpSpPr>
          <p:grpSpPr>
            <a:xfrm>
              <a:off x="5280360" y="3361302"/>
              <a:ext cx="441300" cy="1024695"/>
              <a:chOff x="5280360" y="3361302"/>
              <a:chExt cx="441300" cy="1024695"/>
            </a:xfrm>
          </p:grpSpPr>
          <p:sp>
            <p:nvSpPr>
              <p:cNvPr id="6743" name="Google Shape;6743;p76"/>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6"/>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6"/>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6"/>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6"/>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6"/>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749" name="Google Shape;6749;p76"/>
          <p:cNvGraphicFramePr/>
          <p:nvPr/>
        </p:nvGraphicFramePr>
        <p:xfrm>
          <a:off x="711088" y="2130461"/>
          <a:ext cx="3000000" cy="3000000"/>
        </p:xfrm>
        <a:graphic>
          <a:graphicData uri="http://schemas.openxmlformats.org/drawingml/2006/table">
            <a:tbl>
              <a:tblPr>
                <a:noFill/>
                <a:tableStyleId>{5D13D1C0-9FBB-4CA6-9700-0D8EAAE6B552}</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750" name="Google Shape;6750;p76"/>
          <p:cNvGrpSpPr/>
          <p:nvPr/>
        </p:nvGrpSpPr>
        <p:grpSpPr>
          <a:xfrm>
            <a:off x="712613" y="3180186"/>
            <a:ext cx="2403614" cy="1005900"/>
            <a:chOff x="726450" y="3372825"/>
            <a:chExt cx="2403614" cy="1005900"/>
          </a:xfrm>
        </p:grpSpPr>
        <p:grpSp>
          <p:nvGrpSpPr>
            <p:cNvPr id="6751" name="Google Shape;6751;p76"/>
            <p:cNvGrpSpPr/>
            <p:nvPr/>
          </p:nvGrpSpPr>
          <p:grpSpPr>
            <a:xfrm>
              <a:off x="726450" y="3696000"/>
              <a:ext cx="2403614" cy="500898"/>
              <a:chOff x="726450" y="3696000"/>
              <a:chExt cx="2403614" cy="500898"/>
            </a:xfrm>
          </p:grpSpPr>
          <p:sp>
            <p:nvSpPr>
              <p:cNvPr id="6752" name="Google Shape;6752;p76"/>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753" name="Google Shape;6753;p76"/>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754" name="Google Shape;6754;p76"/>
            <p:cNvGrpSpPr/>
            <p:nvPr/>
          </p:nvGrpSpPr>
          <p:grpSpPr>
            <a:xfrm>
              <a:off x="1348050" y="3372825"/>
              <a:ext cx="1720425" cy="1005900"/>
              <a:chOff x="1348050" y="3372825"/>
              <a:chExt cx="1720425" cy="1005900"/>
            </a:xfrm>
          </p:grpSpPr>
          <p:sp>
            <p:nvSpPr>
              <p:cNvPr id="6755" name="Google Shape;6755;p76"/>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756" name="Google Shape;6756;p76"/>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757" name="Google Shape;6757;p76"/>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758" name="Google Shape;6758;p76"/>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759" name="Google Shape;6759;p76"/>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760" name="Google Shape;6760;p76"/>
            <p:cNvGrpSpPr/>
            <p:nvPr/>
          </p:nvGrpSpPr>
          <p:grpSpPr>
            <a:xfrm>
              <a:off x="1455707" y="3731058"/>
              <a:ext cx="1491150" cy="417657"/>
              <a:chOff x="1455707" y="3731058"/>
              <a:chExt cx="1491150" cy="417657"/>
            </a:xfrm>
          </p:grpSpPr>
          <p:grpSp>
            <p:nvGrpSpPr>
              <p:cNvPr id="6761" name="Google Shape;6761;p76"/>
              <p:cNvGrpSpPr/>
              <p:nvPr/>
            </p:nvGrpSpPr>
            <p:grpSpPr>
              <a:xfrm>
                <a:off x="1472938" y="3745828"/>
                <a:ext cx="72126" cy="53788"/>
                <a:chOff x="1472938" y="3745828"/>
                <a:chExt cx="72126" cy="53788"/>
              </a:xfrm>
            </p:grpSpPr>
            <p:sp>
              <p:nvSpPr>
                <p:cNvPr id="6762" name="Google Shape;6762;p76"/>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6"/>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4" name="Google Shape;6764;p76"/>
              <p:cNvGrpSpPr/>
              <p:nvPr/>
            </p:nvGrpSpPr>
            <p:grpSpPr>
              <a:xfrm>
                <a:off x="1819181" y="4089633"/>
                <a:ext cx="72126" cy="53788"/>
                <a:chOff x="1819181" y="4089633"/>
                <a:chExt cx="72126" cy="53788"/>
              </a:xfrm>
            </p:grpSpPr>
            <p:sp>
              <p:nvSpPr>
                <p:cNvPr id="6765" name="Google Shape;6765;p76"/>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6"/>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7" name="Google Shape;6767;p76"/>
              <p:cNvGrpSpPr/>
              <p:nvPr/>
            </p:nvGrpSpPr>
            <p:grpSpPr>
              <a:xfrm>
                <a:off x="1455707" y="4084171"/>
                <a:ext cx="64321" cy="64544"/>
                <a:chOff x="1455707" y="4084171"/>
                <a:chExt cx="64321" cy="64544"/>
              </a:xfrm>
            </p:grpSpPr>
            <p:sp>
              <p:nvSpPr>
                <p:cNvPr id="6768" name="Google Shape;6768;p76"/>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6"/>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76"/>
              <p:cNvGrpSpPr/>
              <p:nvPr/>
            </p:nvGrpSpPr>
            <p:grpSpPr>
              <a:xfrm>
                <a:off x="1818610" y="3731058"/>
                <a:ext cx="64321" cy="64544"/>
                <a:chOff x="1818610" y="3731058"/>
                <a:chExt cx="64321" cy="64544"/>
              </a:xfrm>
            </p:grpSpPr>
            <p:sp>
              <p:nvSpPr>
                <p:cNvPr id="6771" name="Google Shape;6771;p76"/>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6"/>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3" name="Google Shape;6773;p76"/>
              <p:cNvGrpSpPr/>
              <p:nvPr/>
            </p:nvGrpSpPr>
            <p:grpSpPr>
              <a:xfrm>
                <a:off x="2172491" y="4089633"/>
                <a:ext cx="72126" cy="53788"/>
                <a:chOff x="2172491" y="4089633"/>
                <a:chExt cx="72126" cy="53788"/>
              </a:xfrm>
            </p:grpSpPr>
            <p:sp>
              <p:nvSpPr>
                <p:cNvPr id="6774" name="Google Shape;6774;p76"/>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6"/>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6" name="Google Shape;6776;p76"/>
              <p:cNvGrpSpPr/>
              <p:nvPr/>
            </p:nvGrpSpPr>
            <p:grpSpPr>
              <a:xfrm>
                <a:off x="2171920" y="3731058"/>
                <a:ext cx="64321" cy="64544"/>
                <a:chOff x="2171920" y="3731058"/>
                <a:chExt cx="64321" cy="64544"/>
              </a:xfrm>
            </p:grpSpPr>
            <p:sp>
              <p:nvSpPr>
                <p:cNvPr id="6777" name="Google Shape;6777;p76"/>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6"/>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9" name="Google Shape;6779;p76"/>
              <p:cNvGrpSpPr/>
              <p:nvPr/>
            </p:nvGrpSpPr>
            <p:grpSpPr>
              <a:xfrm>
                <a:off x="2874730" y="3745828"/>
                <a:ext cx="72126" cy="53788"/>
                <a:chOff x="2874730" y="3745828"/>
                <a:chExt cx="72126" cy="53788"/>
              </a:xfrm>
            </p:grpSpPr>
            <p:sp>
              <p:nvSpPr>
                <p:cNvPr id="6780" name="Google Shape;6780;p76"/>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6"/>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2" name="Google Shape;6782;p76"/>
              <p:cNvGrpSpPr/>
              <p:nvPr/>
            </p:nvGrpSpPr>
            <p:grpSpPr>
              <a:xfrm>
                <a:off x="2878589" y="4081481"/>
                <a:ext cx="64321" cy="64544"/>
                <a:chOff x="2878589" y="4081481"/>
                <a:chExt cx="64321" cy="64544"/>
              </a:xfrm>
            </p:grpSpPr>
            <p:sp>
              <p:nvSpPr>
                <p:cNvPr id="6783" name="Google Shape;6783;p76"/>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6"/>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76"/>
              <p:cNvGrpSpPr/>
              <p:nvPr/>
            </p:nvGrpSpPr>
            <p:grpSpPr>
              <a:xfrm>
                <a:off x="2525796" y="4089633"/>
                <a:ext cx="72126" cy="53788"/>
                <a:chOff x="2525796" y="4089633"/>
                <a:chExt cx="72126" cy="53788"/>
              </a:xfrm>
            </p:grpSpPr>
            <p:sp>
              <p:nvSpPr>
                <p:cNvPr id="6786" name="Google Shape;6786;p76"/>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6"/>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76"/>
              <p:cNvGrpSpPr/>
              <p:nvPr/>
            </p:nvGrpSpPr>
            <p:grpSpPr>
              <a:xfrm>
                <a:off x="2525225" y="3731058"/>
                <a:ext cx="64321" cy="64544"/>
                <a:chOff x="2525225" y="3731058"/>
                <a:chExt cx="64321" cy="64544"/>
              </a:xfrm>
            </p:grpSpPr>
            <p:sp>
              <p:nvSpPr>
                <p:cNvPr id="6789" name="Google Shape;6789;p76"/>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6"/>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94" name="Shape 6794"/>
        <p:cNvGrpSpPr/>
        <p:nvPr/>
      </p:nvGrpSpPr>
      <p:grpSpPr>
        <a:xfrm>
          <a:off x="0" y="0"/>
          <a:ext cx="0" cy="0"/>
          <a:chOff x="0" y="0"/>
          <a:chExt cx="0" cy="0"/>
        </a:xfrm>
      </p:grpSpPr>
      <p:grpSp>
        <p:nvGrpSpPr>
          <p:cNvPr id="6795" name="Google Shape;6795;p77"/>
          <p:cNvGrpSpPr/>
          <p:nvPr/>
        </p:nvGrpSpPr>
        <p:grpSpPr>
          <a:xfrm>
            <a:off x="5780153" y="1859606"/>
            <a:ext cx="671400" cy="674856"/>
            <a:chOff x="5780148" y="1859605"/>
            <a:chExt cx="671400" cy="674856"/>
          </a:xfrm>
        </p:grpSpPr>
        <p:sp>
          <p:nvSpPr>
            <p:cNvPr id="6796" name="Google Shape;6796;p77"/>
            <p:cNvSpPr/>
            <p:nvPr/>
          </p:nvSpPr>
          <p:spPr>
            <a:xfrm>
              <a:off x="5780148" y="1859605"/>
              <a:ext cx="671400" cy="6714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7"/>
            <p:cNvSpPr/>
            <p:nvPr/>
          </p:nvSpPr>
          <p:spPr>
            <a:xfrm>
              <a:off x="5851927" y="2006476"/>
              <a:ext cx="527700" cy="5277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7"/>
            <p:cNvSpPr/>
            <p:nvPr/>
          </p:nvSpPr>
          <p:spPr>
            <a:xfrm>
              <a:off x="5899320" y="2101262"/>
              <a:ext cx="433200" cy="4332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7"/>
            <p:cNvSpPr/>
            <p:nvPr/>
          </p:nvSpPr>
          <p:spPr>
            <a:xfrm>
              <a:off x="5944113" y="2190849"/>
              <a:ext cx="343500" cy="3435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0" name="Google Shape;6800;p77"/>
          <p:cNvGrpSpPr/>
          <p:nvPr/>
        </p:nvGrpSpPr>
        <p:grpSpPr>
          <a:xfrm>
            <a:off x="716996" y="971307"/>
            <a:ext cx="845921" cy="690752"/>
            <a:chOff x="732428" y="1198513"/>
            <a:chExt cx="845921" cy="690752"/>
          </a:xfrm>
        </p:grpSpPr>
        <p:grpSp>
          <p:nvGrpSpPr>
            <p:cNvPr id="6801" name="Google Shape;6801;p77"/>
            <p:cNvGrpSpPr/>
            <p:nvPr/>
          </p:nvGrpSpPr>
          <p:grpSpPr>
            <a:xfrm>
              <a:off x="823030" y="1198513"/>
              <a:ext cx="755319" cy="690752"/>
              <a:chOff x="823030" y="1198513"/>
              <a:chExt cx="755319" cy="690752"/>
            </a:xfrm>
          </p:grpSpPr>
          <p:sp>
            <p:nvSpPr>
              <p:cNvPr id="6802" name="Google Shape;6802;p77"/>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7"/>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4" name="Google Shape;6804;p77"/>
            <p:cNvGrpSpPr/>
            <p:nvPr/>
          </p:nvGrpSpPr>
          <p:grpSpPr>
            <a:xfrm>
              <a:off x="732428" y="1239937"/>
              <a:ext cx="739912" cy="607886"/>
              <a:chOff x="732428" y="1239937"/>
              <a:chExt cx="739912" cy="607886"/>
            </a:xfrm>
          </p:grpSpPr>
          <p:sp>
            <p:nvSpPr>
              <p:cNvPr id="6805" name="Google Shape;6805;p77"/>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7"/>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77"/>
            <p:cNvGrpSpPr/>
            <p:nvPr/>
          </p:nvGrpSpPr>
          <p:grpSpPr>
            <a:xfrm>
              <a:off x="732428" y="1277018"/>
              <a:ext cx="702832" cy="533758"/>
              <a:chOff x="732428" y="1277018"/>
              <a:chExt cx="702832" cy="533758"/>
            </a:xfrm>
          </p:grpSpPr>
          <p:sp>
            <p:nvSpPr>
              <p:cNvPr id="6808" name="Google Shape;6808;p77"/>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7"/>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0" name="Google Shape;6810;p77"/>
            <p:cNvGrpSpPr/>
            <p:nvPr/>
          </p:nvGrpSpPr>
          <p:grpSpPr>
            <a:xfrm>
              <a:off x="931170" y="1306653"/>
              <a:ext cx="647179" cy="474455"/>
              <a:chOff x="931170" y="1306653"/>
              <a:chExt cx="647179" cy="474455"/>
            </a:xfrm>
          </p:grpSpPr>
          <p:sp>
            <p:nvSpPr>
              <p:cNvPr id="6811" name="Google Shape;6811;p77"/>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7"/>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3" name="Google Shape;6813;p77"/>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4" name="Google Shape;6814;p77"/>
          <p:cNvGrpSpPr/>
          <p:nvPr/>
        </p:nvGrpSpPr>
        <p:grpSpPr>
          <a:xfrm>
            <a:off x="3948605" y="971313"/>
            <a:ext cx="634656" cy="699982"/>
            <a:chOff x="5985650" y="2860025"/>
            <a:chExt cx="1396075" cy="1539775"/>
          </a:xfrm>
        </p:grpSpPr>
        <p:sp>
          <p:nvSpPr>
            <p:cNvPr id="6815" name="Google Shape;6815;p77"/>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7"/>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7"/>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7"/>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7"/>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7"/>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7"/>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7"/>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7"/>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7"/>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7"/>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7"/>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7"/>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7"/>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7"/>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7"/>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7"/>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7"/>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7"/>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7"/>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7"/>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7"/>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7"/>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7"/>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7"/>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7"/>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7"/>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7"/>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7"/>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7"/>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7"/>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7"/>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7" name="Google Shape;6847;p77"/>
          <p:cNvGrpSpPr/>
          <p:nvPr/>
        </p:nvGrpSpPr>
        <p:grpSpPr>
          <a:xfrm>
            <a:off x="4704254" y="971307"/>
            <a:ext cx="725845" cy="699975"/>
            <a:chOff x="4249973" y="1201875"/>
            <a:chExt cx="1958568" cy="1888762"/>
          </a:xfrm>
        </p:grpSpPr>
        <p:sp>
          <p:nvSpPr>
            <p:cNvPr id="6848" name="Google Shape;6848;p77"/>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49" name="Google Shape;6849;p77"/>
            <p:cNvGrpSpPr/>
            <p:nvPr/>
          </p:nvGrpSpPr>
          <p:grpSpPr>
            <a:xfrm>
              <a:off x="5853086" y="1789142"/>
              <a:ext cx="355454" cy="1048099"/>
              <a:chOff x="5576108" y="2016725"/>
              <a:chExt cx="565200" cy="1666560"/>
            </a:xfrm>
          </p:grpSpPr>
          <p:sp>
            <p:nvSpPr>
              <p:cNvPr id="6850" name="Google Shape;6850;p77"/>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851" name="Google Shape;6851;p7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2" name="Google Shape;6852;p77"/>
            <p:cNvGrpSpPr/>
            <p:nvPr/>
          </p:nvGrpSpPr>
          <p:grpSpPr>
            <a:xfrm>
              <a:off x="4869455" y="2691676"/>
              <a:ext cx="1013897" cy="398961"/>
              <a:chOff x="4012057" y="3451825"/>
              <a:chExt cx="1612175" cy="634379"/>
            </a:xfrm>
          </p:grpSpPr>
          <p:sp>
            <p:nvSpPr>
              <p:cNvPr id="6853" name="Google Shape;6853;p77"/>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854" name="Google Shape;6854;p7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5" name="Google Shape;6855;p77"/>
            <p:cNvGrpSpPr/>
            <p:nvPr/>
          </p:nvGrpSpPr>
          <p:grpSpPr>
            <a:xfrm>
              <a:off x="4276937" y="2155961"/>
              <a:ext cx="651965" cy="891358"/>
              <a:chOff x="3069908" y="2599997"/>
              <a:chExt cx="1036675" cy="1417328"/>
            </a:xfrm>
          </p:grpSpPr>
          <p:sp>
            <p:nvSpPr>
              <p:cNvPr id="6856" name="Google Shape;6856;p77"/>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857" name="Google Shape;6857;p7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8" name="Google Shape;6858;p77"/>
            <p:cNvGrpSpPr/>
            <p:nvPr/>
          </p:nvGrpSpPr>
          <p:grpSpPr>
            <a:xfrm>
              <a:off x="5054918" y="1201875"/>
              <a:ext cx="999548" cy="602711"/>
              <a:chOff x="4306958" y="1082925"/>
              <a:chExt cx="1589359" cy="958358"/>
            </a:xfrm>
          </p:grpSpPr>
          <p:sp>
            <p:nvSpPr>
              <p:cNvPr id="6859" name="Google Shape;6859;p77"/>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860" name="Google Shape;6860;p7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1" name="Google Shape;6861;p77"/>
            <p:cNvGrpSpPr/>
            <p:nvPr/>
          </p:nvGrpSpPr>
          <p:grpSpPr>
            <a:xfrm>
              <a:off x="4249973" y="1303451"/>
              <a:ext cx="799317" cy="841334"/>
              <a:chOff x="3027033" y="1244439"/>
              <a:chExt cx="1270977" cy="1337786"/>
            </a:xfrm>
          </p:grpSpPr>
          <p:sp>
            <p:nvSpPr>
              <p:cNvPr id="6862" name="Google Shape;6862;p77"/>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863" name="Google Shape;6863;p7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64" name="Google Shape;6864;p77"/>
          <p:cNvGrpSpPr/>
          <p:nvPr/>
        </p:nvGrpSpPr>
        <p:grpSpPr>
          <a:xfrm>
            <a:off x="4057119" y="1858087"/>
            <a:ext cx="750769" cy="683784"/>
            <a:chOff x="4204684" y="2104422"/>
            <a:chExt cx="699822" cy="637382"/>
          </a:xfrm>
        </p:grpSpPr>
        <p:grpSp>
          <p:nvGrpSpPr>
            <p:cNvPr id="6865" name="Google Shape;6865;p77"/>
            <p:cNvGrpSpPr/>
            <p:nvPr/>
          </p:nvGrpSpPr>
          <p:grpSpPr>
            <a:xfrm>
              <a:off x="4204684" y="2430067"/>
              <a:ext cx="342957" cy="311738"/>
              <a:chOff x="4204684" y="2430067"/>
              <a:chExt cx="342957" cy="311738"/>
            </a:xfrm>
          </p:grpSpPr>
          <p:sp>
            <p:nvSpPr>
              <p:cNvPr id="6866" name="Google Shape;6866;p77"/>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7"/>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8" name="Google Shape;6868;p77"/>
            <p:cNvGrpSpPr/>
            <p:nvPr/>
          </p:nvGrpSpPr>
          <p:grpSpPr>
            <a:xfrm>
              <a:off x="4561586" y="2430067"/>
              <a:ext cx="342920" cy="311738"/>
              <a:chOff x="4561586" y="2430067"/>
              <a:chExt cx="342920" cy="311738"/>
            </a:xfrm>
          </p:grpSpPr>
          <p:sp>
            <p:nvSpPr>
              <p:cNvPr id="6869" name="Google Shape;6869;p77"/>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7"/>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1" name="Google Shape;6871;p77"/>
            <p:cNvGrpSpPr/>
            <p:nvPr/>
          </p:nvGrpSpPr>
          <p:grpSpPr>
            <a:xfrm>
              <a:off x="4561586" y="2104422"/>
              <a:ext cx="342920" cy="311738"/>
              <a:chOff x="4561586" y="2104422"/>
              <a:chExt cx="342920" cy="311738"/>
            </a:xfrm>
          </p:grpSpPr>
          <p:sp>
            <p:nvSpPr>
              <p:cNvPr id="6872" name="Google Shape;6872;p77"/>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7"/>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4" name="Google Shape;6874;p77"/>
            <p:cNvGrpSpPr/>
            <p:nvPr/>
          </p:nvGrpSpPr>
          <p:grpSpPr>
            <a:xfrm>
              <a:off x="4204684" y="2104422"/>
              <a:ext cx="342957" cy="311664"/>
              <a:chOff x="4204684" y="2104422"/>
              <a:chExt cx="342957" cy="311664"/>
            </a:xfrm>
          </p:grpSpPr>
          <p:sp>
            <p:nvSpPr>
              <p:cNvPr id="6875" name="Google Shape;6875;p77"/>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7"/>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77" name="Google Shape;6877;p77"/>
          <p:cNvGrpSpPr/>
          <p:nvPr/>
        </p:nvGrpSpPr>
        <p:grpSpPr>
          <a:xfrm>
            <a:off x="5521552" y="971301"/>
            <a:ext cx="660591" cy="688867"/>
            <a:chOff x="5830645" y="1267368"/>
            <a:chExt cx="530340" cy="553040"/>
          </a:xfrm>
        </p:grpSpPr>
        <p:sp>
          <p:nvSpPr>
            <p:cNvPr id="6878" name="Google Shape;6878;p77"/>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9" name="Google Shape;6879;p77"/>
            <p:cNvGrpSpPr/>
            <p:nvPr/>
          </p:nvGrpSpPr>
          <p:grpSpPr>
            <a:xfrm>
              <a:off x="5830645" y="1267368"/>
              <a:ext cx="259743" cy="269909"/>
              <a:chOff x="5830645" y="1267368"/>
              <a:chExt cx="259743" cy="269909"/>
            </a:xfrm>
          </p:grpSpPr>
          <p:sp>
            <p:nvSpPr>
              <p:cNvPr id="6880" name="Google Shape;6880;p77"/>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7"/>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2" name="Google Shape;6882;p77"/>
            <p:cNvGrpSpPr/>
            <p:nvPr/>
          </p:nvGrpSpPr>
          <p:grpSpPr>
            <a:xfrm>
              <a:off x="6101293" y="1267368"/>
              <a:ext cx="259692" cy="269909"/>
              <a:chOff x="6101293" y="1267368"/>
              <a:chExt cx="259692" cy="269909"/>
            </a:xfrm>
          </p:grpSpPr>
          <p:sp>
            <p:nvSpPr>
              <p:cNvPr id="6883" name="Google Shape;6883;p77"/>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7"/>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77"/>
            <p:cNvGrpSpPr/>
            <p:nvPr/>
          </p:nvGrpSpPr>
          <p:grpSpPr>
            <a:xfrm>
              <a:off x="5830645" y="1550500"/>
              <a:ext cx="259692" cy="269909"/>
              <a:chOff x="5830645" y="1550500"/>
              <a:chExt cx="259692" cy="269909"/>
            </a:xfrm>
          </p:grpSpPr>
          <p:sp>
            <p:nvSpPr>
              <p:cNvPr id="6886" name="Google Shape;6886;p77"/>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7"/>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8" name="Google Shape;6888;p77"/>
            <p:cNvGrpSpPr/>
            <p:nvPr/>
          </p:nvGrpSpPr>
          <p:grpSpPr>
            <a:xfrm>
              <a:off x="6101293" y="1550500"/>
              <a:ext cx="259692" cy="269909"/>
              <a:chOff x="6101293" y="1550500"/>
              <a:chExt cx="259692" cy="269909"/>
            </a:xfrm>
          </p:grpSpPr>
          <p:sp>
            <p:nvSpPr>
              <p:cNvPr id="6889" name="Google Shape;6889;p77"/>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7"/>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91" name="Google Shape;6891;p77"/>
          <p:cNvGrpSpPr/>
          <p:nvPr/>
        </p:nvGrpSpPr>
        <p:grpSpPr>
          <a:xfrm>
            <a:off x="723705" y="1861761"/>
            <a:ext cx="697154" cy="679574"/>
            <a:chOff x="2679875" y="2361475"/>
            <a:chExt cx="780425" cy="760575"/>
          </a:xfrm>
        </p:grpSpPr>
        <p:sp>
          <p:nvSpPr>
            <p:cNvPr id="6892" name="Google Shape;6892;p77"/>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7"/>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7"/>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8" name="Google Shape;6898;p77"/>
          <p:cNvGrpSpPr/>
          <p:nvPr/>
        </p:nvGrpSpPr>
        <p:grpSpPr>
          <a:xfrm>
            <a:off x="3122864" y="971353"/>
            <a:ext cx="735829" cy="684547"/>
            <a:chOff x="3351965" y="1148808"/>
            <a:chExt cx="750770" cy="698375"/>
          </a:xfrm>
        </p:grpSpPr>
        <p:grpSp>
          <p:nvGrpSpPr>
            <p:cNvPr id="6899" name="Google Shape;6899;p77"/>
            <p:cNvGrpSpPr/>
            <p:nvPr/>
          </p:nvGrpSpPr>
          <p:grpSpPr>
            <a:xfrm>
              <a:off x="3586796" y="1148808"/>
              <a:ext cx="294857" cy="286830"/>
              <a:chOff x="3750225" y="1774000"/>
              <a:chExt cx="149575" cy="145525"/>
            </a:xfrm>
          </p:grpSpPr>
          <p:sp>
            <p:nvSpPr>
              <p:cNvPr id="6900" name="Google Shape;6900;p7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2" name="Google Shape;6902;p77"/>
            <p:cNvGrpSpPr/>
            <p:nvPr/>
          </p:nvGrpSpPr>
          <p:grpSpPr>
            <a:xfrm>
              <a:off x="3779245" y="1375768"/>
              <a:ext cx="323490" cy="286978"/>
              <a:chOff x="3847850" y="1889150"/>
              <a:chExt cx="164100" cy="145600"/>
            </a:xfrm>
          </p:grpSpPr>
          <p:sp>
            <p:nvSpPr>
              <p:cNvPr id="6903" name="Google Shape;6903;p7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5" name="Google Shape;6905;p77"/>
            <p:cNvGrpSpPr/>
            <p:nvPr/>
          </p:nvGrpSpPr>
          <p:grpSpPr>
            <a:xfrm>
              <a:off x="3351965" y="1330435"/>
              <a:ext cx="295449" cy="285401"/>
              <a:chOff x="3631100" y="1866150"/>
              <a:chExt cx="149875" cy="144800"/>
            </a:xfrm>
          </p:grpSpPr>
          <p:sp>
            <p:nvSpPr>
              <p:cNvPr id="6906" name="Google Shape;6906;p77"/>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7"/>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77"/>
            <p:cNvGrpSpPr/>
            <p:nvPr/>
          </p:nvGrpSpPr>
          <p:grpSpPr>
            <a:xfrm>
              <a:off x="3548208" y="1560352"/>
              <a:ext cx="294808" cy="286830"/>
              <a:chOff x="3730650" y="1982800"/>
              <a:chExt cx="149550" cy="145525"/>
            </a:xfrm>
          </p:grpSpPr>
          <p:sp>
            <p:nvSpPr>
              <p:cNvPr id="6909" name="Google Shape;6909;p7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11" name="Google Shape;6911;p77"/>
          <p:cNvGrpSpPr/>
          <p:nvPr/>
        </p:nvGrpSpPr>
        <p:grpSpPr>
          <a:xfrm>
            <a:off x="7624517" y="971307"/>
            <a:ext cx="804565" cy="677795"/>
            <a:chOff x="7636443" y="1204988"/>
            <a:chExt cx="804565" cy="677795"/>
          </a:xfrm>
        </p:grpSpPr>
        <p:grpSp>
          <p:nvGrpSpPr>
            <p:cNvPr id="6912" name="Google Shape;6912;p77"/>
            <p:cNvGrpSpPr/>
            <p:nvPr/>
          </p:nvGrpSpPr>
          <p:grpSpPr>
            <a:xfrm>
              <a:off x="7636443" y="1509705"/>
              <a:ext cx="804565" cy="373078"/>
              <a:chOff x="7636443" y="1509705"/>
              <a:chExt cx="804565" cy="373078"/>
            </a:xfrm>
          </p:grpSpPr>
          <p:sp>
            <p:nvSpPr>
              <p:cNvPr id="6913" name="Google Shape;6913;p77"/>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7"/>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5" name="Google Shape;6915;p77"/>
            <p:cNvGrpSpPr/>
            <p:nvPr/>
          </p:nvGrpSpPr>
          <p:grpSpPr>
            <a:xfrm>
              <a:off x="7636443" y="1408133"/>
              <a:ext cx="804565" cy="373078"/>
              <a:chOff x="7636443" y="1408133"/>
              <a:chExt cx="804565" cy="373078"/>
            </a:xfrm>
          </p:grpSpPr>
          <p:sp>
            <p:nvSpPr>
              <p:cNvPr id="6916" name="Google Shape;6916;p77"/>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7"/>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8" name="Google Shape;6918;p77"/>
            <p:cNvGrpSpPr/>
            <p:nvPr/>
          </p:nvGrpSpPr>
          <p:grpSpPr>
            <a:xfrm>
              <a:off x="7636443" y="1306560"/>
              <a:ext cx="804565" cy="373078"/>
              <a:chOff x="7636443" y="1306560"/>
              <a:chExt cx="804565" cy="373078"/>
            </a:xfrm>
          </p:grpSpPr>
          <p:sp>
            <p:nvSpPr>
              <p:cNvPr id="6919" name="Google Shape;6919;p77"/>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7"/>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77"/>
            <p:cNvGrpSpPr/>
            <p:nvPr/>
          </p:nvGrpSpPr>
          <p:grpSpPr>
            <a:xfrm>
              <a:off x="7636443" y="1204988"/>
              <a:ext cx="804565" cy="373078"/>
              <a:chOff x="7636443" y="1204988"/>
              <a:chExt cx="804565" cy="373078"/>
            </a:xfrm>
          </p:grpSpPr>
          <p:sp>
            <p:nvSpPr>
              <p:cNvPr id="6922" name="Google Shape;6922;p77"/>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7"/>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24" name="Google Shape;6924;p77"/>
          <p:cNvGrpSpPr/>
          <p:nvPr/>
        </p:nvGrpSpPr>
        <p:grpSpPr>
          <a:xfrm>
            <a:off x="4963363" y="1878721"/>
            <a:ext cx="661339" cy="661188"/>
            <a:chOff x="3990000" y="975400"/>
            <a:chExt cx="3934200" cy="3933300"/>
          </a:xfrm>
        </p:grpSpPr>
        <p:sp>
          <p:nvSpPr>
            <p:cNvPr id="6925" name="Google Shape;6925;p77"/>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7"/>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7"/>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7"/>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9" name="Google Shape;6929;p77"/>
          <p:cNvGrpSpPr/>
          <p:nvPr/>
        </p:nvGrpSpPr>
        <p:grpSpPr>
          <a:xfrm>
            <a:off x="6607011" y="1857359"/>
            <a:ext cx="868881" cy="684241"/>
            <a:chOff x="6598259" y="2078634"/>
            <a:chExt cx="868881" cy="684241"/>
          </a:xfrm>
        </p:grpSpPr>
        <p:sp>
          <p:nvSpPr>
            <p:cNvPr id="6930" name="Google Shape;6930;p77"/>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7"/>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7"/>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7"/>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7"/>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7"/>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6" name="Google Shape;6936;p77"/>
            <p:cNvGrpSpPr/>
            <p:nvPr/>
          </p:nvGrpSpPr>
          <p:grpSpPr>
            <a:xfrm>
              <a:off x="6808175" y="2078634"/>
              <a:ext cx="452229" cy="684241"/>
              <a:chOff x="6808175" y="2078634"/>
              <a:chExt cx="452229" cy="684241"/>
            </a:xfrm>
          </p:grpSpPr>
          <p:sp>
            <p:nvSpPr>
              <p:cNvPr id="6937" name="Google Shape;6937;p77"/>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7"/>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7"/>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7"/>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7"/>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7"/>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3" name="Google Shape;6943;p77"/>
              <p:cNvGrpSpPr/>
              <p:nvPr/>
            </p:nvGrpSpPr>
            <p:grpSpPr>
              <a:xfrm>
                <a:off x="6821586" y="2078634"/>
                <a:ext cx="426871" cy="684241"/>
                <a:chOff x="6821586" y="2078634"/>
                <a:chExt cx="426871" cy="684241"/>
              </a:xfrm>
            </p:grpSpPr>
            <p:grpSp>
              <p:nvGrpSpPr>
                <p:cNvPr id="6944" name="Google Shape;6944;p77"/>
                <p:cNvGrpSpPr/>
                <p:nvPr/>
              </p:nvGrpSpPr>
              <p:grpSpPr>
                <a:xfrm>
                  <a:off x="6821586" y="2078634"/>
                  <a:ext cx="426871" cy="684241"/>
                  <a:chOff x="6821586" y="2078634"/>
                  <a:chExt cx="426871" cy="684241"/>
                </a:xfrm>
              </p:grpSpPr>
              <p:sp>
                <p:nvSpPr>
                  <p:cNvPr id="6945" name="Google Shape;6945;p77"/>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7"/>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7"/>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7"/>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7"/>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7"/>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7"/>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7"/>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7"/>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7"/>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7"/>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7"/>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7"/>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7"/>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7"/>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7"/>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7"/>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7"/>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7"/>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4" name="Google Shape;6964;p77"/>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7"/>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7"/>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7"/>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7"/>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7"/>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70" name="Google Shape;6970;p77"/>
          <p:cNvGrpSpPr/>
          <p:nvPr/>
        </p:nvGrpSpPr>
        <p:grpSpPr>
          <a:xfrm>
            <a:off x="716994" y="3531369"/>
            <a:ext cx="1340789" cy="640830"/>
            <a:chOff x="238125" y="1151100"/>
            <a:chExt cx="7139450" cy="3412300"/>
          </a:xfrm>
        </p:grpSpPr>
        <p:sp>
          <p:nvSpPr>
            <p:cNvPr id="6971" name="Google Shape;6971;p77"/>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7"/>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7"/>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7"/>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7"/>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7"/>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7"/>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7"/>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7"/>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7"/>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7"/>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7"/>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3" name="Google Shape;6983;p77"/>
          <p:cNvGrpSpPr/>
          <p:nvPr/>
        </p:nvGrpSpPr>
        <p:grpSpPr>
          <a:xfrm>
            <a:off x="5584217" y="2734650"/>
            <a:ext cx="985357" cy="585764"/>
            <a:chOff x="5145061" y="2881789"/>
            <a:chExt cx="1107641" cy="658458"/>
          </a:xfrm>
        </p:grpSpPr>
        <p:grpSp>
          <p:nvGrpSpPr>
            <p:cNvPr id="6984" name="Google Shape;6984;p77"/>
            <p:cNvGrpSpPr/>
            <p:nvPr/>
          </p:nvGrpSpPr>
          <p:grpSpPr>
            <a:xfrm>
              <a:off x="5722989" y="3244587"/>
              <a:ext cx="529713" cy="295659"/>
              <a:chOff x="5722989" y="3244587"/>
              <a:chExt cx="529713" cy="295659"/>
            </a:xfrm>
          </p:grpSpPr>
          <p:sp>
            <p:nvSpPr>
              <p:cNvPr id="6985" name="Google Shape;6985;p77"/>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986" name="Google Shape;6986;p77"/>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987" name="Google Shape;6987;p77"/>
            <p:cNvGrpSpPr/>
            <p:nvPr/>
          </p:nvGrpSpPr>
          <p:grpSpPr>
            <a:xfrm>
              <a:off x="5145061" y="3244587"/>
              <a:ext cx="536807" cy="295659"/>
              <a:chOff x="5145061" y="3244587"/>
              <a:chExt cx="536807" cy="295659"/>
            </a:xfrm>
          </p:grpSpPr>
          <p:sp>
            <p:nvSpPr>
              <p:cNvPr id="6988" name="Google Shape;6988;p77"/>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989" name="Google Shape;6989;p77"/>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990" name="Google Shape;6990;p77"/>
            <p:cNvGrpSpPr/>
            <p:nvPr/>
          </p:nvGrpSpPr>
          <p:grpSpPr>
            <a:xfrm>
              <a:off x="5341327" y="2898245"/>
              <a:ext cx="532309" cy="614891"/>
              <a:chOff x="5341327" y="2898245"/>
              <a:chExt cx="532309" cy="614891"/>
            </a:xfrm>
          </p:grpSpPr>
          <p:sp>
            <p:nvSpPr>
              <p:cNvPr id="6991" name="Google Shape;6991;p77"/>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992" name="Google Shape;6992;p77"/>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993" name="Google Shape;6993;p77"/>
            <p:cNvGrpSpPr/>
            <p:nvPr/>
          </p:nvGrpSpPr>
          <p:grpSpPr>
            <a:xfrm>
              <a:off x="5532290" y="2881789"/>
              <a:ext cx="620516" cy="305456"/>
              <a:chOff x="5532290" y="2881789"/>
              <a:chExt cx="620516" cy="305456"/>
            </a:xfrm>
          </p:grpSpPr>
          <p:sp>
            <p:nvSpPr>
              <p:cNvPr id="6994" name="Google Shape;6994;p77"/>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995" name="Google Shape;6995;p77"/>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996" name="Google Shape;6996;p77"/>
          <p:cNvGrpSpPr/>
          <p:nvPr/>
        </p:nvGrpSpPr>
        <p:grpSpPr>
          <a:xfrm>
            <a:off x="8163140" y="3526708"/>
            <a:ext cx="269068" cy="645491"/>
            <a:chOff x="7026852" y="3311869"/>
            <a:chExt cx="434331" cy="1041954"/>
          </a:xfrm>
        </p:grpSpPr>
        <p:sp>
          <p:nvSpPr>
            <p:cNvPr id="6997" name="Google Shape;6997;p77"/>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7"/>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7"/>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0" name="Google Shape;7000;p77"/>
          <p:cNvGrpSpPr/>
          <p:nvPr/>
        </p:nvGrpSpPr>
        <p:grpSpPr>
          <a:xfrm>
            <a:off x="6179721" y="3565945"/>
            <a:ext cx="293882" cy="293836"/>
            <a:chOff x="4873519" y="3311869"/>
            <a:chExt cx="499374" cy="499296"/>
          </a:xfrm>
        </p:grpSpPr>
        <p:sp>
          <p:nvSpPr>
            <p:cNvPr id="7001" name="Google Shape;7001;p77"/>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7"/>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3" name="Google Shape;7003;p77"/>
          <p:cNvGrpSpPr/>
          <p:nvPr/>
        </p:nvGrpSpPr>
        <p:grpSpPr>
          <a:xfrm>
            <a:off x="6179721" y="3878317"/>
            <a:ext cx="293882" cy="293882"/>
            <a:chOff x="4873519" y="3875839"/>
            <a:chExt cx="499374" cy="499374"/>
          </a:xfrm>
        </p:grpSpPr>
        <p:sp>
          <p:nvSpPr>
            <p:cNvPr id="7004" name="Google Shape;7004;p77"/>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7"/>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6" name="Google Shape;7006;p77"/>
          <p:cNvGrpSpPr/>
          <p:nvPr/>
        </p:nvGrpSpPr>
        <p:grpSpPr>
          <a:xfrm>
            <a:off x="2410248" y="1850269"/>
            <a:ext cx="698104" cy="698208"/>
            <a:chOff x="2565073" y="2075876"/>
            <a:chExt cx="672482" cy="672518"/>
          </a:xfrm>
        </p:grpSpPr>
        <p:sp>
          <p:nvSpPr>
            <p:cNvPr id="7007" name="Google Shape;7007;p77"/>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7"/>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7"/>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7"/>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7"/>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7"/>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3" name="Google Shape;7013;p77"/>
          <p:cNvGrpSpPr/>
          <p:nvPr/>
        </p:nvGrpSpPr>
        <p:grpSpPr>
          <a:xfrm>
            <a:off x="5633660" y="3534870"/>
            <a:ext cx="438354" cy="637329"/>
            <a:chOff x="1697726" y="3244179"/>
            <a:chExt cx="788124" cy="1146069"/>
          </a:xfrm>
        </p:grpSpPr>
        <p:sp>
          <p:nvSpPr>
            <p:cNvPr id="7014" name="Google Shape;7014;p7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6" name="Google Shape;7016;p77"/>
          <p:cNvSpPr/>
          <p:nvPr/>
        </p:nvSpPr>
        <p:spPr>
          <a:xfrm>
            <a:off x="8130919"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7" name="Google Shape;7017;p77"/>
          <p:cNvGrpSpPr/>
          <p:nvPr/>
        </p:nvGrpSpPr>
        <p:grpSpPr>
          <a:xfrm>
            <a:off x="7634874" y="1863232"/>
            <a:ext cx="799565" cy="670282"/>
            <a:chOff x="7617850" y="2063282"/>
            <a:chExt cx="799565" cy="670282"/>
          </a:xfrm>
        </p:grpSpPr>
        <p:cxnSp>
          <p:nvCxnSpPr>
            <p:cNvPr id="7018" name="Google Shape;7018;p77"/>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19" name="Google Shape;7019;p77"/>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20" name="Google Shape;7020;p77"/>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21" name="Google Shape;7021;p77"/>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22" name="Google Shape;7022;p77"/>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023" name="Google Shape;7023;p77"/>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024" name="Google Shape;7024;p77"/>
            <p:cNvGrpSpPr/>
            <p:nvPr/>
          </p:nvGrpSpPr>
          <p:grpSpPr>
            <a:xfrm>
              <a:off x="7734309" y="2063282"/>
              <a:ext cx="570957" cy="620095"/>
              <a:chOff x="7734309" y="2063282"/>
              <a:chExt cx="570957" cy="620095"/>
            </a:xfrm>
          </p:grpSpPr>
          <p:grpSp>
            <p:nvGrpSpPr>
              <p:cNvPr id="7025" name="Google Shape;7025;p77"/>
              <p:cNvGrpSpPr/>
              <p:nvPr/>
            </p:nvGrpSpPr>
            <p:grpSpPr>
              <a:xfrm>
                <a:off x="8031573" y="2063282"/>
                <a:ext cx="273693" cy="620095"/>
                <a:chOff x="8031573" y="2063282"/>
                <a:chExt cx="273693" cy="620095"/>
              </a:xfrm>
            </p:grpSpPr>
            <p:sp>
              <p:nvSpPr>
                <p:cNvPr id="7026" name="Google Shape;7026;p7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0" name="Google Shape;7030;p77"/>
              <p:cNvGrpSpPr/>
              <p:nvPr/>
            </p:nvGrpSpPr>
            <p:grpSpPr>
              <a:xfrm flipH="1">
                <a:off x="7734309" y="2063282"/>
                <a:ext cx="273693" cy="620095"/>
                <a:chOff x="8031573" y="2063282"/>
                <a:chExt cx="273693" cy="620095"/>
              </a:xfrm>
            </p:grpSpPr>
            <p:sp>
              <p:nvSpPr>
                <p:cNvPr id="7031" name="Google Shape;7031;p7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035" name="Google Shape;7035;p77"/>
          <p:cNvSpPr/>
          <p:nvPr/>
        </p:nvSpPr>
        <p:spPr>
          <a:xfrm>
            <a:off x="7095128"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7"/>
          <p:cNvSpPr/>
          <p:nvPr/>
        </p:nvSpPr>
        <p:spPr>
          <a:xfrm rot="10800000">
            <a:off x="6581310"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7" name="Google Shape;7037;p77"/>
          <p:cNvGrpSpPr/>
          <p:nvPr/>
        </p:nvGrpSpPr>
        <p:grpSpPr>
          <a:xfrm>
            <a:off x="7821480" y="2716716"/>
            <a:ext cx="602567" cy="601884"/>
            <a:chOff x="1186975" y="238125"/>
            <a:chExt cx="5244275" cy="5238325"/>
          </a:xfrm>
        </p:grpSpPr>
        <p:sp>
          <p:nvSpPr>
            <p:cNvPr id="7038" name="Google Shape;7038;p7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7"/>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7"/>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7"/>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2" name="Google Shape;7042;p77"/>
          <p:cNvGrpSpPr/>
          <p:nvPr/>
        </p:nvGrpSpPr>
        <p:grpSpPr>
          <a:xfrm>
            <a:off x="3264218" y="1856199"/>
            <a:ext cx="651848" cy="687338"/>
            <a:chOff x="3400515" y="2056248"/>
            <a:chExt cx="698134" cy="735987"/>
          </a:xfrm>
        </p:grpSpPr>
        <p:grpSp>
          <p:nvGrpSpPr>
            <p:cNvPr id="7043" name="Google Shape;7043;p77"/>
            <p:cNvGrpSpPr/>
            <p:nvPr/>
          </p:nvGrpSpPr>
          <p:grpSpPr>
            <a:xfrm>
              <a:off x="3400515" y="2283913"/>
              <a:ext cx="312919" cy="219900"/>
              <a:chOff x="3400515" y="2283913"/>
              <a:chExt cx="312919" cy="219900"/>
            </a:xfrm>
          </p:grpSpPr>
          <p:sp>
            <p:nvSpPr>
              <p:cNvPr id="7044" name="Google Shape;7044;p77"/>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045" name="Google Shape;7045;p77"/>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046" name="Google Shape;7046;p77"/>
            <p:cNvGrpSpPr/>
            <p:nvPr/>
          </p:nvGrpSpPr>
          <p:grpSpPr>
            <a:xfrm>
              <a:off x="3547823" y="2461089"/>
              <a:ext cx="219900" cy="331146"/>
              <a:chOff x="3547823" y="2461089"/>
              <a:chExt cx="219900" cy="331146"/>
            </a:xfrm>
          </p:grpSpPr>
          <p:sp>
            <p:nvSpPr>
              <p:cNvPr id="7047" name="Google Shape;7047;p77"/>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048" name="Google Shape;7048;p77"/>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049" name="Google Shape;7049;p77"/>
            <p:cNvGrpSpPr/>
            <p:nvPr/>
          </p:nvGrpSpPr>
          <p:grpSpPr>
            <a:xfrm>
              <a:off x="3734138" y="2461089"/>
              <a:ext cx="219900" cy="331146"/>
              <a:chOff x="3734138" y="2461089"/>
              <a:chExt cx="219900" cy="331146"/>
            </a:xfrm>
          </p:grpSpPr>
          <p:sp>
            <p:nvSpPr>
              <p:cNvPr id="7050" name="Google Shape;7050;p77"/>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051" name="Google Shape;7051;p77"/>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052" name="Google Shape;7052;p77"/>
            <p:cNvGrpSpPr/>
            <p:nvPr/>
          </p:nvGrpSpPr>
          <p:grpSpPr>
            <a:xfrm>
              <a:off x="3787560" y="2281742"/>
              <a:ext cx="311089" cy="219900"/>
              <a:chOff x="3787560" y="2281742"/>
              <a:chExt cx="311089" cy="219900"/>
            </a:xfrm>
          </p:grpSpPr>
          <p:sp>
            <p:nvSpPr>
              <p:cNvPr id="7053" name="Google Shape;7053;p77"/>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054" name="Google Shape;7054;p77"/>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055" name="Google Shape;7055;p77"/>
            <p:cNvGrpSpPr/>
            <p:nvPr/>
          </p:nvGrpSpPr>
          <p:grpSpPr>
            <a:xfrm>
              <a:off x="3637290" y="2056248"/>
              <a:ext cx="219900" cy="330736"/>
              <a:chOff x="3637290" y="2056248"/>
              <a:chExt cx="219900" cy="330736"/>
            </a:xfrm>
          </p:grpSpPr>
          <p:sp>
            <p:nvSpPr>
              <p:cNvPr id="7056" name="Google Shape;7056;p77"/>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057" name="Google Shape;7057;p77"/>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058" name="Google Shape;7058;p77"/>
          <p:cNvGrpSpPr/>
          <p:nvPr/>
        </p:nvGrpSpPr>
        <p:grpSpPr>
          <a:xfrm>
            <a:off x="2555923" y="2726206"/>
            <a:ext cx="1268144" cy="592394"/>
            <a:chOff x="238125" y="1188750"/>
            <a:chExt cx="7140450" cy="3335550"/>
          </a:xfrm>
        </p:grpSpPr>
        <p:sp>
          <p:nvSpPr>
            <p:cNvPr id="7059" name="Google Shape;7059;p7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4" name="Google Shape;7064;p77"/>
          <p:cNvGrpSpPr/>
          <p:nvPr/>
        </p:nvGrpSpPr>
        <p:grpSpPr>
          <a:xfrm>
            <a:off x="6663824" y="2728360"/>
            <a:ext cx="1053944" cy="590147"/>
            <a:chOff x="238125" y="1335475"/>
            <a:chExt cx="5418735" cy="3034175"/>
          </a:xfrm>
        </p:grpSpPr>
        <p:sp>
          <p:nvSpPr>
            <p:cNvPr id="7065" name="Google Shape;7065;p7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8" name="Google Shape;7068;p77"/>
          <p:cNvGrpSpPr/>
          <p:nvPr/>
        </p:nvGrpSpPr>
        <p:grpSpPr>
          <a:xfrm>
            <a:off x="4094633" y="3533260"/>
            <a:ext cx="1268207" cy="638939"/>
            <a:chOff x="3967651" y="3645904"/>
            <a:chExt cx="1479304" cy="745292"/>
          </a:xfrm>
        </p:grpSpPr>
        <p:grpSp>
          <p:nvGrpSpPr>
            <p:cNvPr id="7069" name="Google Shape;7069;p77"/>
            <p:cNvGrpSpPr/>
            <p:nvPr/>
          </p:nvGrpSpPr>
          <p:grpSpPr>
            <a:xfrm>
              <a:off x="3967651" y="4009026"/>
              <a:ext cx="1479304" cy="382170"/>
              <a:chOff x="3967651" y="4009026"/>
              <a:chExt cx="1479304" cy="382170"/>
            </a:xfrm>
          </p:grpSpPr>
          <p:grpSp>
            <p:nvGrpSpPr>
              <p:cNvPr id="7070" name="Google Shape;7070;p77"/>
              <p:cNvGrpSpPr/>
              <p:nvPr/>
            </p:nvGrpSpPr>
            <p:grpSpPr>
              <a:xfrm>
                <a:off x="4892216" y="4195630"/>
                <a:ext cx="554739" cy="195566"/>
                <a:chOff x="3604375" y="4892160"/>
                <a:chExt cx="1651500" cy="582215"/>
              </a:xfrm>
            </p:grpSpPr>
            <p:sp>
              <p:nvSpPr>
                <p:cNvPr id="7071" name="Google Shape;7071;p77"/>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7"/>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3" name="Google Shape;7073;p77"/>
              <p:cNvGrpSpPr/>
              <p:nvPr/>
            </p:nvGrpSpPr>
            <p:grpSpPr>
              <a:xfrm>
                <a:off x="3967651" y="4146303"/>
                <a:ext cx="579402" cy="244893"/>
                <a:chOff x="851875" y="4745310"/>
                <a:chExt cx="1724925" cy="729065"/>
              </a:xfrm>
            </p:grpSpPr>
            <p:sp>
              <p:nvSpPr>
                <p:cNvPr id="7074" name="Google Shape;7074;p77"/>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7"/>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77"/>
              <p:cNvGrpSpPr/>
              <p:nvPr/>
            </p:nvGrpSpPr>
            <p:grpSpPr>
              <a:xfrm>
                <a:off x="4460753" y="4009026"/>
                <a:ext cx="493110" cy="382170"/>
                <a:chOff x="2319875" y="4336625"/>
                <a:chExt cx="1468025" cy="1137750"/>
              </a:xfrm>
            </p:grpSpPr>
            <p:sp>
              <p:nvSpPr>
                <p:cNvPr id="7077" name="Google Shape;7077;p77"/>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7"/>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79" name="Google Shape;7079;p77"/>
            <p:cNvGrpSpPr/>
            <p:nvPr/>
          </p:nvGrpSpPr>
          <p:grpSpPr>
            <a:xfrm>
              <a:off x="4479443" y="3645904"/>
              <a:ext cx="455965" cy="388789"/>
              <a:chOff x="2957425" y="238100"/>
              <a:chExt cx="1910200" cy="1628775"/>
            </a:xfrm>
          </p:grpSpPr>
          <p:sp>
            <p:nvSpPr>
              <p:cNvPr id="7080" name="Google Shape;7080;p77"/>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7"/>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7"/>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7"/>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7"/>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7"/>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7"/>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7"/>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7"/>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7"/>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90" name="Google Shape;7090;p77"/>
          <p:cNvGrpSpPr/>
          <p:nvPr/>
        </p:nvGrpSpPr>
        <p:grpSpPr>
          <a:xfrm>
            <a:off x="2480746" y="3534460"/>
            <a:ext cx="1243128" cy="637739"/>
            <a:chOff x="2496310" y="3693351"/>
            <a:chExt cx="1342906" cy="688926"/>
          </a:xfrm>
        </p:grpSpPr>
        <p:grpSp>
          <p:nvGrpSpPr>
            <p:cNvPr id="7091" name="Google Shape;7091;p77"/>
            <p:cNvGrpSpPr/>
            <p:nvPr/>
          </p:nvGrpSpPr>
          <p:grpSpPr>
            <a:xfrm>
              <a:off x="2496310" y="3693351"/>
              <a:ext cx="1342906" cy="688875"/>
              <a:chOff x="2496310" y="3693351"/>
              <a:chExt cx="1342906" cy="688875"/>
            </a:xfrm>
          </p:grpSpPr>
          <p:sp>
            <p:nvSpPr>
              <p:cNvPr id="7092" name="Google Shape;7092;p77"/>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7"/>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7"/>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7"/>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7"/>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7"/>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98" name="Google Shape;7098;p77"/>
              <p:cNvCxnSpPr>
                <a:stCxn id="7096"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099" name="Google Shape;7099;p77"/>
              <p:cNvCxnSpPr>
                <a:stCxn id="7093"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100" name="Google Shape;7100;p77"/>
              <p:cNvCxnSpPr>
                <a:stCxn id="7094"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101" name="Google Shape;7101;p77"/>
              <p:cNvCxnSpPr>
                <a:stCxn id="7097"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102" name="Google Shape;7102;p77"/>
              <p:cNvCxnSpPr>
                <a:stCxn id="7095"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103" name="Google Shape;7103;p77"/>
            <p:cNvGrpSpPr/>
            <p:nvPr/>
          </p:nvGrpSpPr>
          <p:grpSpPr>
            <a:xfrm>
              <a:off x="2675275" y="3930557"/>
              <a:ext cx="1003306" cy="451719"/>
              <a:chOff x="2675275" y="4174282"/>
              <a:chExt cx="1003306" cy="451719"/>
            </a:xfrm>
          </p:grpSpPr>
          <p:sp>
            <p:nvSpPr>
              <p:cNvPr id="7104" name="Google Shape;7104;p77"/>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7"/>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7"/>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7" name="Google Shape;7107;p77"/>
          <p:cNvGrpSpPr/>
          <p:nvPr/>
        </p:nvGrpSpPr>
        <p:grpSpPr>
          <a:xfrm>
            <a:off x="1654417" y="971307"/>
            <a:ext cx="574511" cy="874709"/>
            <a:chOff x="1715404" y="1112080"/>
            <a:chExt cx="642270" cy="977984"/>
          </a:xfrm>
        </p:grpSpPr>
        <p:grpSp>
          <p:nvGrpSpPr>
            <p:cNvPr id="7108" name="Google Shape;7108;p77"/>
            <p:cNvGrpSpPr/>
            <p:nvPr/>
          </p:nvGrpSpPr>
          <p:grpSpPr>
            <a:xfrm>
              <a:off x="1715404" y="1112080"/>
              <a:ext cx="642270" cy="977984"/>
              <a:chOff x="1715404" y="1112080"/>
              <a:chExt cx="642270" cy="977984"/>
            </a:xfrm>
          </p:grpSpPr>
          <p:sp>
            <p:nvSpPr>
              <p:cNvPr id="7109" name="Google Shape;7109;p77"/>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7"/>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1" name="Google Shape;7111;p77"/>
            <p:cNvGrpSpPr/>
            <p:nvPr/>
          </p:nvGrpSpPr>
          <p:grpSpPr>
            <a:xfrm>
              <a:off x="1768927" y="1165603"/>
              <a:ext cx="535225" cy="851367"/>
              <a:chOff x="1768927" y="1165603"/>
              <a:chExt cx="535225" cy="851367"/>
            </a:xfrm>
          </p:grpSpPr>
          <p:sp>
            <p:nvSpPr>
              <p:cNvPr id="7112" name="Google Shape;7112;p77"/>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7"/>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77"/>
            <p:cNvGrpSpPr/>
            <p:nvPr/>
          </p:nvGrpSpPr>
          <p:grpSpPr>
            <a:xfrm>
              <a:off x="1822449" y="1219125"/>
              <a:ext cx="428180" cy="718859"/>
              <a:chOff x="1822449" y="1219125"/>
              <a:chExt cx="428180" cy="718859"/>
            </a:xfrm>
          </p:grpSpPr>
          <p:sp>
            <p:nvSpPr>
              <p:cNvPr id="7115" name="Google Shape;7115;p77"/>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7"/>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77"/>
            <p:cNvGrpSpPr/>
            <p:nvPr/>
          </p:nvGrpSpPr>
          <p:grpSpPr>
            <a:xfrm>
              <a:off x="1875972" y="1272648"/>
              <a:ext cx="321135" cy="586939"/>
              <a:chOff x="1875972" y="1272648"/>
              <a:chExt cx="321135" cy="586939"/>
            </a:xfrm>
          </p:grpSpPr>
          <p:sp>
            <p:nvSpPr>
              <p:cNvPr id="7118" name="Google Shape;7118;p77"/>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7"/>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0" name="Google Shape;7120;p77"/>
          <p:cNvGrpSpPr/>
          <p:nvPr/>
        </p:nvGrpSpPr>
        <p:grpSpPr>
          <a:xfrm>
            <a:off x="7761578" y="3528028"/>
            <a:ext cx="293855" cy="644170"/>
            <a:chOff x="241025" y="3151575"/>
            <a:chExt cx="293855" cy="644170"/>
          </a:xfrm>
        </p:grpSpPr>
        <p:sp>
          <p:nvSpPr>
            <p:cNvPr id="7121" name="Google Shape;7121;p77"/>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7"/>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3" name="Google Shape;7123;p77"/>
          <p:cNvGrpSpPr/>
          <p:nvPr/>
        </p:nvGrpSpPr>
        <p:grpSpPr>
          <a:xfrm>
            <a:off x="709562" y="2728028"/>
            <a:ext cx="1779649" cy="591620"/>
            <a:chOff x="246070" y="1983375"/>
            <a:chExt cx="1855347" cy="616849"/>
          </a:xfrm>
        </p:grpSpPr>
        <p:sp>
          <p:nvSpPr>
            <p:cNvPr id="7124" name="Google Shape;7124;p77"/>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7"/>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7"/>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7"/>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7"/>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7"/>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7"/>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7"/>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7"/>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3" name="Google Shape;7133;p77"/>
          <p:cNvGrpSpPr/>
          <p:nvPr/>
        </p:nvGrpSpPr>
        <p:grpSpPr>
          <a:xfrm>
            <a:off x="2320428" y="971307"/>
            <a:ext cx="711055" cy="745993"/>
            <a:chOff x="2496269" y="1171698"/>
            <a:chExt cx="761953" cy="799392"/>
          </a:xfrm>
        </p:grpSpPr>
        <p:grpSp>
          <p:nvGrpSpPr>
            <p:cNvPr id="7134" name="Google Shape;7134;p77"/>
            <p:cNvGrpSpPr/>
            <p:nvPr/>
          </p:nvGrpSpPr>
          <p:grpSpPr>
            <a:xfrm>
              <a:off x="2496269" y="1171698"/>
              <a:ext cx="761953" cy="723022"/>
              <a:chOff x="2496269" y="1171698"/>
              <a:chExt cx="761953" cy="723022"/>
            </a:xfrm>
          </p:grpSpPr>
          <p:sp>
            <p:nvSpPr>
              <p:cNvPr id="7135" name="Google Shape;7135;p77"/>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7"/>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7" name="Google Shape;7137;p77"/>
              <p:cNvGrpSpPr/>
              <p:nvPr/>
            </p:nvGrpSpPr>
            <p:grpSpPr>
              <a:xfrm>
                <a:off x="2496269" y="1171698"/>
                <a:ext cx="761953" cy="723022"/>
                <a:chOff x="2496269" y="1120652"/>
                <a:chExt cx="761953" cy="723022"/>
              </a:xfrm>
            </p:grpSpPr>
            <p:grpSp>
              <p:nvGrpSpPr>
                <p:cNvPr id="7138" name="Google Shape;7138;p77"/>
                <p:cNvGrpSpPr/>
                <p:nvPr/>
              </p:nvGrpSpPr>
              <p:grpSpPr>
                <a:xfrm>
                  <a:off x="2496269" y="1120652"/>
                  <a:ext cx="761953" cy="723022"/>
                  <a:chOff x="2496269" y="1120652"/>
                  <a:chExt cx="761953" cy="723022"/>
                </a:xfrm>
              </p:grpSpPr>
              <p:grpSp>
                <p:nvGrpSpPr>
                  <p:cNvPr id="7139" name="Google Shape;7139;p77"/>
                  <p:cNvGrpSpPr/>
                  <p:nvPr/>
                </p:nvGrpSpPr>
                <p:grpSpPr>
                  <a:xfrm>
                    <a:off x="2496269" y="1304589"/>
                    <a:ext cx="407089" cy="305057"/>
                    <a:chOff x="2496269" y="1304589"/>
                    <a:chExt cx="407089" cy="305057"/>
                  </a:xfrm>
                </p:grpSpPr>
                <p:sp>
                  <p:nvSpPr>
                    <p:cNvPr id="7140" name="Google Shape;7140;p77"/>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7"/>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2" name="Google Shape;7142;p77"/>
                  <p:cNvGrpSpPr/>
                  <p:nvPr/>
                </p:nvGrpSpPr>
                <p:grpSpPr>
                  <a:xfrm>
                    <a:off x="2586468" y="1493376"/>
                    <a:ext cx="358850" cy="349656"/>
                    <a:chOff x="2586468" y="1493376"/>
                    <a:chExt cx="358850" cy="349656"/>
                  </a:xfrm>
                </p:grpSpPr>
                <p:sp>
                  <p:nvSpPr>
                    <p:cNvPr id="7143" name="Google Shape;7143;p77"/>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7"/>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77"/>
                  <p:cNvGrpSpPr/>
                  <p:nvPr/>
                </p:nvGrpSpPr>
                <p:grpSpPr>
                  <a:xfrm>
                    <a:off x="2807939" y="1494024"/>
                    <a:ext cx="358857" cy="349650"/>
                    <a:chOff x="2807939" y="1494024"/>
                    <a:chExt cx="358857" cy="349650"/>
                  </a:xfrm>
                </p:grpSpPr>
                <p:sp>
                  <p:nvSpPr>
                    <p:cNvPr id="7146" name="Google Shape;7146;p77"/>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7"/>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8" name="Google Shape;7148;p77"/>
                  <p:cNvGrpSpPr/>
                  <p:nvPr/>
                </p:nvGrpSpPr>
                <p:grpSpPr>
                  <a:xfrm>
                    <a:off x="2851133" y="1305635"/>
                    <a:ext cx="407089" cy="305057"/>
                    <a:chOff x="2851133" y="1305635"/>
                    <a:chExt cx="407089" cy="305057"/>
                  </a:xfrm>
                </p:grpSpPr>
                <p:sp>
                  <p:nvSpPr>
                    <p:cNvPr id="7149" name="Google Shape;7149;p77"/>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7"/>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77"/>
                  <p:cNvGrpSpPr/>
                  <p:nvPr/>
                </p:nvGrpSpPr>
                <p:grpSpPr>
                  <a:xfrm>
                    <a:off x="2727495" y="1120652"/>
                    <a:ext cx="300271" cy="396358"/>
                    <a:chOff x="2727495" y="1120652"/>
                    <a:chExt cx="300271" cy="396358"/>
                  </a:xfrm>
                </p:grpSpPr>
                <p:sp>
                  <p:nvSpPr>
                    <p:cNvPr id="7152" name="Google Shape;7152;p77"/>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7"/>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4" name="Google Shape;7154;p77"/>
                <p:cNvGrpSpPr/>
                <p:nvPr/>
              </p:nvGrpSpPr>
              <p:grpSpPr>
                <a:xfrm>
                  <a:off x="2722305" y="1350460"/>
                  <a:ext cx="308357" cy="308344"/>
                  <a:chOff x="2722305" y="1350460"/>
                  <a:chExt cx="308357" cy="308344"/>
                </a:xfrm>
              </p:grpSpPr>
              <p:sp>
                <p:nvSpPr>
                  <p:cNvPr id="7155" name="Google Shape;7155;p77"/>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6" name="Google Shape;7156;p77"/>
                  <p:cNvGrpSpPr/>
                  <p:nvPr/>
                </p:nvGrpSpPr>
                <p:grpSpPr>
                  <a:xfrm>
                    <a:off x="2725064" y="1364529"/>
                    <a:ext cx="297954" cy="280182"/>
                    <a:chOff x="2725064" y="1364529"/>
                    <a:chExt cx="297954" cy="280182"/>
                  </a:xfrm>
                </p:grpSpPr>
                <p:sp>
                  <p:nvSpPr>
                    <p:cNvPr id="7157" name="Google Shape;7157;p77"/>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7"/>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7"/>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7"/>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7"/>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162" name="Google Shape;7162;p77"/>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7"/>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7"/>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7"/>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7"/>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77"/>
          <p:cNvGrpSpPr/>
          <p:nvPr/>
        </p:nvGrpSpPr>
        <p:grpSpPr>
          <a:xfrm>
            <a:off x="3909129" y="2727412"/>
            <a:ext cx="1569144" cy="591015"/>
            <a:chOff x="3820100" y="3023049"/>
            <a:chExt cx="1303926" cy="491162"/>
          </a:xfrm>
        </p:grpSpPr>
        <p:grpSp>
          <p:nvGrpSpPr>
            <p:cNvPr id="7168" name="Google Shape;7168;p77"/>
            <p:cNvGrpSpPr/>
            <p:nvPr/>
          </p:nvGrpSpPr>
          <p:grpSpPr>
            <a:xfrm>
              <a:off x="3820100" y="3023072"/>
              <a:ext cx="1303926" cy="491139"/>
              <a:chOff x="3820100" y="3023072"/>
              <a:chExt cx="1303926" cy="491139"/>
            </a:xfrm>
          </p:grpSpPr>
          <p:sp>
            <p:nvSpPr>
              <p:cNvPr id="7169" name="Google Shape;7169;p77"/>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7"/>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1" name="Google Shape;7171;p77"/>
            <p:cNvGrpSpPr/>
            <p:nvPr/>
          </p:nvGrpSpPr>
          <p:grpSpPr>
            <a:xfrm>
              <a:off x="4132439" y="3023645"/>
              <a:ext cx="393633" cy="177096"/>
              <a:chOff x="4132439" y="3023645"/>
              <a:chExt cx="393633" cy="177096"/>
            </a:xfrm>
          </p:grpSpPr>
          <p:sp>
            <p:nvSpPr>
              <p:cNvPr id="7172" name="Google Shape;7172;p77"/>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7"/>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77"/>
            <p:cNvGrpSpPr/>
            <p:nvPr/>
          </p:nvGrpSpPr>
          <p:grpSpPr>
            <a:xfrm>
              <a:off x="3921811" y="3023049"/>
              <a:ext cx="1002397" cy="388943"/>
              <a:chOff x="3921811" y="3023049"/>
              <a:chExt cx="1002397" cy="388943"/>
            </a:xfrm>
          </p:grpSpPr>
          <p:sp>
            <p:nvSpPr>
              <p:cNvPr id="7175" name="Google Shape;7175;p77"/>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7"/>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77"/>
            <p:cNvGrpSpPr/>
            <p:nvPr/>
          </p:nvGrpSpPr>
          <p:grpSpPr>
            <a:xfrm>
              <a:off x="4023645" y="3023049"/>
              <a:ext cx="683032" cy="286722"/>
              <a:chOff x="4023645" y="3023049"/>
              <a:chExt cx="683032" cy="286722"/>
            </a:xfrm>
          </p:grpSpPr>
          <p:sp>
            <p:nvSpPr>
              <p:cNvPr id="7178" name="Google Shape;7178;p77"/>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7"/>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80" name="Google Shape;7180;p77"/>
          <p:cNvGrpSpPr/>
          <p:nvPr/>
        </p:nvGrpSpPr>
        <p:grpSpPr>
          <a:xfrm>
            <a:off x="1541251" y="1854258"/>
            <a:ext cx="713522" cy="688025"/>
            <a:chOff x="1706078" y="2092648"/>
            <a:chExt cx="660913" cy="637296"/>
          </a:xfrm>
        </p:grpSpPr>
        <p:sp>
          <p:nvSpPr>
            <p:cNvPr id="7181" name="Google Shape;7181;p77"/>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2" name="Google Shape;7182;p77"/>
            <p:cNvGrpSpPr/>
            <p:nvPr/>
          </p:nvGrpSpPr>
          <p:grpSpPr>
            <a:xfrm>
              <a:off x="1706078" y="2092648"/>
              <a:ext cx="660913" cy="575241"/>
              <a:chOff x="1706078" y="2092648"/>
              <a:chExt cx="660913" cy="575241"/>
            </a:xfrm>
          </p:grpSpPr>
          <p:sp>
            <p:nvSpPr>
              <p:cNvPr id="7183" name="Google Shape;7183;p77"/>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7"/>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7"/>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86" name="Google Shape;7186;p77"/>
          <p:cNvGrpSpPr/>
          <p:nvPr/>
        </p:nvGrpSpPr>
        <p:grpSpPr>
          <a:xfrm>
            <a:off x="6303109" y="971806"/>
            <a:ext cx="1317459" cy="684168"/>
            <a:chOff x="238125" y="999450"/>
            <a:chExt cx="7140700" cy="3708225"/>
          </a:xfrm>
        </p:grpSpPr>
        <p:sp>
          <p:nvSpPr>
            <p:cNvPr id="7187" name="Google Shape;7187;p77"/>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7"/>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99" name="Shape 7199"/>
        <p:cNvGrpSpPr/>
        <p:nvPr/>
      </p:nvGrpSpPr>
      <p:grpSpPr>
        <a:xfrm>
          <a:off x="0" y="0"/>
          <a:ext cx="0" cy="0"/>
          <a:chOff x="0" y="0"/>
          <a:chExt cx="0" cy="0"/>
        </a:xfrm>
      </p:grpSpPr>
      <p:grpSp>
        <p:nvGrpSpPr>
          <p:cNvPr id="7200" name="Google Shape;7200;p78"/>
          <p:cNvGrpSpPr/>
          <p:nvPr/>
        </p:nvGrpSpPr>
        <p:grpSpPr>
          <a:xfrm>
            <a:off x="717027" y="967622"/>
            <a:ext cx="1636117" cy="1526144"/>
            <a:chOff x="729238" y="1179665"/>
            <a:chExt cx="1636117" cy="1526144"/>
          </a:xfrm>
        </p:grpSpPr>
        <p:grpSp>
          <p:nvGrpSpPr>
            <p:cNvPr id="7201" name="Google Shape;7201;p78"/>
            <p:cNvGrpSpPr/>
            <p:nvPr/>
          </p:nvGrpSpPr>
          <p:grpSpPr>
            <a:xfrm>
              <a:off x="729238" y="1179665"/>
              <a:ext cx="80700" cy="1526144"/>
              <a:chOff x="729238" y="1179665"/>
              <a:chExt cx="80700" cy="1526144"/>
            </a:xfrm>
          </p:grpSpPr>
          <p:sp>
            <p:nvSpPr>
              <p:cNvPr id="7202" name="Google Shape;7202;p78"/>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8"/>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8"/>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8"/>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2" name="Google Shape;7212;p78"/>
            <p:cNvGrpSpPr/>
            <p:nvPr/>
          </p:nvGrpSpPr>
          <p:grpSpPr>
            <a:xfrm>
              <a:off x="903098" y="1179665"/>
              <a:ext cx="80700" cy="1526144"/>
              <a:chOff x="903098" y="1179665"/>
              <a:chExt cx="80700" cy="1526144"/>
            </a:xfrm>
          </p:grpSpPr>
          <p:sp>
            <p:nvSpPr>
              <p:cNvPr id="7213" name="Google Shape;7213;p78"/>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8"/>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8"/>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8"/>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8"/>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8"/>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78"/>
            <p:cNvGrpSpPr/>
            <p:nvPr/>
          </p:nvGrpSpPr>
          <p:grpSpPr>
            <a:xfrm>
              <a:off x="1076958" y="1179665"/>
              <a:ext cx="80700" cy="1526144"/>
              <a:chOff x="1076958" y="1179665"/>
              <a:chExt cx="80700" cy="1526144"/>
            </a:xfrm>
          </p:grpSpPr>
          <p:sp>
            <p:nvSpPr>
              <p:cNvPr id="7224" name="Google Shape;7224;p78"/>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8"/>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8"/>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8"/>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8"/>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8"/>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8"/>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4" name="Google Shape;7234;p78"/>
            <p:cNvGrpSpPr/>
            <p:nvPr/>
          </p:nvGrpSpPr>
          <p:grpSpPr>
            <a:xfrm>
              <a:off x="1247707" y="1179665"/>
              <a:ext cx="80700" cy="1526144"/>
              <a:chOff x="1247707" y="1179665"/>
              <a:chExt cx="80700" cy="1526144"/>
            </a:xfrm>
          </p:grpSpPr>
          <p:sp>
            <p:nvSpPr>
              <p:cNvPr id="7235" name="Google Shape;7235;p78"/>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8"/>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8"/>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5" name="Google Shape;7245;p78"/>
            <p:cNvGrpSpPr/>
            <p:nvPr/>
          </p:nvGrpSpPr>
          <p:grpSpPr>
            <a:xfrm>
              <a:off x="1421567" y="1179665"/>
              <a:ext cx="80700" cy="1526144"/>
              <a:chOff x="1421567" y="1179665"/>
              <a:chExt cx="80700" cy="1526144"/>
            </a:xfrm>
          </p:grpSpPr>
          <p:sp>
            <p:nvSpPr>
              <p:cNvPr id="7246" name="Google Shape;7246;p78"/>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8"/>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8"/>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8"/>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8"/>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8"/>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8"/>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8"/>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6" name="Google Shape;7256;p78"/>
            <p:cNvGrpSpPr/>
            <p:nvPr/>
          </p:nvGrpSpPr>
          <p:grpSpPr>
            <a:xfrm>
              <a:off x="1592327" y="1179665"/>
              <a:ext cx="80700" cy="1526144"/>
              <a:chOff x="1592327" y="1179665"/>
              <a:chExt cx="80700" cy="1526144"/>
            </a:xfrm>
          </p:grpSpPr>
          <p:sp>
            <p:nvSpPr>
              <p:cNvPr id="7257" name="Google Shape;7257;p78"/>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8"/>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8"/>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8"/>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8"/>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8"/>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7" name="Google Shape;7267;p78"/>
            <p:cNvGrpSpPr/>
            <p:nvPr/>
          </p:nvGrpSpPr>
          <p:grpSpPr>
            <a:xfrm>
              <a:off x="1766187" y="1179665"/>
              <a:ext cx="80700" cy="1526144"/>
              <a:chOff x="1766187" y="1179665"/>
              <a:chExt cx="80700" cy="1526144"/>
            </a:xfrm>
          </p:grpSpPr>
          <p:sp>
            <p:nvSpPr>
              <p:cNvPr id="7268" name="Google Shape;7268;p78"/>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8"/>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8"/>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8"/>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8"/>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8"/>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8"/>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8"/>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8"/>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8" name="Google Shape;7278;p78"/>
            <p:cNvGrpSpPr/>
            <p:nvPr/>
          </p:nvGrpSpPr>
          <p:grpSpPr>
            <a:xfrm>
              <a:off x="1936935" y="1179665"/>
              <a:ext cx="80700" cy="1526144"/>
              <a:chOff x="1936935" y="1179665"/>
              <a:chExt cx="80700" cy="1526144"/>
            </a:xfrm>
          </p:grpSpPr>
          <p:sp>
            <p:nvSpPr>
              <p:cNvPr id="7279" name="Google Shape;7279;p78"/>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8"/>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8"/>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8"/>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8"/>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9" name="Google Shape;7289;p78"/>
            <p:cNvGrpSpPr/>
            <p:nvPr/>
          </p:nvGrpSpPr>
          <p:grpSpPr>
            <a:xfrm>
              <a:off x="2110795" y="1179665"/>
              <a:ext cx="80700" cy="1526144"/>
              <a:chOff x="2110795" y="1179665"/>
              <a:chExt cx="80700" cy="1526144"/>
            </a:xfrm>
          </p:grpSpPr>
          <p:sp>
            <p:nvSpPr>
              <p:cNvPr id="7290" name="Google Shape;7290;p78"/>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8"/>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8"/>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8"/>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78"/>
            <p:cNvGrpSpPr/>
            <p:nvPr/>
          </p:nvGrpSpPr>
          <p:grpSpPr>
            <a:xfrm>
              <a:off x="2284655" y="1179665"/>
              <a:ext cx="80700" cy="1526144"/>
              <a:chOff x="2284655" y="1179665"/>
              <a:chExt cx="80700" cy="1526144"/>
            </a:xfrm>
          </p:grpSpPr>
          <p:sp>
            <p:nvSpPr>
              <p:cNvPr id="7301" name="Google Shape;7301;p78"/>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8"/>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8"/>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8"/>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8"/>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8"/>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11" name="Google Shape;7311;p78"/>
          <p:cNvGrpSpPr/>
          <p:nvPr/>
        </p:nvGrpSpPr>
        <p:grpSpPr>
          <a:xfrm>
            <a:off x="2611693" y="986760"/>
            <a:ext cx="1364248" cy="1102133"/>
            <a:chOff x="2623904" y="1198803"/>
            <a:chExt cx="1364248" cy="1102133"/>
          </a:xfrm>
        </p:grpSpPr>
        <p:grpSp>
          <p:nvGrpSpPr>
            <p:cNvPr id="7312" name="Google Shape;7312;p78"/>
            <p:cNvGrpSpPr/>
            <p:nvPr/>
          </p:nvGrpSpPr>
          <p:grpSpPr>
            <a:xfrm>
              <a:off x="2623907" y="1198803"/>
              <a:ext cx="1364245" cy="273000"/>
              <a:chOff x="2623907" y="1198803"/>
              <a:chExt cx="1364245" cy="273000"/>
            </a:xfrm>
          </p:grpSpPr>
          <p:sp>
            <p:nvSpPr>
              <p:cNvPr id="7313" name="Google Shape;7313;p7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8"/>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8" name="Google Shape;7318;p78"/>
            <p:cNvGrpSpPr/>
            <p:nvPr/>
          </p:nvGrpSpPr>
          <p:grpSpPr>
            <a:xfrm>
              <a:off x="2623904" y="1476964"/>
              <a:ext cx="1364245" cy="273000"/>
              <a:chOff x="2623904" y="1476964"/>
              <a:chExt cx="1364245" cy="273000"/>
            </a:xfrm>
          </p:grpSpPr>
          <p:sp>
            <p:nvSpPr>
              <p:cNvPr id="7319" name="Google Shape;7319;p7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8"/>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8"/>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8"/>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78"/>
            <p:cNvGrpSpPr/>
            <p:nvPr/>
          </p:nvGrpSpPr>
          <p:grpSpPr>
            <a:xfrm>
              <a:off x="2623907" y="1749775"/>
              <a:ext cx="1364245" cy="273000"/>
              <a:chOff x="2623907" y="1749775"/>
              <a:chExt cx="1364245" cy="273000"/>
            </a:xfrm>
          </p:grpSpPr>
          <p:sp>
            <p:nvSpPr>
              <p:cNvPr id="7325" name="Google Shape;7325;p7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8"/>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8"/>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0" name="Google Shape;7330;p78"/>
            <p:cNvGrpSpPr/>
            <p:nvPr/>
          </p:nvGrpSpPr>
          <p:grpSpPr>
            <a:xfrm>
              <a:off x="2623904" y="2027936"/>
              <a:ext cx="1364245" cy="273000"/>
              <a:chOff x="2623904" y="2027936"/>
              <a:chExt cx="1364245" cy="273000"/>
            </a:xfrm>
          </p:grpSpPr>
          <p:sp>
            <p:nvSpPr>
              <p:cNvPr id="7331" name="Google Shape;7331;p7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36" name="Google Shape;7336;p78"/>
          <p:cNvGrpSpPr/>
          <p:nvPr/>
        </p:nvGrpSpPr>
        <p:grpSpPr>
          <a:xfrm>
            <a:off x="2601154" y="2445833"/>
            <a:ext cx="1387541" cy="159124"/>
            <a:chOff x="3200660" y="2180272"/>
            <a:chExt cx="2563824" cy="378237"/>
          </a:xfrm>
        </p:grpSpPr>
        <p:sp>
          <p:nvSpPr>
            <p:cNvPr id="7337" name="Google Shape;7337;p7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78"/>
          <p:cNvGrpSpPr/>
          <p:nvPr/>
        </p:nvGrpSpPr>
        <p:grpSpPr>
          <a:xfrm>
            <a:off x="2597679" y="2723597"/>
            <a:ext cx="1390502" cy="159625"/>
            <a:chOff x="3530150" y="2790075"/>
            <a:chExt cx="1962600" cy="225300"/>
          </a:xfrm>
        </p:grpSpPr>
        <p:sp>
          <p:nvSpPr>
            <p:cNvPr id="7356" name="Google Shape;7356;p78"/>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8"/>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78"/>
          <p:cNvGrpSpPr/>
          <p:nvPr/>
        </p:nvGrpSpPr>
        <p:grpSpPr>
          <a:xfrm>
            <a:off x="2597736" y="3001862"/>
            <a:ext cx="1411629" cy="154175"/>
            <a:chOff x="3558802" y="4011244"/>
            <a:chExt cx="1866000" cy="111600"/>
          </a:xfrm>
        </p:grpSpPr>
        <p:sp>
          <p:nvSpPr>
            <p:cNvPr id="7359" name="Google Shape;7359;p78"/>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8"/>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78"/>
          <p:cNvGrpSpPr/>
          <p:nvPr/>
        </p:nvGrpSpPr>
        <p:grpSpPr>
          <a:xfrm>
            <a:off x="2598024" y="2207432"/>
            <a:ext cx="1383503" cy="119761"/>
            <a:chOff x="3465975" y="2270258"/>
            <a:chExt cx="1986364" cy="171947"/>
          </a:xfrm>
        </p:grpSpPr>
        <p:sp>
          <p:nvSpPr>
            <p:cNvPr id="7362" name="Google Shape;7362;p7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8"/>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8"/>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8"/>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8"/>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8"/>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0" name="Google Shape;7370;p78"/>
          <p:cNvGrpSpPr/>
          <p:nvPr/>
        </p:nvGrpSpPr>
        <p:grpSpPr>
          <a:xfrm>
            <a:off x="2609031" y="3571205"/>
            <a:ext cx="1369531" cy="195460"/>
            <a:chOff x="723300" y="4253549"/>
            <a:chExt cx="2276482" cy="324900"/>
          </a:xfrm>
        </p:grpSpPr>
        <p:sp>
          <p:nvSpPr>
            <p:cNvPr id="7371" name="Google Shape;7371;p7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8"/>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6" name="Google Shape;7376;p78"/>
          <p:cNvGrpSpPr/>
          <p:nvPr/>
        </p:nvGrpSpPr>
        <p:grpSpPr>
          <a:xfrm>
            <a:off x="2598592" y="3272446"/>
            <a:ext cx="1389066" cy="180119"/>
            <a:chOff x="705948" y="3788465"/>
            <a:chExt cx="2308953" cy="299400"/>
          </a:xfrm>
        </p:grpSpPr>
        <p:sp>
          <p:nvSpPr>
            <p:cNvPr id="7377" name="Google Shape;7377;p7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8"/>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8"/>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2" name="Google Shape;7382;p78"/>
          <p:cNvGrpSpPr/>
          <p:nvPr/>
        </p:nvGrpSpPr>
        <p:grpSpPr>
          <a:xfrm>
            <a:off x="4195583" y="1876400"/>
            <a:ext cx="1433821" cy="191501"/>
            <a:chOff x="4273350" y="2088443"/>
            <a:chExt cx="1433821" cy="191501"/>
          </a:xfrm>
        </p:grpSpPr>
        <p:grpSp>
          <p:nvGrpSpPr>
            <p:cNvPr id="7383" name="Google Shape;7383;p78"/>
            <p:cNvGrpSpPr/>
            <p:nvPr/>
          </p:nvGrpSpPr>
          <p:grpSpPr>
            <a:xfrm>
              <a:off x="4273350" y="2088443"/>
              <a:ext cx="1433821" cy="0"/>
              <a:chOff x="5224975" y="2962250"/>
              <a:chExt cx="1544400" cy="0"/>
            </a:xfrm>
          </p:grpSpPr>
          <p:cxnSp>
            <p:nvCxnSpPr>
              <p:cNvPr id="7384" name="Google Shape;7384;p7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385" name="Google Shape;7385;p78"/>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386" name="Google Shape;7386;p78"/>
            <p:cNvGrpSpPr/>
            <p:nvPr/>
          </p:nvGrpSpPr>
          <p:grpSpPr>
            <a:xfrm>
              <a:off x="4273350" y="2279944"/>
              <a:ext cx="1433821" cy="0"/>
              <a:chOff x="5224975" y="2962250"/>
              <a:chExt cx="1544400" cy="0"/>
            </a:xfrm>
          </p:grpSpPr>
          <p:cxnSp>
            <p:nvCxnSpPr>
              <p:cNvPr id="7387" name="Google Shape;7387;p7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388" name="Google Shape;7388;p78"/>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389" name="Google Shape;7389;p78"/>
          <p:cNvGrpSpPr/>
          <p:nvPr/>
        </p:nvGrpSpPr>
        <p:grpSpPr>
          <a:xfrm>
            <a:off x="2646529" y="3885304"/>
            <a:ext cx="1304609" cy="294074"/>
            <a:chOff x="2658741" y="4097347"/>
            <a:chExt cx="1304609" cy="294074"/>
          </a:xfrm>
        </p:grpSpPr>
        <p:grpSp>
          <p:nvGrpSpPr>
            <p:cNvPr id="7390" name="Google Shape;7390;p78"/>
            <p:cNvGrpSpPr/>
            <p:nvPr/>
          </p:nvGrpSpPr>
          <p:grpSpPr>
            <a:xfrm>
              <a:off x="2658741" y="4097347"/>
              <a:ext cx="118572" cy="294074"/>
              <a:chOff x="3343310" y="4475555"/>
              <a:chExt cx="127717" cy="316753"/>
            </a:xfrm>
          </p:grpSpPr>
          <p:sp>
            <p:nvSpPr>
              <p:cNvPr id="7391" name="Google Shape;7391;p7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78"/>
            <p:cNvGrpSpPr/>
            <p:nvPr/>
          </p:nvGrpSpPr>
          <p:grpSpPr>
            <a:xfrm>
              <a:off x="3815519" y="4098388"/>
              <a:ext cx="147831" cy="291991"/>
              <a:chOff x="3527539" y="4476677"/>
              <a:chExt cx="159232" cy="314510"/>
            </a:xfrm>
          </p:grpSpPr>
          <p:sp>
            <p:nvSpPr>
              <p:cNvPr id="7394" name="Google Shape;7394;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78"/>
            <p:cNvGrpSpPr/>
            <p:nvPr/>
          </p:nvGrpSpPr>
          <p:grpSpPr>
            <a:xfrm>
              <a:off x="3511696" y="4098388"/>
              <a:ext cx="147831" cy="291991"/>
              <a:chOff x="3527539" y="4476677"/>
              <a:chExt cx="159232" cy="314510"/>
            </a:xfrm>
          </p:grpSpPr>
          <p:sp>
            <p:nvSpPr>
              <p:cNvPr id="7397" name="Google Shape;7397;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78"/>
            <p:cNvGrpSpPr/>
            <p:nvPr/>
          </p:nvGrpSpPr>
          <p:grpSpPr>
            <a:xfrm>
              <a:off x="3207874" y="4098388"/>
              <a:ext cx="147831" cy="291991"/>
              <a:chOff x="3527539" y="4476677"/>
              <a:chExt cx="159232" cy="314510"/>
            </a:xfrm>
          </p:grpSpPr>
          <p:sp>
            <p:nvSpPr>
              <p:cNvPr id="7400" name="Google Shape;7400;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78"/>
            <p:cNvGrpSpPr/>
            <p:nvPr/>
          </p:nvGrpSpPr>
          <p:grpSpPr>
            <a:xfrm>
              <a:off x="2933305" y="4097347"/>
              <a:ext cx="118572" cy="294074"/>
              <a:chOff x="3343310" y="4475555"/>
              <a:chExt cx="127717" cy="316753"/>
            </a:xfrm>
          </p:grpSpPr>
          <p:sp>
            <p:nvSpPr>
              <p:cNvPr id="7403" name="Google Shape;7403;p7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05" name="Google Shape;7405;p78"/>
          <p:cNvGrpSpPr/>
          <p:nvPr/>
        </p:nvGrpSpPr>
        <p:grpSpPr>
          <a:xfrm>
            <a:off x="4197138" y="963998"/>
            <a:ext cx="1430711" cy="751237"/>
            <a:chOff x="5159450" y="1919950"/>
            <a:chExt cx="1541050" cy="862500"/>
          </a:xfrm>
        </p:grpSpPr>
        <p:sp>
          <p:nvSpPr>
            <p:cNvPr id="7406" name="Google Shape;7406;p7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407" name="Google Shape;7407;p78"/>
            <p:cNvGrpSpPr/>
            <p:nvPr/>
          </p:nvGrpSpPr>
          <p:grpSpPr>
            <a:xfrm>
              <a:off x="5159450" y="1919950"/>
              <a:ext cx="1541050" cy="862500"/>
              <a:chOff x="5159450" y="1919950"/>
              <a:chExt cx="1541050" cy="862500"/>
            </a:xfrm>
          </p:grpSpPr>
          <p:cxnSp>
            <p:nvCxnSpPr>
              <p:cNvPr id="7408" name="Google Shape;7408;p7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409" name="Google Shape;7409;p7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410" name="Google Shape;7410;p78"/>
          <p:cNvGrpSpPr/>
          <p:nvPr/>
        </p:nvGrpSpPr>
        <p:grpSpPr>
          <a:xfrm>
            <a:off x="4245275" y="2227768"/>
            <a:ext cx="1334436" cy="967914"/>
            <a:chOff x="4294923" y="2439811"/>
            <a:chExt cx="1334436" cy="967914"/>
          </a:xfrm>
        </p:grpSpPr>
        <p:grpSp>
          <p:nvGrpSpPr>
            <p:cNvPr id="7411" name="Google Shape;7411;p78"/>
            <p:cNvGrpSpPr/>
            <p:nvPr/>
          </p:nvGrpSpPr>
          <p:grpSpPr>
            <a:xfrm>
              <a:off x="4960455" y="2469658"/>
              <a:ext cx="668904" cy="885524"/>
              <a:chOff x="4960455" y="2469658"/>
              <a:chExt cx="668904" cy="885524"/>
            </a:xfrm>
          </p:grpSpPr>
          <p:sp>
            <p:nvSpPr>
              <p:cNvPr id="7412" name="Google Shape;7412;p78"/>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8"/>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8"/>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8"/>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8"/>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8"/>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8" name="Google Shape;7418;p78"/>
            <p:cNvGrpSpPr/>
            <p:nvPr/>
          </p:nvGrpSpPr>
          <p:grpSpPr>
            <a:xfrm>
              <a:off x="4294923" y="2469658"/>
              <a:ext cx="668951" cy="885524"/>
              <a:chOff x="4294923" y="2469658"/>
              <a:chExt cx="668951" cy="885524"/>
            </a:xfrm>
          </p:grpSpPr>
          <p:sp>
            <p:nvSpPr>
              <p:cNvPr id="7419" name="Google Shape;7419;p78"/>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8"/>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8"/>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8"/>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8"/>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8"/>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5" name="Google Shape;7425;p78"/>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78"/>
          <p:cNvGrpSpPr/>
          <p:nvPr/>
        </p:nvGrpSpPr>
        <p:grpSpPr>
          <a:xfrm>
            <a:off x="4231478" y="3282213"/>
            <a:ext cx="1430949" cy="897289"/>
            <a:chOff x="4351371" y="3547942"/>
            <a:chExt cx="1345130" cy="843475"/>
          </a:xfrm>
        </p:grpSpPr>
        <p:grpSp>
          <p:nvGrpSpPr>
            <p:cNvPr id="7427" name="Google Shape;7427;p78"/>
            <p:cNvGrpSpPr/>
            <p:nvPr/>
          </p:nvGrpSpPr>
          <p:grpSpPr>
            <a:xfrm>
              <a:off x="4351371" y="4209917"/>
              <a:ext cx="1345130" cy="181500"/>
              <a:chOff x="4351371" y="4209917"/>
              <a:chExt cx="1345130" cy="181500"/>
            </a:xfrm>
          </p:grpSpPr>
          <p:sp>
            <p:nvSpPr>
              <p:cNvPr id="7428" name="Google Shape;7428;p78"/>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29" name="Google Shape;7429;p78"/>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430" name="Google Shape;7430;p78"/>
            <p:cNvGrpSpPr/>
            <p:nvPr/>
          </p:nvGrpSpPr>
          <p:grpSpPr>
            <a:xfrm>
              <a:off x="4403010" y="3985221"/>
              <a:ext cx="1109518" cy="181500"/>
              <a:chOff x="4403010" y="3985221"/>
              <a:chExt cx="1109518" cy="181500"/>
            </a:xfrm>
          </p:grpSpPr>
          <p:sp>
            <p:nvSpPr>
              <p:cNvPr id="7431" name="Google Shape;7431;p78"/>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32" name="Google Shape;7432;p78"/>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433" name="Google Shape;7433;p78"/>
            <p:cNvGrpSpPr/>
            <p:nvPr/>
          </p:nvGrpSpPr>
          <p:grpSpPr>
            <a:xfrm>
              <a:off x="4618704" y="3766582"/>
              <a:ext cx="807858" cy="181500"/>
              <a:chOff x="4618704" y="3766582"/>
              <a:chExt cx="807858" cy="181500"/>
            </a:xfrm>
          </p:grpSpPr>
          <p:sp>
            <p:nvSpPr>
              <p:cNvPr id="7434" name="Google Shape;7434;p78"/>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35" name="Google Shape;7435;p78"/>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436" name="Google Shape;7436;p78"/>
            <p:cNvGrpSpPr/>
            <p:nvPr/>
          </p:nvGrpSpPr>
          <p:grpSpPr>
            <a:xfrm>
              <a:off x="4735238" y="3547942"/>
              <a:ext cx="462839" cy="181500"/>
              <a:chOff x="4735238" y="3547942"/>
              <a:chExt cx="462839" cy="181500"/>
            </a:xfrm>
          </p:grpSpPr>
          <p:sp>
            <p:nvSpPr>
              <p:cNvPr id="7437" name="Google Shape;7437;p78"/>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38" name="Google Shape;7438;p78"/>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439" name="Google Shape;7439;p78"/>
          <p:cNvGrpSpPr/>
          <p:nvPr/>
        </p:nvGrpSpPr>
        <p:grpSpPr>
          <a:xfrm>
            <a:off x="7407836" y="2217537"/>
            <a:ext cx="1020955" cy="928853"/>
            <a:chOff x="926675" y="238125"/>
            <a:chExt cx="5755100" cy="5232975"/>
          </a:xfrm>
        </p:grpSpPr>
        <p:sp>
          <p:nvSpPr>
            <p:cNvPr id="7440" name="Google Shape;7440;p78"/>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8"/>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8"/>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8"/>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78"/>
          <p:cNvGrpSpPr/>
          <p:nvPr/>
        </p:nvGrpSpPr>
        <p:grpSpPr>
          <a:xfrm>
            <a:off x="715210" y="2616272"/>
            <a:ext cx="1695374" cy="1560837"/>
            <a:chOff x="727421" y="2828315"/>
            <a:chExt cx="1695374" cy="1560837"/>
          </a:xfrm>
        </p:grpSpPr>
        <p:grpSp>
          <p:nvGrpSpPr>
            <p:cNvPr id="7445" name="Google Shape;7445;p78"/>
            <p:cNvGrpSpPr/>
            <p:nvPr/>
          </p:nvGrpSpPr>
          <p:grpSpPr>
            <a:xfrm>
              <a:off x="727421" y="2828315"/>
              <a:ext cx="1695374" cy="1560837"/>
              <a:chOff x="734799" y="2782450"/>
              <a:chExt cx="1571100" cy="1577400"/>
            </a:xfrm>
          </p:grpSpPr>
          <p:cxnSp>
            <p:nvCxnSpPr>
              <p:cNvPr id="7446" name="Google Shape;7446;p7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447" name="Google Shape;7447;p7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448" name="Google Shape;7448;p78"/>
            <p:cNvGrpSpPr/>
            <p:nvPr/>
          </p:nvGrpSpPr>
          <p:grpSpPr>
            <a:xfrm>
              <a:off x="819108" y="2882501"/>
              <a:ext cx="1556791" cy="1426186"/>
              <a:chOff x="819108" y="2882501"/>
              <a:chExt cx="1556791" cy="1426186"/>
            </a:xfrm>
          </p:grpSpPr>
          <p:grpSp>
            <p:nvGrpSpPr>
              <p:cNvPr id="7449" name="Google Shape;7449;p78"/>
              <p:cNvGrpSpPr/>
              <p:nvPr/>
            </p:nvGrpSpPr>
            <p:grpSpPr>
              <a:xfrm>
                <a:off x="819108" y="2882501"/>
                <a:ext cx="103104" cy="1426186"/>
                <a:chOff x="4674013" y="3100904"/>
                <a:chExt cx="122758" cy="1698043"/>
              </a:xfrm>
            </p:grpSpPr>
            <p:sp>
              <p:nvSpPr>
                <p:cNvPr id="7450" name="Google Shape;7450;p7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78"/>
              <p:cNvGrpSpPr/>
              <p:nvPr/>
            </p:nvGrpSpPr>
            <p:grpSpPr>
              <a:xfrm>
                <a:off x="1062475" y="2882501"/>
                <a:ext cx="103104" cy="1426186"/>
                <a:chOff x="4940438" y="3100904"/>
                <a:chExt cx="122758" cy="1698043"/>
              </a:xfrm>
            </p:grpSpPr>
            <p:sp>
              <p:nvSpPr>
                <p:cNvPr id="7458" name="Google Shape;7458;p7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78"/>
              <p:cNvGrpSpPr/>
              <p:nvPr/>
            </p:nvGrpSpPr>
            <p:grpSpPr>
              <a:xfrm>
                <a:off x="1299324" y="2882501"/>
                <a:ext cx="103104" cy="1426186"/>
                <a:chOff x="5206863" y="3100904"/>
                <a:chExt cx="122758" cy="1698043"/>
              </a:xfrm>
            </p:grpSpPr>
            <p:sp>
              <p:nvSpPr>
                <p:cNvPr id="7466" name="Google Shape;7466;p7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3" name="Google Shape;7473;p78"/>
              <p:cNvGrpSpPr/>
              <p:nvPr/>
            </p:nvGrpSpPr>
            <p:grpSpPr>
              <a:xfrm>
                <a:off x="1786057" y="2882501"/>
                <a:ext cx="103104" cy="1426186"/>
                <a:chOff x="6006138" y="3143629"/>
                <a:chExt cx="122758" cy="1698043"/>
              </a:xfrm>
            </p:grpSpPr>
            <p:sp>
              <p:nvSpPr>
                <p:cNvPr id="7474" name="Google Shape;7474;p7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78"/>
              <p:cNvGrpSpPr/>
              <p:nvPr/>
            </p:nvGrpSpPr>
            <p:grpSpPr>
              <a:xfrm>
                <a:off x="2029422" y="2882501"/>
                <a:ext cx="103104" cy="1426186"/>
                <a:chOff x="6805413" y="3100904"/>
                <a:chExt cx="122758" cy="1698043"/>
              </a:xfrm>
            </p:grpSpPr>
            <p:sp>
              <p:nvSpPr>
                <p:cNvPr id="7482" name="Google Shape;7482;p7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9" name="Google Shape;7489;p78"/>
              <p:cNvGrpSpPr/>
              <p:nvPr/>
            </p:nvGrpSpPr>
            <p:grpSpPr>
              <a:xfrm>
                <a:off x="2272795" y="2882501"/>
                <a:ext cx="103104" cy="1426186"/>
                <a:chOff x="5206863" y="3100904"/>
                <a:chExt cx="122758" cy="1698043"/>
              </a:xfrm>
            </p:grpSpPr>
            <p:sp>
              <p:nvSpPr>
                <p:cNvPr id="7490" name="Google Shape;7490;p7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78"/>
              <p:cNvGrpSpPr/>
              <p:nvPr/>
            </p:nvGrpSpPr>
            <p:grpSpPr>
              <a:xfrm>
                <a:off x="1542694" y="2882501"/>
                <a:ext cx="103104" cy="1426186"/>
                <a:chOff x="6006138" y="3143629"/>
                <a:chExt cx="122758" cy="1698043"/>
              </a:xfrm>
            </p:grpSpPr>
            <p:sp>
              <p:nvSpPr>
                <p:cNvPr id="7498" name="Google Shape;7498;p7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05" name="Google Shape;7505;p78"/>
          <p:cNvGrpSpPr/>
          <p:nvPr/>
        </p:nvGrpSpPr>
        <p:grpSpPr>
          <a:xfrm>
            <a:off x="5671260" y="3305994"/>
            <a:ext cx="2749952" cy="870677"/>
            <a:chOff x="238125" y="1725700"/>
            <a:chExt cx="7139025" cy="2260325"/>
          </a:xfrm>
        </p:grpSpPr>
        <p:sp>
          <p:nvSpPr>
            <p:cNvPr id="7506" name="Google Shape;7506;p78"/>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8"/>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8"/>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8"/>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8"/>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8"/>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8"/>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8"/>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8"/>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8"/>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6" name="Google Shape;7516;p78"/>
          <p:cNvGrpSpPr/>
          <p:nvPr/>
        </p:nvGrpSpPr>
        <p:grpSpPr>
          <a:xfrm>
            <a:off x="5941424" y="2247740"/>
            <a:ext cx="1105452" cy="916747"/>
            <a:chOff x="5249100" y="1210600"/>
            <a:chExt cx="3502700" cy="2904775"/>
          </a:xfrm>
        </p:grpSpPr>
        <p:sp>
          <p:nvSpPr>
            <p:cNvPr id="7517" name="Google Shape;7517;p7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21" name="Google Shape;7521;p78"/>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522" name="Google Shape;7522;p78"/>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523" name="Google Shape;7523;p78"/>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524" name="Google Shape;7524;p78"/>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525" name="Google Shape;7525;p78"/>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6" name="Google Shape;7526;p78"/>
          <p:cNvGrpSpPr/>
          <p:nvPr/>
        </p:nvGrpSpPr>
        <p:grpSpPr>
          <a:xfrm>
            <a:off x="7123972" y="967158"/>
            <a:ext cx="1304650" cy="1124856"/>
            <a:chOff x="7287122" y="1165658"/>
            <a:chExt cx="1219413" cy="1051365"/>
          </a:xfrm>
        </p:grpSpPr>
        <p:grpSp>
          <p:nvGrpSpPr>
            <p:cNvPr id="7527" name="Google Shape;7527;p78"/>
            <p:cNvGrpSpPr/>
            <p:nvPr/>
          </p:nvGrpSpPr>
          <p:grpSpPr>
            <a:xfrm>
              <a:off x="7287122" y="1969723"/>
              <a:ext cx="1219413" cy="247300"/>
              <a:chOff x="7287122" y="1969723"/>
              <a:chExt cx="1219413" cy="247300"/>
            </a:xfrm>
          </p:grpSpPr>
          <p:sp>
            <p:nvSpPr>
              <p:cNvPr id="7528" name="Google Shape;7528;p7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9" name="Google Shape;7529;p78"/>
              <p:cNvGrpSpPr/>
              <p:nvPr/>
            </p:nvGrpSpPr>
            <p:grpSpPr>
              <a:xfrm>
                <a:off x="7287122" y="2063892"/>
                <a:ext cx="1151753" cy="73428"/>
                <a:chOff x="7287122" y="2063892"/>
                <a:chExt cx="1151753" cy="73428"/>
              </a:xfrm>
            </p:grpSpPr>
            <p:sp>
              <p:nvSpPr>
                <p:cNvPr id="7530" name="Google Shape;7530;p7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31" name="Google Shape;7531;p7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532" name="Google Shape;7532;p78"/>
            <p:cNvGrpSpPr/>
            <p:nvPr/>
          </p:nvGrpSpPr>
          <p:grpSpPr>
            <a:xfrm>
              <a:off x="7287122" y="1712201"/>
              <a:ext cx="1219403" cy="246767"/>
              <a:chOff x="7287122" y="1712201"/>
              <a:chExt cx="1219403" cy="246767"/>
            </a:xfrm>
          </p:grpSpPr>
          <p:sp>
            <p:nvSpPr>
              <p:cNvPr id="7533" name="Google Shape;7533;p7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4" name="Google Shape;7534;p78"/>
              <p:cNvGrpSpPr/>
              <p:nvPr/>
            </p:nvGrpSpPr>
            <p:grpSpPr>
              <a:xfrm>
                <a:off x="7287122" y="1842861"/>
                <a:ext cx="1005303" cy="73419"/>
                <a:chOff x="7287122" y="1842861"/>
                <a:chExt cx="1005303" cy="73419"/>
              </a:xfrm>
            </p:grpSpPr>
            <p:sp>
              <p:nvSpPr>
                <p:cNvPr id="7535" name="Google Shape;7535;p7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36" name="Google Shape;7536;p7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537" name="Google Shape;7537;p78"/>
            <p:cNvGrpSpPr/>
            <p:nvPr/>
          </p:nvGrpSpPr>
          <p:grpSpPr>
            <a:xfrm>
              <a:off x="7287122" y="1447520"/>
              <a:ext cx="1219403" cy="286667"/>
              <a:chOff x="7287122" y="1447520"/>
              <a:chExt cx="1219403" cy="286667"/>
            </a:xfrm>
          </p:grpSpPr>
          <p:sp>
            <p:nvSpPr>
              <p:cNvPr id="7538" name="Google Shape;7538;p7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9" name="Google Shape;7539;p78"/>
              <p:cNvGrpSpPr/>
              <p:nvPr/>
            </p:nvGrpSpPr>
            <p:grpSpPr>
              <a:xfrm>
                <a:off x="7287122" y="1581977"/>
                <a:ext cx="852803" cy="73428"/>
                <a:chOff x="7287122" y="1581977"/>
                <a:chExt cx="852803" cy="73428"/>
              </a:xfrm>
            </p:grpSpPr>
            <p:sp>
              <p:nvSpPr>
                <p:cNvPr id="7540" name="Google Shape;7540;p7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41" name="Google Shape;7541;p7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542" name="Google Shape;7542;p78"/>
            <p:cNvGrpSpPr/>
            <p:nvPr/>
          </p:nvGrpSpPr>
          <p:grpSpPr>
            <a:xfrm>
              <a:off x="7287122" y="1165658"/>
              <a:ext cx="1219403" cy="344253"/>
              <a:chOff x="7287122" y="1165658"/>
              <a:chExt cx="1219403" cy="344253"/>
            </a:xfrm>
          </p:grpSpPr>
          <p:sp>
            <p:nvSpPr>
              <p:cNvPr id="7543" name="Google Shape;7543;p7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44" name="Google Shape;7544;p78"/>
              <p:cNvGrpSpPr/>
              <p:nvPr/>
            </p:nvGrpSpPr>
            <p:grpSpPr>
              <a:xfrm>
                <a:off x="7287122" y="1341025"/>
                <a:ext cx="695703" cy="73419"/>
                <a:chOff x="7287122" y="1341025"/>
                <a:chExt cx="695703" cy="73419"/>
              </a:xfrm>
            </p:grpSpPr>
            <p:sp>
              <p:nvSpPr>
                <p:cNvPr id="7545" name="Google Shape;7545;p7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46" name="Google Shape;7546;p7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547" name="Google Shape;7547;p78"/>
          <p:cNvGrpSpPr/>
          <p:nvPr/>
        </p:nvGrpSpPr>
        <p:grpSpPr>
          <a:xfrm>
            <a:off x="5790464" y="973181"/>
            <a:ext cx="1397729" cy="1098540"/>
            <a:chOff x="5900602" y="1193063"/>
            <a:chExt cx="1299851" cy="1021707"/>
          </a:xfrm>
        </p:grpSpPr>
        <p:grpSp>
          <p:nvGrpSpPr>
            <p:cNvPr id="7548" name="Google Shape;7548;p78"/>
            <p:cNvGrpSpPr/>
            <p:nvPr/>
          </p:nvGrpSpPr>
          <p:grpSpPr>
            <a:xfrm>
              <a:off x="6520337" y="1193063"/>
              <a:ext cx="341815" cy="799959"/>
              <a:chOff x="6520337" y="1193063"/>
              <a:chExt cx="341815" cy="799959"/>
            </a:xfrm>
          </p:grpSpPr>
          <p:grpSp>
            <p:nvGrpSpPr>
              <p:cNvPr id="7549" name="Google Shape;7549;p78"/>
              <p:cNvGrpSpPr/>
              <p:nvPr/>
            </p:nvGrpSpPr>
            <p:grpSpPr>
              <a:xfrm>
                <a:off x="6520337" y="1589527"/>
                <a:ext cx="213950" cy="403494"/>
                <a:chOff x="6520337" y="1589527"/>
                <a:chExt cx="213950" cy="403494"/>
              </a:xfrm>
            </p:grpSpPr>
            <p:sp>
              <p:nvSpPr>
                <p:cNvPr id="7550" name="Google Shape;7550;p7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8"/>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78"/>
              <p:cNvGrpSpPr/>
              <p:nvPr/>
            </p:nvGrpSpPr>
            <p:grpSpPr>
              <a:xfrm>
                <a:off x="6577204" y="1193063"/>
                <a:ext cx="284947" cy="464512"/>
                <a:chOff x="6577204" y="1193063"/>
                <a:chExt cx="284947" cy="464512"/>
              </a:xfrm>
            </p:grpSpPr>
            <p:sp>
              <p:nvSpPr>
                <p:cNvPr id="7553" name="Google Shape;7553;p7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54" name="Google Shape;7554;p78"/>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555" name="Google Shape;7555;p78"/>
            <p:cNvGrpSpPr/>
            <p:nvPr/>
          </p:nvGrpSpPr>
          <p:grpSpPr>
            <a:xfrm>
              <a:off x="6238903" y="1193063"/>
              <a:ext cx="300475" cy="900152"/>
              <a:chOff x="6238903" y="1193063"/>
              <a:chExt cx="300475" cy="900152"/>
            </a:xfrm>
          </p:grpSpPr>
          <p:grpSp>
            <p:nvGrpSpPr>
              <p:cNvPr id="7556" name="Google Shape;7556;p78"/>
              <p:cNvGrpSpPr/>
              <p:nvPr/>
            </p:nvGrpSpPr>
            <p:grpSpPr>
              <a:xfrm>
                <a:off x="6290865" y="1489315"/>
                <a:ext cx="248514" cy="603900"/>
                <a:chOff x="6290865" y="1489315"/>
                <a:chExt cx="248514" cy="603900"/>
              </a:xfrm>
            </p:grpSpPr>
            <p:sp>
              <p:nvSpPr>
                <p:cNvPr id="7557" name="Google Shape;7557;p7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8"/>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78"/>
              <p:cNvGrpSpPr/>
              <p:nvPr/>
            </p:nvGrpSpPr>
            <p:grpSpPr>
              <a:xfrm>
                <a:off x="6238903" y="1193063"/>
                <a:ext cx="284947" cy="333087"/>
                <a:chOff x="6238903" y="1193063"/>
                <a:chExt cx="284947" cy="333087"/>
              </a:xfrm>
            </p:grpSpPr>
            <p:sp>
              <p:nvSpPr>
                <p:cNvPr id="7560" name="Google Shape;7560;p7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61" name="Google Shape;7561;p78"/>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562" name="Google Shape;7562;p78"/>
            <p:cNvGrpSpPr/>
            <p:nvPr/>
          </p:nvGrpSpPr>
          <p:grpSpPr>
            <a:xfrm>
              <a:off x="5900602" y="1193063"/>
              <a:ext cx="444345" cy="1021707"/>
              <a:chOff x="5900602" y="1193063"/>
              <a:chExt cx="444345" cy="1021707"/>
            </a:xfrm>
          </p:grpSpPr>
          <p:grpSp>
            <p:nvGrpSpPr>
              <p:cNvPr id="7563" name="Google Shape;7563;p78"/>
              <p:cNvGrpSpPr/>
              <p:nvPr/>
            </p:nvGrpSpPr>
            <p:grpSpPr>
              <a:xfrm>
                <a:off x="6046501" y="1367785"/>
                <a:ext cx="298446" cy="846986"/>
                <a:chOff x="6046501" y="1367785"/>
                <a:chExt cx="298446" cy="846986"/>
              </a:xfrm>
            </p:grpSpPr>
            <p:sp>
              <p:nvSpPr>
                <p:cNvPr id="7564" name="Google Shape;7564;p7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8"/>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6" name="Google Shape;7566;p78"/>
              <p:cNvGrpSpPr/>
              <p:nvPr/>
            </p:nvGrpSpPr>
            <p:grpSpPr>
              <a:xfrm>
                <a:off x="5900602" y="1193063"/>
                <a:ext cx="284947" cy="182312"/>
                <a:chOff x="5900602" y="1193063"/>
                <a:chExt cx="284947" cy="182312"/>
              </a:xfrm>
            </p:grpSpPr>
            <p:sp>
              <p:nvSpPr>
                <p:cNvPr id="7567" name="Google Shape;7567;p7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68" name="Google Shape;7568;p7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569" name="Google Shape;7569;p78"/>
            <p:cNvGrpSpPr/>
            <p:nvPr/>
          </p:nvGrpSpPr>
          <p:grpSpPr>
            <a:xfrm>
              <a:off x="6738300" y="1193063"/>
              <a:ext cx="462153" cy="707634"/>
              <a:chOff x="6738300" y="1193063"/>
              <a:chExt cx="462153" cy="707634"/>
            </a:xfrm>
          </p:grpSpPr>
          <p:grpSp>
            <p:nvGrpSpPr>
              <p:cNvPr id="7570" name="Google Shape;7570;p78"/>
              <p:cNvGrpSpPr/>
              <p:nvPr/>
            </p:nvGrpSpPr>
            <p:grpSpPr>
              <a:xfrm>
                <a:off x="6915505" y="1193063"/>
                <a:ext cx="284947" cy="597387"/>
                <a:chOff x="6915505" y="1193063"/>
                <a:chExt cx="284947" cy="597387"/>
              </a:xfrm>
            </p:grpSpPr>
            <p:sp>
              <p:nvSpPr>
                <p:cNvPr id="7571" name="Google Shape;7571;p7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72" name="Google Shape;7572;p78"/>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573" name="Google Shape;7573;p78"/>
              <p:cNvGrpSpPr/>
              <p:nvPr/>
            </p:nvGrpSpPr>
            <p:grpSpPr>
              <a:xfrm>
                <a:off x="6738300" y="1684725"/>
                <a:ext cx="230066" cy="215971"/>
                <a:chOff x="6738300" y="1684725"/>
                <a:chExt cx="230066" cy="215971"/>
              </a:xfrm>
            </p:grpSpPr>
            <p:sp>
              <p:nvSpPr>
                <p:cNvPr id="7574" name="Google Shape;7574;p78"/>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8"/>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579" name="Shape 7579"/>
        <p:cNvGrpSpPr/>
        <p:nvPr/>
      </p:nvGrpSpPr>
      <p:grpSpPr>
        <a:xfrm>
          <a:off x="0" y="0"/>
          <a:ext cx="0" cy="0"/>
          <a:chOff x="0" y="0"/>
          <a:chExt cx="0" cy="0"/>
        </a:xfrm>
      </p:grpSpPr>
      <p:grpSp>
        <p:nvGrpSpPr>
          <p:cNvPr id="7580" name="Google Shape;7580;p79"/>
          <p:cNvGrpSpPr/>
          <p:nvPr/>
        </p:nvGrpSpPr>
        <p:grpSpPr>
          <a:xfrm>
            <a:off x="821785" y="2307635"/>
            <a:ext cx="339235" cy="298186"/>
            <a:chOff x="898875" y="244725"/>
            <a:chExt cx="481800" cy="423500"/>
          </a:xfrm>
        </p:grpSpPr>
        <p:sp>
          <p:nvSpPr>
            <p:cNvPr id="7581" name="Google Shape;7581;p79"/>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82" name="Google Shape;7582;p79"/>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83" name="Google Shape;7583;p79"/>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84" name="Google Shape;7584;p79"/>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85" name="Google Shape;7585;p79"/>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86" name="Google Shape;7586;p79"/>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87" name="Google Shape;7587;p79"/>
          <p:cNvGrpSpPr/>
          <p:nvPr/>
        </p:nvGrpSpPr>
        <p:grpSpPr>
          <a:xfrm>
            <a:off x="1260167" y="2287103"/>
            <a:ext cx="298169" cy="339253"/>
            <a:chOff x="1529350" y="258825"/>
            <a:chExt cx="423475" cy="481825"/>
          </a:xfrm>
        </p:grpSpPr>
        <p:sp>
          <p:nvSpPr>
            <p:cNvPr id="7588" name="Google Shape;7588;p79"/>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89" name="Google Shape;7589;p79"/>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90" name="Google Shape;7590;p79"/>
          <p:cNvGrpSpPr/>
          <p:nvPr/>
        </p:nvGrpSpPr>
        <p:grpSpPr>
          <a:xfrm>
            <a:off x="1653142" y="2367273"/>
            <a:ext cx="340890" cy="178912"/>
            <a:chOff x="2084325" y="363300"/>
            <a:chExt cx="484150" cy="254100"/>
          </a:xfrm>
        </p:grpSpPr>
        <p:sp>
          <p:nvSpPr>
            <p:cNvPr id="7591" name="Google Shape;7591;p79"/>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92" name="Google Shape;7592;p79"/>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93" name="Google Shape;7593;p79"/>
          <p:cNvGrpSpPr/>
          <p:nvPr/>
        </p:nvGrpSpPr>
        <p:grpSpPr>
          <a:xfrm>
            <a:off x="2102437" y="2287102"/>
            <a:ext cx="298169" cy="339253"/>
            <a:chOff x="2707500" y="249400"/>
            <a:chExt cx="423475" cy="481825"/>
          </a:xfrm>
        </p:grpSpPr>
        <p:sp>
          <p:nvSpPr>
            <p:cNvPr id="7594" name="Google Shape;7594;p79"/>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95" name="Google Shape;7595;p79"/>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96" name="Google Shape;7596;p79"/>
          <p:cNvGrpSpPr/>
          <p:nvPr/>
        </p:nvGrpSpPr>
        <p:grpSpPr>
          <a:xfrm>
            <a:off x="2516052" y="2287428"/>
            <a:ext cx="305386" cy="338602"/>
            <a:chOff x="3300325" y="249875"/>
            <a:chExt cx="433725" cy="480900"/>
          </a:xfrm>
        </p:grpSpPr>
        <p:sp>
          <p:nvSpPr>
            <p:cNvPr id="7597" name="Google Shape;7597;p79"/>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98" name="Google Shape;7598;p79"/>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99" name="Google Shape;7599;p79"/>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00" name="Google Shape;7600;p79"/>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01" name="Google Shape;7601;p79"/>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02" name="Google Shape;7602;p79"/>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03" name="Google Shape;7603;p79"/>
          <p:cNvGrpSpPr/>
          <p:nvPr/>
        </p:nvGrpSpPr>
        <p:grpSpPr>
          <a:xfrm>
            <a:off x="2905137" y="2287349"/>
            <a:ext cx="352349" cy="338760"/>
            <a:chOff x="3854700" y="249750"/>
            <a:chExt cx="500425" cy="481125"/>
          </a:xfrm>
        </p:grpSpPr>
        <p:sp>
          <p:nvSpPr>
            <p:cNvPr id="7604" name="Google Shape;7604;p79"/>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05" name="Google Shape;7605;p79"/>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06" name="Google Shape;7606;p79"/>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07" name="Google Shape;7607;p79"/>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08" name="Google Shape;7608;p79"/>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09" name="Google Shape;7609;p79"/>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10" name="Google Shape;7610;p79"/>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11" name="Google Shape;7611;p79"/>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12" name="Google Shape;7612;p79"/>
          <p:cNvGrpSpPr/>
          <p:nvPr/>
        </p:nvGrpSpPr>
        <p:grpSpPr>
          <a:xfrm>
            <a:off x="3323126" y="2287349"/>
            <a:ext cx="352349" cy="338760"/>
            <a:chOff x="4447550" y="249750"/>
            <a:chExt cx="500425" cy="481125"/>
          </a:xfrm>
        </p:grpSpPr>
        <p:sp>
          <p:nvSpPr>
            <p:cNvPr id="7613" name="Google Shape;7613;p79"/>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14" name="Google Shape;7614;p79"/>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15" name="Google Shape;7615;p79"/>
          <p:cNvGrpSpPr/>
          <p:nvPr/>
        </p:nvGrpSpPr>
        <p:grpSpPr>
          <a:xfrm>
            <a:off x="3752328" y="2287102"/>
            <a:ext cx="339253" cy="339253"/>
            <a:chOff x="5049725" y="249400"/>
            <a:chExt cx="481825" cy="481825"/>
          </a:xfrm>
        </p:grpSpPr>
        <p:sp>
          <p:nvSpPr>
            <p:cNvPr id="7616" name="Google Shape;7616;p79"/>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17" name="Google Shape;7617;p79"/>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18" name="Google Shape;7618;p79"/>
          <p:cNvGrpSpPr/>
          <p:nvPr/>
        </p:nvGrpSpPr>
        <p:grpSpPr>
          <a:xfrm>
            <a:off x="4166269" y="2287102"/>
            <a:ext cx="339253" cy="339253"/>
            <a:chOff x="5660400" y="238125"/>
            <a:chExt cx="481825" cy="481825"/>
          </a:xfrm>
        </p:grpSpPr>
        <p:sp>
          <p:nvSpPr>
            <p:cNvPr id="7619" name="Google Shape;7619;p79"/>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20" name="Google Shape;7620;p79"/>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21" name="Google Shape;7621;p79"/>
          <p:cNvGrpSpPr/>
          <p:nvPr/>
        </p:nvGrpSpPr>
        <p:grpSpPr>
          <a:xfrm>
            <a:off x="4582955" y="2287102"/>
            <a:ext cx="339253" cy="339253"/>
            <a:chOff x="6235400" y="249400"/>
            <a:chExt cx="481825" cy="481825"/>
          </a:xfrm>
        </p:grpSpPr>
        <p:sp>
          <p:nvSpPr>
            <p:cNvPr id="7622" name="Google Shape;7622;p79"/>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23" name="Google Shape;7623;p79"/>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24" name="Google Shape;7624;p79"/>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25" name="Google Shape;7625;p79"/>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26" name="Google Shape;7626;p79"/>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27" name="Google Shape;7627;p79"/>
          <p:cNvGrpSpPr/>
          <p:nvPr/>
        </p:nvGrpSpPr>
        <p:grpSpPr>
          <a:xfrm>
            <a:off x="821301" y="2731810"/>
            <a:ext cx="340204" cy="298116"/>
            <a:chOff x="899850" y="871450"/>
            <a:chExt cx="483175" cy="423400"/>
          </a:xfrm>
        </p:grpSpPr>
        <p:sp>
          <p:nvSpPr>
            <p:cNvPr id="7628" name="Google Shape;7628;p79"/>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29" name="Google Shape;7629;p79"/>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30" name="Google Shape;7630;p79"/>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31" name="Google Shape;7631;p79"/>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632" name="Google Shape;7632;p79"/>
          <p:cNvSpPr/>
          <p:nvPr/>
        </p:nvSpPr>
        <p:spPr>
          <a:xfrm>
            <a:off x="1258100"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633" name="Google Shape;7633;p79"/>
          <p:cNvGrpSpPr/>
          <p:nvPr/>
        </p:nvGrpSpPr>
        <p:grpSpPr>
          <a:xfrm>
            <a:off x="1653301" y="2711232"/>
            <a:ext cx="340573" cy="339271"/>
            <a:chOff x="2085450" y="842250"/>
            <a:chExt cx="483700" cy="481850"/>
          </a:xfrm>
        </p:grpSpPr>
        <p:sp>
          <p:nvSpPr>
            <p:cNvPr id="7634" name="Google Shape;7634;p79"/>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35" name="Google Shape;7635;p79"/>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36" name="Google Shape;7636;p79"/>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37" name="Google Shape;7637;p79"/>
          <p:cNvGrpSpPr/>
          <p:nvPr/>
        </p:nvGrpSpPr>
        <p:grpSpPr>
          <a:xfrm>
            <a:off x="2081868" y="2711241"/>
            <a:ext cx="339306" cy="339253"/>
            <a:chOff x="2685825" y="840375"/>
            <a:chExt cx="481900" cy="481825"/>
          </a:xfrm>
        </p:grpSpPr>
        <p:sp>
          <p:nvSpPr>
            <p:cNvPr id="7638" name="Google Shape;7638;p79"/>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39" name="Google Shape;7639;p79"/>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40" name="Google Shape;7640;p79"/>
          <p:cNvGrpSpPr/>
          <p:nvPr/>
        </p:nvGrpSpPr>
        <p:grpSpPr>
          <a:xfrm>
            <a:off x="2493529" y="2710924"/>
            <a:ext cx="350431" cy="339887"/>
            <a:chOff x="3270675" y="841800"/>
            <a:chExt cx="497700" cy="482725"/>
          </a:xfrm>
        </p:grpSpPr>
        <p:sp>
          <p:nvSpPr>
            <p:cNvPr id="7641" name="Google Shape;7641;p79"/>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42" name="Google Shape;7642;p79"/>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43" name="Google Shape;7643;p79"/>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644" name="Google Shape;7644;p79"/>
          <p:cNvSpPr/>
          <p:nvPr/>
        </p:nvSpPr>
        <p:spPr>
          <a:xfrm>
            <a:off x="2911555"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645" name="Google Shape;7645;p79"/>
          <p:cNvGrpSpPr/>
          <p:nvPr/>
        </p:nvGrpSpPr>
        <p:grpSpPr>
          <a:xfrm>
            <a:off x="3329675" y="2731783"/>
            <a:ext cx="339253" cy="298169"/>
            <a:chOff x="4467200" y="877100"/>
            <a:chExt cx="481825" cy="423475"/>
          </a:xfrm>
        </p:grpSpPr>
        <p:sp>
          <p:nvSpPr>
            <p:cNvPr id="7646" name="Google Shape;7646;p79"/>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47" name="Google Shape;7647;p79"/>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48" name="Google Shape;7648;p79"/>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49" name="Google Shape;7649;p79"/>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50" name="Google Shape;7650;p79"/>
          <p:cNvGrpSpPr/>
          <p:nvPr/>
        </p:nvGrpSpPr>
        <p:grpSpPr>
          <a:xfrm>
            <a:off x="3744565" y="2711232"/>
            <a:ext cx="354778" cy="339271"/>
            <a:chOff x="5045500" y="842250"/>
            <a:chExt cx="503875" cy="481850"/>
          </a:xfrm>
        </p:grpSpPr>
        <p:sp>
          <p:nvSpPr>
            <p:cNvPr id="7651" name="Google Shape;7651;p79"/>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52" name="Google Shape;7652;p79"/>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53" name="Google Shape;7653;p79"/>
          <p:cNvGrpSpPr/>
          <p:nvPr/>
        </p:nvGrpSpPr>
        <p:grpSpPr>
          <a:xfrm>
            <a:off x="4167413" y="2737451"/>
            <a:ext cx="336965" cy="286833"/>
            <a:chOff x="5645200" y="879425"/>
            <a:chExt cx="478575" cy="407375"/>
          </a:xfrm>
        </p:grpSpPr>
        <p:sp>
          <p:nvSpPr>
            <p:cNvPr id="7654" name="Google Shape;7654;p79"/>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55" name="Google Shape;7655;p79"/>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56" name="Google Shape;7656;p79"/>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57" name="Google Shape;7657;p79"/>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58" name="Google Shape;7658;p79"/>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59" name="Google Shape;7659;p79"/>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60" name="Google Shape;7660;p79"/>
          <p:cNvGrpSpPr/>
          <p:nvPr/>
        </p:nvGrpSpPr>
        <p:grpSpPr>
          <a:xfrm>
            <a:off x="4603488" y="2711241"/>
            <a:ext cx="298186" cy="339253"/>
            <a:chOff x="6264525" y="842250"/>
            <a:chExt cx="423500" cy="481825"/>
          </a:xfrm>
        </p:grpSpPr>
        <p:sp>
          <p:nvSpPr>
            <p:cNvPr id="7661" name="Google Shape;7661;p79"/>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2" name="Google Shape;7662;p79"/>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3" name="Google Shape;7663;p79"/>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4" name="Google Shape;7664;p79"/>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5" name="Google Shape;7665;p79"/>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6" name="Google Shape;7666;p79"/>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7" name="Google Shape;7667;p79"/>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68" name="Google Shape;7668;p79"/>
          <p:cNvGrpSpPr/>
          <p:nvPr/>
        </p:nvGrpSpPr>
        <p:grpSpPr>
          <a:xfrm>
            <a:off x="821776" y="3125895"/>
            <a:ext cx="339253" cy="339253"/>
            <a:chOff x="900750" y="1436075"/>
            <a:chExt cx="481825" cy="481825"/>
          </a:xfrm>
        </p:grpSpPr>
        <p:sp>
          <p:nvSpPr>
            <p:cNvPr id="7669" name="Google Shape;7669;p79"/>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0" name="Google Shape;7670;p79"/>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1" name="Google Shape;7671;p79"/>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2" name="Google Shape;7672;p79"/>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73" name="Google Shape;7673;p79"/>
          <p:cNvGrpSpPr/>
          <p:nvPr/>
        </p:nvGrpSpPr>
        <p:grpSpPr>
          <a:xfrm>
            <a:off x="1239624" y="3186183"/>
            <a:ext cx="339253" cy="218676"/>
            <a:chOff x="1492675" y="1520750"/>
            <a:chExt cx="481825" cy="310575"/>
          </a:xfrm>
        </p:grpSpPr>
        <p:sp>
          <p:nvSpPr>
            <p:cNvPr id="7674" name="Google Shape;7674;p79"/>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5" name="Google Shape;7675;p79"/>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76" name="Google Shape;7676;p79"/>
          <p:cNvGrpSpPr/>
          <p:nvPr/>
        </p:nvGrpSpPr>
        <p:grpSpPr>
          <a:xfrm>
            <a:off x="1647421" y="3125877"/>
            <a:ext cx="352332" cy="339288"/>
            <a:chOff x="2071000" y="1435025"/>
            <a:chExt cx="500400" cy="481875"/>
          </a:xfrm>
        </p:grpSpPr>
        <p:sp>
          <p:nvSpPr>
            <p:cNvPr id="7677" name="Google Shape;7677;p79"/>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8" name="Google Shape;7678;p79"/>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9" name="Google Shape;7679;p79"/>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80" name="Google Shape;7680;p79"/>
          <p:cNvGrpSpPr/>
          <p:nvPr/>
        </p:nvGrpSpPr>
        <p:grpSpPr>
          <a:xfrm>
            <a:off x="2075584" y="3146709"/>
            <a:ext cx="351874" cy="297623"/>
            <a:chOff x="2678350" y="1464650"/>
            <a:chExt cx="499750" cy="422700"/>
          </a:xfrm>
        </p:grpSpPr>
        <p:sp>
          <p:nvSpPr>
            <p:cNvPr id="7681" name="Google Shape;7681;p79"/>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2" name="Google Shape;7682;p79"/>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3" name="Google Shape;7683;p79"/>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84" name="Google Shape;7684;p79"/>
          <p:cNvGrpSpPr/>
          <p:nvPr/>
        </p:nvGrpSpPr>
        <p:grpSpPr>
          <a:xfrm>
            <a:off x="2499118" y="3125895"/>
            <a:ext cx="339253" cy="339253"/>
            <a:chOff x="3271200" y="1435075"/>
            <a:chExt cx="481825" cy="481825"/>
          </a:xfrm>
        </p:grpSpPr>
        <p:sp>
          <p:nvSpPr>
            <p:cNvPr id="7685" name="Google Shape;7685;p79"/>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6" name="Google Shape;7686;p79"/>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87" name="Google Shape;7687;p79"/>
          <p:cNvGrpSpPr/>
          <p:nvPr/>
        </p:nvGrpSpPr>
        <p:grpSpPr>
          <a:xfrm>
            <a:off x="2909591" y="3125877"/>
            <a:ext cx="343442" cy="339288"/>
            <a:chOff x="3858100" y="1435075"/>
            <a:chExt cx="487775" cy="481875"/>
          </a:xfrm>
        </p:grpSpPr>
        <p:sp>
          <p:nvSpPr>
            <p:cNvPr id="7688" name="Google Shape;7688;p79"/>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9" name="Google Shape;7689;p79"/>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0" name="Google Shape;7690;p79"/>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1" name="Google Shape;7691;p79"/>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2" name="Google Shape;7692;p79"/>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93" name="Google Shape;7693;p79"/>
          <p:cNvGrpSpPr/>
          <p:nvPr/>
        </p:nvGrpSpPr>
        <p:grpSpPr>
          <a:xfrm>
            <a:off x="3329674" y="3125895"/>
            <a:ext cx="339253" cy="339253"/>
            <a:chOff x="4456875" y="1435075"/>
            <a:chExt cx="481825" cy="481825"/>
          </a:xfrm>
        </p:grpSpPr>
        <p:sp>
          <p:nvSpPr>
            <p:cNvPr id="7694" name="Google Shape;7694;p79"/>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5" name="Google Shape;7695;p79"/>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6" name="Google Shape;7696;p79"/>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7" name="Google Shape;7697;p79"/>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8" name="Google Shape;7698;p79"/>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9" name="Google Shape;7699;p79"/>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0" name="Google Shape;7700;p79"/>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1" name="Google Shape;7701;p79"/>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2" name="Google Shape;7702;p79"/>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3" name="Google Shape;7703;p79"/>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4" name="Google Shape;7704;p79"/>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5" name="Google Shape;7705;p79"/>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6" name="Google Shape;7706;p79"/>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7" name="Google Shape;7707;p79"/>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8" name="Google Shape;7708;p79"/>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9" name="Google Shape;7709;p79"/>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0" name="Google Shape;7710;p79"/>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1" name="Google Shape;7711;p79"/>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2" name="Google Shape;7712;p79"/>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13" name="Google Shape;7713;p79"/>
          <p:cNvGrpSpPr/>
          <p:nvPr/>
        </p:nvGrpSpPr>
        <p:grpSpPr>
          <a:xfrm>
            <a:off x="3750665" y="3125886"/>
            <a:ext cx="342580" cy="339271"/>
            <a:chOff x="5049725" y="1435050"/>
            <a:chExt cx="486550" cy="481850"/>
          </a:xfrm>
        </p:grpSpPr>
        <p:sp>
          <p:nvSpPr>
            <p:cNvPr id="7714" name="Google Shape;7714;p79"/>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5" name="Google Shape;7715;p79"/>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6" name="Google Shape;7716;p79"/>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7" name="Google Shape;7717;p79"/>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18" name="Google Shape;7718;p79"/>
          <p:cNvGrpSpPr/>
          <p:nvPr/>
        </p:nvGrpSpPr>
        <p:grpSpPr>
          <a:xfrm>
            <a:off x="4166216" y="3125895"/>
            <a:ext cx="339359" cy="339253"/>
            <a:chOff x="5642475" y="1435075"/>
            <a:chExt cx="481975" cy="481825"/>
          </a:xfrm>
        </p:grpSpPr>
        <p:sp>
          <p:nvSpPr>
            <p:cNvPr id="7719" name="Google Shape;7719;p79"/>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0" name="Google Shape;7720;p79"/>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1" name="Google Shape;7721;p79"/>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22" name="Google Shape;7722;p79"/>
          <p:cNvGrpSpPr/>
          <p:nvPr/>
        </p:nvGrpSpPr>
        <p:grpSpPr>
          <a:xfrm>
            <a:off x="4580702" y="3125886"/>
            <a:ext cx="343759" cy="339271"/>
            <a:chOff x="6232000" y="1435050"/>
            <a:chExt cx="488225" cy="481850"/>
          </a:xfrm>
        </p:grpSpPr>
        <p:sp>
          <p:nvSpPr>
            <p:cNvPr id="7723" name="Google Shape;7723;p79"/>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4" name="Google Shape;7724;p79"/>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5" name="Google Shape;7725;p79"/>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6" name="Google Shape;7726;p79"/>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7" name="Google Shape;7727;p79"/>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28" name="Google Shape;7728;p79"/>
          <p:cNvGrpSpPr/>
          <p:nvPr/>
        </p:nvGrpSpPr>
        <p:grpSpPr>
          <a:xfrm>
            <a:off x="841438" y="3539545"/>
            <a:ext cx="299929" cy="337792"/>
            <a:chOff x="924450" y="2028975"/>
            <a:chExt cx="425975" cy="479750"/>
          </a:xfrm>
        </p:grpSpPr>
        <p:sp>
          <p:nvSpPr>
            <p:cNvPr id="7729" name="Google Shape;7729;p79"/>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0" name="Google Shape;7730;p79"/>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1" name="Google Shape;7731;p79"/>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32" name="Google Shape;7732;p79"/>
          <p:cNvGrpSpPr/>
          <p:nvPr/>
        </p:nvGrpSpPr>
        <p:grpSpPr>
          <a:xfrm>
            <a:off x="1653934" y="3559347"/>
            <a:ext cx="339306" cy="298186"/>
            <a:chOff x="2085450" y="2057100"/>
            <a:chExt cx="481900" cy="423500"/>
          </a:xfrm>
        </p:grpSpPr>
        <p:sp>
          <p:nvSpPr>
            <p:cNvPr id="7733" name="Google Shape;7733;p79"/>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4" name="Google Shape;7734;p79"/>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5" name="Google Shape;7735;p79"/>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36" name="Google Shape;7736;p79"/>
          <p:cNvGrpSpPr/>
          <p:nvPr/>
        </p:nvGrpSpPr>
        <p:grpSpPr>
          <a:xfrm>
            <a:off x="2081868" y="3582592"/>
            <a:ext cx="339306" cy="251698"/>
            <a:chOff x="2678275" y="2090100"/>
            <a:chExt cx="481900" cy="357475"/>
          </a:xfrm>
        </p:grpSpPr>
        <p:sp>
          <p:nvSpPr>
            <p:cNvPr id="7737" name="Google Shape;7737;p79"/>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8" name="Google Shape;7738;p79"/>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9" name="Google Shape;7739;p79"/>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0" name="Google Shape;7740;p79"/>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1" name="Google Shape;7741;p79"/>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42" name="Google Shape;7742;p79"/>
          <p:cNvGrpSpPr/>
          <p:nvPr/>
        </p:nvGrpSpPr>
        <p:grpSpPr>
          <a:xfrm>
            <a:off x="2559072" y="3594790"/>
            <a:ext cx="219345" cy="227301"/>
            <a:chOff x="3357325" y="2093500"/>
            <a:chExt cx="311525" cy="322825"/>
          </a:xfrm>
        </p:grpSpPr>
        <p:sp>
          <p:nvSpPr>
            <p:cNvPr id="7743" name="Google Shape;7743;p79"/>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4" name="Google Shape;7744;p79"/>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5" name="Google Shape;7745;p79"/>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746" name="Google Shape;7746;p79"/>
          <p:cNvSpPr/>
          <p:nvPr/>
        </p:nvSpPr>
        <p:spPr>
          <a:xfrm>
            <a:off x="2914345"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747" name="Google Shape;7747;p79"/>
          <p:cNvGrpSpPr/>
          <p:nvPr/>
        </p:nvGrpSpPr>
        <p:grpSpPr>
          <a:xfrm>
            <a:off x="3353262" y="3538814"/>
            <a:ext cx="292078" cy="339253"/>
            <a:chOff x="4492800" y="2027925"/>
            <a:chExt cx="414825" cy="481825"/>
          </a:xfrm>
        </p:grpSpPr>
        <p:sp>
          <p:nvSpPr>
            <p:cNvPr id="7748" name="Google Shape;7748;p79"/>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9" name="Google Shape;7749;p79"/>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50" name="Google Shape;7750;p79"/>
          <p:cNvGrpSpPr/>
          <p:nvPr/>
        </p:nvGrpSpPr>
        <p:grpSpPr>
          <a:xfrm>
            <a:off x="3752354" y="3538805"/>
            <a:ext cx="339200" cy="339271"/>
            <a:chOff x="5049725" y="2027900"/>
            <a:chExt cx="481750" cy="481850"/>
          </a:xfrm>
        </p:grpSpPr>
        <p:sp>
          <p:nvSpPr>
            <p:cNvPr id="7751" name="Google Shape;7751;p79"/>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2" name="Google Shape;7752;p79"/>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3" name="Google Shape;7753;p79"/>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4" name="Google Shape;7754;p79"/>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5" name="Google Shape;7755;p79"/>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6" name="Google Shape;7756;p79"/>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7" name="Google Shape;7757;p79"/>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8" name="Google Shape;7758;p79"/>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59" name="Google Shape;7759;p79"/>
          <p:cNvGrpSpPr/>
          <p:nvPr/>
        </p:nvGrpSpPr>
        <p:grpSpPr>
          <a:xfrm>
            <a:off x="4225950" y="3538893"/>
            <a:ext cx="219890" cy="339095"/>
            <a:chOff x="5726350" y="2028150"/>
            <a:chExt cx="312300" cy="481600"/>
          </a:xfrm>
        </p:grpSpPr>
        <p:sp>
          <p:nvSpPr>
            <p:cNvPr id="7760" name="Google Shape;7760;p79"/>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1" name="Google Shape;7761;p79"/>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2" name="Google Shape;7762;p79"/>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63" name="Google Shape;7763;p79"/>
          <p:cNvGrpSpPr/>
          <p:nvPr/>
        </p:nvGrpSpPr>
        <p:grpSpPr>
          <a:xfrm>
            <a:off x="4586141" y="3542000"/>
            <a:ext cx="332881" cy="332881"/>
            <a:chOff x="6239925" y="2032450"/>
            <a:chExt cx="472775" cy="472775"/>
          </a:xfrm>
        </p:grpSpPr>
        <p:sp>
          <p:nvSpPr>
            <p:cNvPr id="7764" name="Google Shape;7764;p79"/>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5" name="Google Shape;7765;p79"/>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66" name="Google Shape;7766;p79"/>
          <p:cNvGrpSpPr/>
          <p:nvPr/>
        </p:nvGrpSpPr>
        <p:grpSpPr>
          <a:xfrm>
            <a:off x="5035233" y="2364092"/>
            <a:ext cx="334641" cy="185425"/>
            <a:chOff x="903075" y="2730000"/>
            <a:chExt cx="475275" cy="263350"/>
          </a:xfrm>
        </p:grpSpPr>
        <p:sp>
          <p:nvSpPr>
            <p:cNvPr id="7767" name="Google Shape;7767;p79"/>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8" name="Google Shape;7768;p79"/>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9" name="Google Shape;7769;p79"/>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70" name="Google Shape;7770;p79"/>
          <p:cNvGrpSpPr/>
          <p:nvPr/>
        </p:nvGrpSpPr>
        <p:grpSpPr>
          <a:xfrm>
            <a:off x="1239624" y="3538814"/>
            <a:ext cx="339253" cy="339253"/>
            <a:chOff x="1492675" y="2027925"/>
            <a:chExt cx="481825" cy="481825"/>
          </a:xfrm>
        </p:grpSpPr>
        <p:sp>
          <p:nvSpPr>
            <p:cNvPr id="7771" name="Google Shape;7771;p79"/>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2" name="Google Shape;7772;p79"/>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3" name="Google Shape;7773;p79"/>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4" name="Google Shape;7774;p79"/>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5" name="Google Shape;7775;p79"/>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76" name="Google Shape;7776;p79"/>
          <p:cNvGrpSpPr/>
          <p:nvPr/>
        </p:nvGrpSpPr>
        <p:grpSpPr>
          <a:xfrm>
            <a:off x="5466000" y="2287178"/>
            <a:ext cx="339253" cy="339253"/>
            <a:chOff x="1492675" y="2620775"/>
            <a:chExt cx="481825" cy="481825"/>
          </a:xfrm>
        </p:grpSpPr>
        <p:sp>
          <p:nvSpPr>
            <p:cNvPr id="7777" name="Google Shape;7777;p79"/>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8" name="Google Shape;7778;p79"/>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779" name="Google Shape;7779;p79"/>
          <p:cNvSpPr/>
          <p:nvPr/>
        </p:nvSpPr>
        <p:spPr>
          <a:xfrm>
            <a:off x="5865948"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780" name="Google Shape;7780;p79"/>
          <p:cNvGrpSpPr/>
          <p:nvPr/>
        </p:nvGrpSpPr>
        <p:grpSpPr>
          <a:xfrm>
            <a:off x="6289754" y="2303161"/>
            <a:ext cx="333585" cy="307287"/>
            <a:chOff x="2682350" y="2643425"/>
            <a:chExt cx="473775" cy="436425"/>
          </a:xfrm>
        </p:grpSpPr>
        <p:sp>
          <p:nvSpPr>
            <p:cNvPr id="7781" name="Google Shape;7781;p79"/>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2" name="Google Shape;7782;p79"/>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3" name="Google Shape;7783;p79"/>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4" name="Google Shape;7784;p79"/>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5" name="Google Shape;7785;p79"/>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6" name="Google Shape;7786;p79"/>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7" name="Google Shape;7787;p79"/>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88" name="Google Shape;7788;p79"/>
          <p:cNvGrpSpPr/>
          <p:nvPr/>
        </p:nvGrpSpPr>
        <p:grpSpPr>
          <a:xfrm>
            <a:off x="6755243" y="2287178"/>
            <a:ext cx="238531" cy="339253"/>
            <a:chOff x="3342725" y="2620775"/>
            <a:chExt cx="338775" cy="481825"/>
          </a:xfrm>
        </p:grpSpPr>
        <p:sp>
          <p:nvSpPr>
            <p:cNvPr id="7789" name="Google Shape;7789;p79"/>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0" name="Google Shape;7790;p79"/>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1" name="Google Shape;7791;p79"/>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92" name="Google Shape;7792;p79"/>
          <p:cNvGrpSpPr/>
          <p:nvPr/>
        </p:nvGrpSpPr>
        <p:grpSpPr>
          <a:xfrm>
            <a:off x="7148994" y="2287178"/>
            <a:ext cx="278296" cy="339253"/>
            <a:chOff x="3907325" y="2620775"/>
            <a:chExt cx="395250" cy="481825"/>
          </a:xfrm>
        </p:grpSpPr>
        <p:sp>
          <p:nvSpPr>
            <p:cNvPr id="7793" name="Google Shape;7793;p79"/>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4" name="Google Shape;7794;p79"/>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5" name="Google Shape;7795;p79"/>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6" name="Google Shape;7796;p79"/>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97" name="Google Shape;7797;p79"/>
          <p:cNvGrpSpPr/>
          <p:nvPr/>
        </p:nvGrpSpPr>
        <p:grpSpPr>
          <a:xfrm>
            <a:off x="7542181" y="2297783"/>
            <a:ext cx="339253" cy="318042"/>
            <a:chOff x="4456875" y="2635825"/>
            <a:chExt cx="481825" cy="451700"/>
          </a:xfrm>
        </p:grpSpPr>
        <p:sp>
          <p:nvSpPr>
            <p:cNvPr id="7798" name="Google Shape;7798;p79"/>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9" name="Google Shape;7799;p79"/>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0" name="Google Shape;7800;p79"/>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1" name="Google Shape;7801;p79"/>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2" name="Google Shape;7802;p79"/>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3" name="Google Shape;7803;p79"/>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04" name="Google Shape;7804;p79"/>
          <p:cNvGrpSpPr/>
          <p:nvPr/>
        </p:nvGrpSpPr>
        <p:grpSpPr>
          <a:xfrm>
            <a:off x="7967105" y="2297783"/>
            <a:ext cx="339253" cy="318042"/>
            <a:chOff x="5049725" y="2635825"/>
            <a:chExt cx="481825" cy="451700"/>
          </a:xfrm>
        </p:grpSpPr>
        <p:sp>
          <p:nvSpPr>
            <p:cNvPr id="7805" name="Google Shape;7805;p79"/>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6" name="Google Shape;7806;p79"/>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7" name="Google Shape;7807;p79"/>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08" name="Google Shape;7808;p79"/>
          <p:cNvGrpSpPr/>
          <p:nvPr/>
        </p:nvGrpSpPr>
        <p:grpSpPr>
          <a:xfrm>
            <a:off x="2401355" y="3952243"/>
            <a:ext cx="338566" cy="338373"/>
            <a:chOff x="5643000" y="2621375"/>
            <a:chExt cx="480850" cy="480575"/>
          </a:xfrm>
        </p:grpSpPr>
        <p:sp>
          <p:nvSpPr>
            <p:cNvPr id="7809" name="Google Shape;7809;p79"/>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0" name="Google Shape;7810;p79"/>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1" name="Google Shape;7811;p79"/>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2" name="Google Shape;7812;p79"/>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3" name="Google Shape;7813;p79"/>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4" name="Google Shape;7814;p79"/>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5" name="Google Shape;7815;p79"/>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16" name="Google Shape;7816;p79"/>
          <p:cNvGrpSpPr/>
          <p:nvPr/>
        </p:nvGrpSpPr>
        <p:grpSpPr>
          <a:xfrm>
            <a:off x="4171048" y="3951803"/>
            <a:ext cx="339359" cy="339253"/>
            <a:chOff x="6235250" y="2620775"/>
            <a:chExt cx="481975" cy="481825"/>
          </a:xfrm>
        </p:grpSpPr>
        <p:sp>
          <p:nvSpPr>
            <p:cNvPr id="7817" name="Google Shape;7817;p79"/>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8" name="Google Shape;7818;p79"/>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9" name="Google Shape;7819;p79"/>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0" name="Google Shape;7820;p79"/>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1" name="Google Shape;7821;p79"/>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822" name="Google Shape;7822;p79"/>
          <p:cNvSpPr/>
          <p:nvPr/>
        </p:nvSpPr>
        <p:spPr>
          <a:xfrm>
            <a:off x="5030010"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823" name="Google Shape;7823;p79"/>
          <p:cNvGrpSpPr/>
          <p:nvPr/>
        </p:nvGrpSpPr>
        <p:grpSpPr>
          <a:xfrm>
            <a:off x="5465078" y="2711317"/>
            <a:ext cx="341101" cy="339253"/>
            <a:chOff x="1535000" y="3223325"/>
            <a:chExt cx="484450" cy="481825"/>
          </a:xfrm>
        </p:grpSpPr>
        <p:sp>
          <p:nvSpPr>
            <p:cNvPr id="7824" name="Google Shape;7824;p79"/>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5" name="Google Shape;7825;p79"/>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6" name="Google Shape;7826;p79"/>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27" name="Google Shape;7827;p79"/>
          <p:cNvGrpSpPr/>
          <p:nvPr/>
        </p:nvGrpSpPr>
        <p:grpSpPr>
          <a:xfrm>
            <a:off x="5872645" y="2746618"/>
            <a:ext cx="339253" cy="268649"/>
            <a:chOff x="2085525" y="3263750"/>
            <a:chExt cx="481825" cy="381550"/>
          </a:xfrm>
        </p:grpSpPr>
        <p:sp>
          <p:nvSpPr>
            <p:cNvPr id="7828" name="Google Shape;7828;p79"/>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9" name="Google Shape;7829;p79"/>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830" name="Google Shape;7830;p79"/>
          <p:cNvSpPr/>
          <p:nvPr/>
        </p:nvSpPr>
        <p:spPr>
          <a:xfrm>
            <a:off x="6286830"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831" name="Google Shape;7831;p79"/>
          <p:cNvGrpSpPr/>
          <p:nvPr/>
        </p:nvGrpSpPr>
        <p:grpSpPr>
          <a:xfrm>
            <a:off x="6704407" y="2711308"/>
            <a:ext cx="340204" cy="339271"/>
            <a:chOff x="3270450" y="3213625"/>
            <a:chExt cx="483175" cy="481850"/>
          </a:xfrm>
        </p:grpSpPr>
        <p:sp>
          <p:nvSpPr>
            <p:cNvPr id="7832" name="Google Shape;7832;p79"/>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3" name="Google Shape;7833;p79"/>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34" name="Google Shape;7834;p79"/>
          <p:cNvGrpSpPr/>
          <p:nvPr/>
        </p:nvGrpSpPr>
        <p:grpSpPr>
          <a:xfrm>
            <a:off x="7203676" y="2711317"/>
            <a:ext cx="168931" cy="339253"/>
            <a:chOff x="3984950" y="3213600"/>
            <a:chExt cx="239925" cy="481825"/>
          </a:xfrm>
        </p:grpSpPr>
        <p:sp>
          <p:nvSpPr>
            <p:cNvPr id="7835" name="Google Shape;7835;p79"/>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6" name="Google Shape;7836;p79"/>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837" name="Google Shape;7837;p79"/>
          <p:cNvSpPr/>
          <p:nvPr/>
        </p:nvSpPr>
        <p:spPr>
          <a:xfrm>
            <a:off x="7542004"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8" name="Google Shape;7838;p79"/>
          <p:cNvSpPr/>
          <p:nvPr/>
        </p:nvSpPr>
        <p:spPr>
          <a:xfrm>
            <a:off x="7966934"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839" name="Google Shape;7839;p79"/>
          <p:cNvGrpSpPr/>
          <p:nvPr/>
        </p:nvGrpSpPr>
        <p:grpSpPr>
          <a:xfrm>
            <a:off x="1938873" y="3981487"/>
            <a:ext cx="355218" cy="279880"/>
            <a:chOff x="5629975" y="3255775"/>
            <a:chExt cx="504500" cy="397500"/>
          </a:xfrm>
        </p:grpSpPr>
        <p:sp>
          <p:nvSpPr>
            <p:cNvPr id="7840" name="Google Shape;7840;p79"/>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1" name="Google Shape;7841;p79"/>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2" name="Google Shape;7842;p79"/>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3" name="Google Shape;7843;p79"/>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4" name="Google Shape;7844;p79"/>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45" name="Google Shape;7845;p79"/>
          <p:cNvGrpSpPr/>
          <p:nvPr/>
        </p:nvGrpSpPr>
        <p:grpSpPr>
          <a:xfrm>
            <a:off x="3723529" y="3981593"/>
            <a:ext cx="340256" cy="279669"/>
            <a:chOff x="6234950" y="3255925"/>
            <a:chExt cx="483250" cy="397200"/>
          </a:xfrm>
        </p:grpSpPr>
        <p:sp>
          <p:nvSpPr>
            <p:cNvPr id="7846" name="Google Shape;7846;p79"/>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7" name="Google Shape;7847;p79"/>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8" name="Google Shape;7848;p79"/>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9" name="Google Shape;7849;p79"/>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0" name="Google Shape;7850;p79"/>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1" name="Google Shape;7851;p79"/>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52" name="Google Shape;7852;p79"/>
          <p:cNvGrpSpPr/>
          <p:nvPr/>
        </p:nvGrpSpPr>
        <p:grpSpPr>
          <a:xfrm>
            <a:off x="5043532" y="3125970"/>
            <a:ext cx="318042" cy="339253"/>
            <a:chOff x="914900" y="3806450"/>
            <a:chExt cx="451700" cy="481825"/>
          </a:xfrm>
        </p:grpSpPr>
        <p:sp>
          <p:nvSpPr>
            <p:cNvPr id="7853" name="Google Shape;7853;p79"/>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4" name="Google Shape;7854;p79"/>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5" name="Google Shape;7855;p79"/>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6" name="Google Shape;7856;p79"/>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7" name="Google Shape;7857;p79"/>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58" name="Google Shape;7858;p79"/>
          <p:cNvGrpSpPr/>
          <p:nvPr/>
        </p:nvGrpSpPr>
        <p:grpSpPr>
          <a:xfrm>
            <a:off x="5462454" y="3125785"/>
            <a:ext cx="346347" cy="339623"/>
            <a:chOff x="1490050" y="3805975"/>
            <a:chExt cx="491900" cy="482350"/>
          </a:xfrm>
        </p:grpSpPr>
        <p:sp>
          <p:nvSpPr>
            <p:cNvPr id="7859" name="Google Shape;7859;p79"/>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0" name="Google Shape;7860;p79"/>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1" name="Google Shape;7861;p79"/>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2" name="Google Shape;7862;p79"/>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63" name="Google Shape;7863;p79"/>
          <p:cNvGrpSpPr/>
          <p:nvPr/>
        </p:nvGrpSpPr>
        <p:grpSpPr>
          <a:xfrm>
            <a:off x="5886322" y="3125970"/>
            <a:ext cx="311899" cy="339253"/>
            <a:chOff x="2104275" y="3806450"/>
            <a:chExt cx="442975" cy="481825"/>
          </a:xfrm>
        </p:grpSpPr>
        <p:sp>
          <p:nvSpPr>
            <p:cNvPr id="7864" name="Google Shape;7864;p79"/>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5" name="Google Shape;7865;p79"/>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66" name="Google Shape;7866;p79"/>
          <p:cNvGrpSpPr/>
          <p:nvPr/>
        </p:nvGrpSpPr>
        <p:grpSpPr>
          <a:xfrm>
            <a:off x="6309839" y="3125970"/>
            <a:ext cx="293416" cy="339253"/>
            <a:chOff x="2710875" y="3806450"/>
            <a:chExt cx="416725" cy="481825"/>
          </a:xfrm>
        </p:grpSpPr>
        <p:sp>
          <p:nvSpPr>
            <p:cNvPr id="7867" name="Google Shape;7867;p79"/>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8" name="Google Shape;7868;p79"/>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69" name="Google Shape;7869;p79"/>
          <p:cNvGrpSpPr/>
          <p:nvPr/>
        </p:nvGrpSpPr>
        <p:grpSpPr>
          <a:xfrm>
            <a:off x="6704883" y="3166412"/>
            <a:ext cx="339253" cy="258369"/>
            <a:chOff x="3271200" y="3863875"/>
            <a:chExt cx="481825" cy="366950"/>
          </a:xfrm>
        </p:grpSpPr>
        <p:sp>
          <p:nvSpPr>
            <p:cNvPr id="7870" name="Google Shape;7870;p79"/>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1" name="Google Shape;7871;p79"/>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72" name="Google Shape;7872;p79"/>
          <p:cNvGrpSpPr/>
          <p:nvPr/>
        </p:nvGrpSpPr>
        <p:grpSpPr>
          <a:xfrm>
            <a:off x="7140377" y="3126199"/>
            <a:ext cx="295528" cy="338795"/>
            <a:chOff x="3895050" y="3806775"/>
            <a:chExt cx="419725" cy="481175"/>
          </a:xfrm>
        </p:grpSpPr>
        <p:sp>
          <p:nvSpPr>
            <p:cNvPr id="7873" name="Google Shape;7873;p79"/>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4" name="Google Shape;7874;p79"/>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75" name="Google Shape;7875;p79"/>
          <p:cNvGrpSpPr/>
          <p:nvPr/>
        </p:nvGrpSpPr>
        <p:grpSpPr>
          <a:xfrm>
            <a:off x="7543659" y="3125979"/>
            <a:ext cx="336296" cy="339235"/>
            <a:chOff x="4464775" y="3806475"/>
            <a:chExt cx="477625" cy="481800"/>
          </a:xfrm>
        </p:grpSpPr>
        <p:sp>
          <p:nvSpPr>
            <p:cNvPr id="7876" name="Google Shape;7876;p79"/>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7" name="Google Shape;7877;p79"/>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8" name="Google Shape;7878;p79"/>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9" name="Google Shape;7879;p79"/>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0" name="Google Shape;7880;p79"/>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1" name="Google Shape;7881;p79"/>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82" name="Google Shape;7882;p79"/>
          <p:cNvGrpSpPr/>
          <p:nvPr/>
        </p:nvGrpSpPr>
        <p:grpSpPr>
          <a:xfrm>
            <a:off x="7967105" y="3125970"/>
            <a:ext cx="339253" cy="339253"/>
            <a:chOff x="5049725" y="3806450"/>
            <a:chExt cx="481825" cy="481825"/>
          </a:xfrm>
        </p:grpSpPr>
        <p:sp>
          <p:nvSpPr>
            <p:cNvPr id="7883" name="Google Shape;7883;p79"/>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4" name="Google Shape;7884;p79"/>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5" name="Google Shape;7885;p79"/>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86" name="Google Shape;7886;p79"/>
          <p:cNvGrpSpPr/>
          <p:nvPr/>
        </p:nvGrpSpPr>
        <p:grpSpPr>
          <a:xfrm>
            <a:off x="1492357" y="3951798"/>
            <a:ext cx="339253" cy="339253"/>
            <a:chOff x="5651375" y="3806450"/>
            <a:chExt cx="481825" cy="481825"/>
          </a:xfrm>
        </p:grpSpPr>
        <p:sp>
          <p:nvSpPr>
            <p:cNvPr id="7887" name="Google Shape;7887;p79"/>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8" name="Google Shape;7888;p79"/>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9" name="Google Shape;7889;p79"/>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0" name="Google Shape;7890;p79"/>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91" name="Google Shape;7891;p79"/>
          <p:cNvGrpSpPr/>
          <p:nvPr/>
        </p:nvGrpSpPr>
        <p:grpSpPr>
          <a:xfrm>
            <a:off x="3317763" y="3953787"/>
            <a:ext cx="298503" cy="335275"/>
            <a:chOff x="6264300" y="3809300"/>
            <a:chExt cx="423950" cy="476175"/>
          </a:xfrm>
        </p:grpSpPr>
        <p:sp>
          <p:nvSpPr>
            <p:cNvPr id="7892" name="Google Shape;7892;p79"/>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3" name="Google Shape;7893;p79"/>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4" name="Google Shape;7894;p79"/>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95" name="Google Shape;7895;p79"/>
          <p:cNvGrpSpPr/>
          <p:nvPr/>
        </p:nvGrpSpPr>
        <p:grpSpPr>
          <a:xfrm>
            <a:off x="5032267" y="3538881"/>
            <a:ext cx="340573" cy="339271"/>
            <a:chOff x="898875" y="4399275"/>
            <a:chExt cx="483700" cy="481850"/>
          </a:xfrm>
        </p:grpSpPr>
        <p:sp>
          <p:nvSpPr>
            <p:cNvPr id="7896" name="Google Shape;7896;p79"/>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7" name="Google Shape;7897;p79"/>
            <p:cNvSpPr/>
            <p:nvPr/>
          </p:nvSpPr>
          <p:spPr>
            <a:xfrm>
              <a:off x="1138025" y="4763350"/>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8" name="Google Shape;7898;p79"/>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9" name="Google Shape;7899;p79"/>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0" name="Google Shape;7900;p79"/>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1" name="Google Shape;7901;p79"/>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2" name="Google Shape;7902;p79"/>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3" name="Google Shape;7903;p79"/>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04" name="Google Shape;7904;p79"/>
          <p:cNvGrpSpPr/>
          <p:nvPr/>
        </p:nvGrpSpPr>
        <p:grpSpPr>
          <a:xfrm>
            <a:off x="5466000" y="3554133"/>
            <a:ext cx="339253" cy="308765"/>
            <a:chOff x="1492675" y="4420975"/>
            <a:chExt cx="481825" cy="438525"/>
          </a:xfrm>
        </p:grpSpPr>
        <p:sp>
          <p:nvSpPr>
            <p:cNvPr id="7905" name="Google Shape;7905;p79"/>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6" name="Google Shape;7906;p79"/>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7" name="Google Shape;7907;p79"/>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8" name="Google Shape;7908;p79"/>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9" name="Google Shape;7909;p79"/>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10" name="Google Shape;7910;p79"/>
          <p:cNvGrpSpPr/>
          <p:nvPr/>
        </p:nvGrpSpPr>
        <p:grpSpPr>
          <a:xfrm>
            <a:off x="5870982" y="3539558"/>
            <a:ext cx="342580" cy="337915"/>
            <a:chOff x="2084100" y="4400250"/>
            <a:chExt cx="486550" cy="479925"/>
          </a:xfrm>
        </p:grpSpPr>
        <p:sp>
          <p:nvSpPr>
            <p:cNvPr id="7911" name="Google Shape;7911;p79"/>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2" name="Google Shape;7912;p79"/>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3" name="Google Shape;7913;p79"/>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4" name="Google Shape;7914;p79"/>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5" name="Google Shape;7915;p79"/>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6" name="Google Shape;7916;p79"/>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17" name="Google Shape;7917;p79"/>
          <p:cNvGrpSpPr/>
          <p:nvPr/>
        </p:nvGrpSpPr>
        <p:grpSpPr>
          <a:xfrm>
            <a:off x="6307462" y="3538907"/>
            <a:ext cx="298169" cy="339218"/>
            <a:chOff x="2707950" y="4399325"/>
            <a:chExt cx="423475" cy="481775"/>
          </a:xfrm>
        </p:grpSpPr>
        <p:sp>
          <p:nvSpPr>
            <p:cNvPr id="7918" name="Google Shape;7918;p79"/>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9" name="Google Shape;7919;p79"/>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0" name="Google Shape;7920;p79"/>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1" name="Google Shape;7921;p79"/>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2" name="Google Shape;7922;p79"/>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3" name="Google Shape;7923;p79"/>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4" name="Google Shape;7924;p79"/>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5" name="Google Shape;7925;p79"/>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6" name="Google Shape;7926;p79"/>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7" name="Google Shape;7927;p79"/>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8" name="Google Shape;7928;p79"/>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9" name="Google Shape;7929;p79"/>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30" name="Google Shape;7930;p79"/>
          <p:cNvGrpSpPr/>
          <p:nvPr/>
        </p:nvGrpSpPr>
        <p:grpSpPr>
          <a:xfrm>
            <a:off x="6736981" y="3538881"/>
            <a:ext cx="275057" cy="339271"/>
            <a:chOff x="3330525" y="4399275"/>
            <a:chExt cx="390650" cy="481850"/>
          </a:xfrm>
        </p:grpSpPr>
        <p:sp>
          <p:nvSpPr>
            <p:cNvPr id="7931" name="Google Shape;7931;p79"/>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2" name="Google Shape;7932;p79"/>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3" name="Google Shape;7933;p79"/>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4" name="Google Shape;7934;p79"/>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5" name="Google Shape;7935;p79"/>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6" name="Google Shape;7936;p79"/>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7" name="Google Shape;7937;p79"/>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38" name="Google Shape;7938;p79"/>
          <p:cNvGrpSpPr/>
          <p:nvPr/>
        </p:nvGrpSpPr>
        <p:grpSpPr>
          <a:xfrm>
            <a:off x="7161510" y="3538890"/>
            <a:ext cx="253265" cy="339253"/>
            <a:chOff x="3938800" y="4399275"/>
            <a:chExt cx="359700" cy="481825"/>
          </a:xfrm>
        </p:grpSpPr>
        <p:sp>
          <p:nvSpPr>
            <p:cNvPr id="7939" name="Google Shape;7939;p79"/>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0" name="Google Shape;7940;p79"/>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1" name="Google Shape;7941;p79"/>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2" name="Google Shape;7942;p79"/>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3" name="Google Shape;7943;p79"/>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44" name="Google Shape;7944;p79"/>
          <p:cNvGrpSpPr/>
          <p:nvPr/>
        </p:nvGrpSpPr>
        <p:grpSpPr>
          <a:xfrm>
            <a:off x="7632288" y="3538890"/>
            <a:ext cx="159039" cy="339253"/>
            <a:chOff x="4584850" y="4399275"/>
            <a:chExt cx="225875" cy="481825"/>
          </a:xfrm>
        </p:grpSpPr>
        <p:sp>
          <p:nvSpPr>
            <p:cNvPr id="7945" name="Google Shape;7945;p79"/>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6" name="Google Shape;7946;p79"/>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947" name="Google Shape;7947;p79"/>
          <p:cNvSpPr/>
          <p:nvPr/>
        </p:nvSpPr>
        <p:spPr>
          <a:xfrm>
            <a:off x="7950424"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948" name="Google Shape;7948;p79"/>
          <p:cNvGrpSpPr/>
          <p:nvPr/>
        </p:nvGrpSpPr>
        <p:grpSpPr>
          <a:xfrm>
            <a:off x="1045841" y="3951795"/>
            <a:ext cx="339253" cy="339253"/>
            <a:chOff x="5642550" y="4399275"/>
            <a:chExt cx="481825" cy="481825"/>
          </a:xfrm>
        </p:grpSpPr>
        <p:sp>
          <p:nvSpPr>
            <p:cNvPr id="7949" name="Google Shape;7949;p79"/>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0" name="Google Shape;7950;p79"/>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51" name="Google Shape;7951;p79"/>
          <p:cNvGrpSpPr/>
          <p:nvPr/>
        </p:nvGrpSpPr>
        <p:grpSpPr>
          <a:xfrm>
            <a:off x="2847184" y="3963703"/>
            <a:ext cx="363316" cy="315437"/>
            <a:chOff x="6218300" y="4416175"/>
            <a:chExt cx="516000" cy="448000"/>
          </a:xfrm>
        </p:grpSpPr>
        <p:sp>
          <p:nvSpPr>
            <p:cNvPr id="7952" name="Google Shape;7952;p79"/>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3" name="Google Shape;7953;p79"/>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4" name="Google Shape;7954;p79"/>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55" name="Google Shape;7955;p79"/>
          <p:cNvGrpSpPr/>
          <p:nvPr/>
        </p:nvGrpSpPr>
        <p:grpSpPr>
          <a:xfrm>
            <a:off x="5957218" y="3951792"/>
            <a:ext cx="339253" cy="339253"/>
            <a:chOff x="899850" y="4992125"/>
            <a:chExt cx="481825" cy="481825"/>
          </a:xfrm>
        </p:grpSpPr>
        <p:sp>
          <p:nvSpPr>
            <p:cNvPr id="7956" name="Google Shape;7956;p79"/>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7" name="Google Shape;7957;p79"/>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8" name="Google Shape;7958;p79"/>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59" name="Google Shape;7959;p79"/>
          <p:cNvGrpSpPr/>
          <p:nvPr/>
        </p:nvGrpSpPr>
        <p:grpSpPr>
          <a:xfrm>
            <a:off x="5510702" y="3951792"/>
            <a:ext cx="339253" cy="339253"/>
            <a:chOff x="1492675" y="4992125"/>
            <a:chExt cx="481825" cy="481825"/>
          </a:xfrm>
        </p:grpSpPr>
        <p:sp>
          <p:nvSpPr>
            <p:cNvPr id="7960" name="Google Shape;7960;p79"/>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1" name="Google Shape;7961;p79"/>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62" name="Google Shape;7962;p79"/>
          <p:cNvGrpSpPr/>
          <p:nvPr/>
        </p:nvGrpSpPr>
        <p:grpSpPr>
          <a:xfrm>
            <a:off x="5064186" y="3951792"/>
            <a:ext cx="339253" cy="339253"/>
            <a:chOff x="2085525" y="4992125"/>
            <a:chExt cx="481825" cy="481825"/>
          </a:xfrm>
        </p:grpSpPr>
        <p:sp>
          <p:nvSpPr>
            <p:cNvPr id="7963" name="Google Shape;7963;p79"/>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4" name="Google Shape;7964;p79"/>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65" name="Google Shape;7965;p79"/>
          <p:cNvGrpSpPr/>
          <p:nvPr/>
        </p:nvGrpSpPr>
        <p:grpSpPr>
          <a:xfrm>
            <a:off x="6850408" y="3951792"/>
            <a:ext cx="339253" cy="339253"/>
            <a:chOff x="2678350" y="4992125"/>
            <a:chExt cx="481825" cy="481825"/>
          </a:xfrm>
        </p:grpSpPr>
        <p:sp>
          <p:nvSpPr>
            <p:cNvPr id="7966" name="Google Shape;7966;p79"/>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7" name="Google Shape;7967;p79"/>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8" name="Google Shape;7968;p79"/>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69" name="Google Shape;7969;p79"/>
          <p:cNvGrpSpPr/>
          <p:nvPr/>
        </p:nvGrpSpPr>
        <p:grpSpPr>
          <a:xfrm>
            <a:off x="4617670" y="3951792"/>
            <a:ext cx="339253" cy="339253"/>
            <a:chOff x="3271200" y="4992125"/>
            <a:chExt cx="481825" cy="481825"/>
          </a:xfrm>
        </p:grpSpPr>
        <p:sp>
          <p:nvSpPr>
            <p:cNvPr id="7970" name="Google Shape;7970;p79"/>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1" name="Google Shape;7971;p79"/>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2" name="Google Shape;7972;p79"/>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73" name="Google Shape;7973;p79"/>
          <p:cNvGrpSpPr/>
          <p:nvPr/>
        </p:nvGrpSpPr>
        <p:grpSpPr>
          <a:xfrm>
            <a:off x="7296924" y="3952822"/>
            <a:ext cx="339411" cy="337193"/>
            <a:chOff x="3863900" y="4993625"/>
            <a:chExt cx="482050" cy="478900"/>
          </a:xfrm>
        </p:grpSpPr>
        <p:sp>
          <p:nvSpPr>
            <p:cNvPr id="7974" name="Google Shape;7974;p79"/>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5" name="Google Shape;7975;p79"/>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6" name="Google Shape;7976;p79"/>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7" name="Google Shape;7977;p79"/>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78" name="Google Shape;7978;p79"/>
          <p:cNvGrpSpPr/>
          <p:nvPr/>
        </p:nvGrpSpPr>
        <p:grpSpPr>
          <a:xfrm>
            <a:off x="7743599" y="3952822"/>
            <a:ext cx="339411" cy="337193"/>
            <a:chOff x="4456725" y="4993625"/>
            <a:chExt cx="482050" cy="478900"/>
          </a:xfrm>
        </p:grpSpPr>
        <p:sp>
          <p:nvSpPr>
            <p:cNvPr id="7979" name="Google Shape;7979;p79"/>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0" name="Google Shape;7980;p79"/>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1" name="Google Shape;7981;p79"/>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2" name="Google Shape;7982;p79"/>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83" name="Google Shape;7983;p79"/>
          <p:cNvGrpSpPr/>
          <p:nvPr/>
        </p:nvGrpSpPr>
        <p:grpSpPr>
          <a:xfrm>
            <a:off x="6403734" y="3952813"/>
            <a:ext cx="339411" cy="337211"/>
            <a:chOff x="5049575" y="4993600"/>
            <a:chExt cx="482050" cy="478925"/>
          </a:xfrm>
        </p:grpSpPr>
        <p:sp>
          <p:nvSpPr>
            <p:cNvPr id="7984" name="Google Shape;7984;p79"/>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5" name="Google Shape;7985;p79"/>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6" name="Google Shape;7986;p79"/>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7" name="Google Shape;7987;p79"/>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988" name="Google Shape;7988;p79"/>
          <p:cNvSpPr txBox="1"/>
          <p:nvPr/>
        </p:nvSpPr>
        <p:spPr>
          <a:xfrm>
            <a:off x="723400" y="1187975"/>
            <a:ext cx="76971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resize </a:t>
            </a:r>
            <a:r>
              <a:rPr lang="en"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change the stroke and fill color</a:t>
            </a:r>
            <a:r>
              <a:rPr lang="en" sz="1100">
                <a:solidFill>
                  <a:schemeClr val="lt1"/>
                </a:solidFill>
              </a:rPr>
              <a:t>; just select the icon and click on the </a:t>
            </a:r>
            <a:r>
              <a:rPr b="1" lang="en" sz="1100">
                <a:solidFill>
                  <a:schemeClr val="dk2"/>
                </a:solidFill>
              </a:rPr>
              <a:t>paint bucket/pen</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In Google Slides, you can also use </a:t>
            </a:r>
            <a:r>
              <a:rPr b="1" lang="en" sz="1100">
                <a:solidFill>
                  <a:schemeClr val="dk2"/>
                </a:solidFill>
                <a:uFill>
                  <a:noFill/>
                </a:uFill>
                <a:hlinkClick r:id="rId3">
                  <a:extLst>
                    <a:ext uri="{A12FA001-AC4F-418D-AE19-62706E023703}">
                      <ahyp:hlinkCl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7989" name="Google Shape;7989;p79"/>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...and our sets of editable icons</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993" name="Shape 7993"/>
        <p:cNvGrpSpPr/>
        <p:nvPr/>
      </p:nvGrpSpPr>
      <p:grpSpPr>
        <a:xfrm>
          <a:off x="0" y="0"/>
          <a:ext cx="0" cy="0"/>
          <a:chOff x="0" y="0"/>
          <a:chExt cx="0" cy="0"/>
        </a:xfrm>
      </p:grpSpPr>
      <p:grpSp>
        <p:nvGrpSpPr>
          <p:cNvPr id="7994" name="Google Shape;7994;p80"/>
          <p:cNvGrpSpPr/>
          <p:nvPr/>
        </p:nvGrpSpPr>
        <p:grpSpPr>
          <a:xfrm>
            <a:off x="856199" y="1311179"/>
            <a:ext cx="322099" cy="370529"/>
            <a:chOff x="-42971725" y="3217825"/>
            <a:chExt cx="275675" cy="317125"/>
          </a:xfrm>
        </p:grpSpPr>
        <p:sp>
          <p:nvSpPr>
            <p:cNvPr id="7995" name="Google Shape;7995;p80"/>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0"/>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0"/>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80"/>
          <p:cNvGrpSpPr/>
          <p:nvPr/>
        </p:nvGrpSpPr>
        <p:grpSpPr>
          <a:xfrm>
            <a:off x="828113" y="1779835"/>
            <a:ext cx="378270" cy="337551"/>
            <a:chOff x="-42996150" y="3612600"/>
            <a:chExt cx="323750" cy="288900"/>
          </a:xfrm>
        </p:grpSpPr>
        <p:sp>
          <p:nvSpPr>
            <p:cNvPr id="7999" name="Google Shape;7999;p80"/>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0"/>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0"/>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2" name="Google Shape;8002;p80"/>
          <p:cNvGrpSpPr/>
          <p:nvPr/>
        </p:nvGrpSpPr>
        <p:grpSpPr>
          <a:xfrm>
            <a:off x="830874" y="2189205"/>
            <a:ext cx="372749" cy="370909"/>
            <a:chOff x="-42994575" y="3950300"/>
            <a:chExt cx="319025" cy="317450"/>
          </a:xfrm>
        </p:grpSpPr>
        <p:sp>
          <p:nvSpPr>
            <p:cNvPr id="8003" name="Google Shape;8003;p80"/>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0"/>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0"/>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6" name="Google Shape;8006;p80"/>
          <p:cNvGrpSpPr/>
          <p:nvPr/>
        </p:nvGrpSpPr>
        <p:grpSpPr>
          <a:xfrm>
            <a:off x="2984269" y="1336037"/>
            <a:ext cx="371785" cy="370879"/>
            <a:chOff x="-41111350" y="3239100"/>
            <a:chExt cx="318200" cy="317425"/>
          </a:xfrm>
        </p:grpSpPr>
        <p:sp>
          <p:nvSpPr>
            <p:cNvPr id="8007" name="Google Shape;8007;p80"/>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0"/>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0"/>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0"/>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1" name="Google Shape;8011;p80"/>
          <p:cNvGrpSpPr/>
          <p:nvPr/>
        </p:nvGrpSpPr>
        <p:grpSpPr>
          <a:xfrm>
            <a:off x="2980588" y="1771568"/>
            <a:ext cx="379146" cy="370967"/>
            <a:chOff x="-41117650" y="3605525"/>
            <a:chExt cx="324500" cy="317500"/>
          </a:xfrm>
        </p:grpSpPr>
        <p:sp>
          <p:nvSpPr>
            <p:cNvPr id="8012" name="Google Shape;8012;p80"/>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0"/>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0"/>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5" name="Google Shape;8015;p80"/>
          <p:cNvSpPr/>
          <p:nvPr/>
        </p:nvSpPr>
        <p:spPr>
          <a:xfrm>
            <a:off x="2986719" y="2221154"/>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6" name="Google Shape;8016;p80"/>
          <p:cNvGrpSpPr/>
          <p:nvPr/>
        </p:nvGrpSpPr>
        <p:grpSpPr>
          <a:xfrm>
            <a:off x="1806843" y="2663092"/>
            <a:ext cx="216271" cy="371814"/>
            <a:chOff x="-39205300" y="3220175"/>
            <a:chExt cx="185100" cy="318225"/>
          </a:xfrm>
        </p:grpSpPr>
        <p:sp>
          <p:nvSpPr>
            <p:cNvPr id="8017" name="Google Shape;8017;p80"/>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0"/>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80"/>
          <p:cNvGrpSpPr/>
          <p:nvPr/>
        </p:nvGrpSpPr>
        <p:grpSpPr>
          <a:xfrm>
            <a:off x="1772370" y="3123163"/>
            <a:ext cx="300016" cy="369273"/>
            <a:chOff x="-39248625" y="3588600"/>
            <a:chExt cx="256775" cy="316050"/>
          </a:xfrm>
        </p:grpSpPr>
        <p:sp>
          <p:nvSpPr>
            <p:cNvPr id="8020" name="Google Shape;8020;p80"/>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0"/>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2" name="Google Shape;8022;p80"/>
          <p:cNvSpPr/>
          <p:nvPr/>
        </p:nvSpPr>
        <p:spPr>
          <a:xfrm>
            <a:off x="1743391" y="3578789"/>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0"/>
          <p:cNvSpPr/>
          <p:nvPr/>
        </p:nvSpPr>
        <p:spPr>
          <a:xfrm>
            <a:off x="3932939" y="2650227"/>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24" name="Google Shape;8024;p80"/>
          <p:cNvGrpSpPr/>
          <p:nvPr/>
        </p:nvGrpSpPr>
        <p:grpSpPr>
          <a:xfrm>
            <a:off x="1223084" y="1311179"/>
            <a:ext cx="429504" cy="370879"/>
            <a:chOff x="-42651700" y="3217825"/>
            <a:chExt cx="367600" cy="317425"/>
          </a:xfrm>
        </p:grpSpPr>
        <p:sp>
          <p:nvSpPr>
            <p:cNvPr id="8025" name="Google Shape;8025;p80"/>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0"/>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0"/>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0"/>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80"/>
          <p:cNvGrpSpPr/>
          <p:nvPr/>
        </p:nvGrpSpPr>
        <p:grpSpPr>
          <a:xfrm>
            <a:off x="1258516" y="1750829"/>
            <a:ext cx="358640" cy="363226"/>
            <a:chOff x="-42617300" y="3587775"/>
            <a:chExt cx="306950" cy="310875"/>
          </a:xfrm>
        </p:grpSpPr>
        <p:sp>
          <p:nvSpPr>
            <p:cNvPr id="8030" name="Google Shape;8030;p80"/>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0"/>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32" name="Google Shape;8032;p80"/>
          <p:cNvSpPr/>
          <p:nvPr/>
        </p:nvSpPr>
        <p:spPr>
          <a:xfrm>
            <a:off x="1254968" y="2189872"/>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3" name="Google Shape;8033;p80"/>
          <p:cNvGrpSpPr/>
          <p:nvPr/>
        </p:nvGrpSpPr>
        <p:grpSpPr>
          <a:xfrm>
            <a:off x="3430343" y="1335569"/>
            <a:ext cx="376926" cy="370324"/>
            <a:chOff x="-40748275" y="3238700"/>
            <a:chExt cx="322600" cy="316950"/>
          </a:xfrm>
        </p:grpSpPr>
        <p:sp>
          <p:nvSpPr>
            <p:cNvPr id="8034" name="Google Shape;8034;p80"/>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0"/>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0"/>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0"/>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0"/>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0"/>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80"/>
          <p:cNvGrpSpPr/>
          <p:nvPr/>
        </p:nvGrpSpPr>
        <p:grpSpPr>
          <a:xfrm>
            <a:off x="3432899" y="1803553"/>
            <a:ext cx="371814" cy="338690"/>
            <a:chOff x="-40745125" y="3632900"/>
            <a:chExt cx="318225" cy="289875"/>
          </a:xfrm>
        </p:grpSpPr>
        <p:sp>
          <p:nvSpPr>
            <p:cNvPr id="8041" name="Google Shape;8041;p80"/>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0"/>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0"/>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0"/>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0"/>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0"/>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0"/>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80"/>
          <p:cNvGrpSpPr/>
          <p:nvPr/>
        </p:nvGrpSpPr>
        <p:grpSpPr>
          <a:xfrm>
            <a:off x="3437047" y="2214764"/>
            <a:ext cx="363518" cy="370178"/>
            <a:chOff x="-40742750" y="3972175"/>
            <a:chExt cx="311125" cy="316825"/>
          </a:xfrm>
        </p:grpSpPr>
        <p:sp>
          <p:nvSpPr>
            <p:cNvPr id="8049" name="Google Shape;8049;p80"/>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0"/>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80"/>
          <p:cNvGrpSpPr/>
          <p:nvPr/>
        </p:nvGrpSpPr>
        <p:grpSpPr>
          <a:xfrm>
            <a:off x="2219708" y="2664932"/>
            <a:ext cx="266892" cy="369974"/>
            <a:chOff x="-38860325" y="3221750"/>
            <a:chExt cx="228425" cy="316650"/>
          </a:xfrm>
        </p:grpSpPr>
        <p:sp>
          <p:nvSpPr>
            <p:cNvPr id="8052" name="Google Shape;8052;p80"/>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0"/>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0"/>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0"/>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80"/>
          <p:cNvGrpSpPr/>
          <p:nvPr/>
        </p:nvGrpSpPr>
        <p:grpSpPr>
          <a:xfrm>
            <a:off x="2170515" y="3126989"/>
            <a:ext cx="380081" cy="367111"/>
            <a:chOff x="-38905225" y="3591875"/>
            <a:chExt cx="325300" cy="314200"/>
          </a:xfrm>
        </p:grpSpPr>
        <p:sp>
          <p:nvSpPr>
            <p:cNvPr id="8057" name="Google Shape;8057;p80"/>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0"/>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0"/>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60" name="Google Shape;8060;p80"/>
          <p:cNvSpPr/>
          <p:nvPr/>
        </p:nvSpPr>
        <p:spPr>
          <a:xfrm>
            <a:off x="2178329" y="3636767"/>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1" name="Google Shape;8061;p80"/>
          <p:cNvGrpSpPr/>
          <p:nvPr/>
        </p:nvGrpSpPr>
        <p:grpSpPr>
          <a:xfrm>
            <a:off x="3977265" y="3112069"/>
            <a:ext cx="290815" cy="369740"/>
            <a:chOff x="-37370925" y="3579105"/>
            <a:chExt cx="248900" cy="316450"/>
          </a:xfrm>
        </p:grpSpPr>
        <p:sp>
          <p:nvSpPr>
            <p:cNvPr id="8062" name="Google Shape;8062;p80"/>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0"/>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64" name="Google Shape;8064;p80"/>
          <p:cNvSpPr/>
          <p:nvPr/>
        </p:nvSpPr>
        <p:spPr>
          <a:xfrm>
            <a:off x="1677319" y="1311867"/>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0"/>
          <p:cNvSpPr/>
          <p:nvPr/>
        </p:nvSpPr>
        <p:spPr>
          <a:xfrm>
            <a:off x="1702161" y="1747169"/>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6" name="Google Shape;8066;p80"/>
          <p:cNvGrpSpPr/>
          <p:nvPr/>
        </p:nvGrpSpPr>
        <p:grpSpPr>
          <a:xfrm>
            <a:off x="1670640" y="2190140"/>
            <a:ext cx="371814" cy="369974"/>
            <a:chOff x="-42259725" y="3951100"/>
            <a:chExt cx="318225" cy="316650"/>
          </a:xfrm>
        </p:grpSpPr>
        <p:sp>
          <p:nvSpPr>
            <p:cNvPr id="8067" name="Google Shape;8067;p80"/>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0"/>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80"/>
          <p:cNvGrpSpPr/>
          <p:nvPr/>
        </p:nvGrpSpPr>
        <p:grpSpPr>
          <a:xfrm>
            <a:off x="3869002" y="1369161"/>
            <a:ext cx="370879" cy="337755"/>
            <a:chOff x="-40378075" y="3267450"/>
            <a:chExt cx="317425" cy="289075"/>
          </a:xfrm>
        </p:grpSpPr>
        <p:sp>
          <p:nvSpPr>
            <p:cNvPr id="8070" name="Google Shape;8070;p80"/>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0"/>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0"/>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0"/>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4" name="Google Shape;8074;p80"/>
          <p:cNvGrpSpPr/>
          <p:nvPr/>
        </p:nvGrpSpPr>
        <p:grpSpPr>
          <a:xfrm>
            <a:off x="3872668" y="1770429"/>
            <a:ext cx="363548" cy="369974"/>
            <a:chOff x="-40372575" y="3604550"/>
            <a:chExt cx="311150" cy="316650"/>
          </a:xfrm>
        </p:grpSpPr>
        <p:sp>
          <p:nvSpPr>
            <p:cNvPr id="8075" name="Google Shape;8075;p80"/>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0"/>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0"/>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8" name="Google Shape;8078;p80"/>
          <p:cNvSpPr/>
          <p:nvPr/>
        </p:nvSpPr>
        <p:spPr>
          <a:xfrm>
            <a:off x="3876000" y="2213706"/>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9" name="Google Shape;8079;p80"/>
          <p:cNvGrpSpPr/>
          <p:nvPr/>
        </p:nvGrpSpPr>
        <p:grpSpPr>
          <a:xfrm>
            <a:off x="2596617" y="2663092"/>
            <a:ext cx="399038" cy="372165"/>
            <a:chOff x="-38542250" y="3220175"/>
            <a:chExt cx="341525" cy="318525"/>
          </a:xfrm>
        </p:grpSpPr>
        <p:sp>
          <p:nvSpPr>
            <p:cNvPr id="8080" name="Google Shape;8080;p80"/>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0"/>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0"/>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3" name="Google Shape;8083;p80"/>
          <p:cNvGrpSpPr/>
          <p:nvPr/>
        </p:nvGrpSpPr>
        <p:grpSpPr>
          <a:xfrm>
            <a:off x="2618549" y="3122462"/>
            <a:ext cx="369974" cy="369068"/>
            <a:chOff x="-38537400" y="3588000"/>
            <a:chExt cx="316650" cy="315875"/>
          </a:xfrm>
        </p:grpSpPr>
        <p:sp>
          <p:nvSpPr>
            <p:cNvPr id="8084" name="Google Shape;8084;p80"/>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0"/>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0"/>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0"/>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80"/>
          <p:cNvGrpSpPr/>
          <p:nvPr/>
        </p:nvGrpSpPr>
        <p:grpSpPr>
          <a:xfrm>
            <a:off x="2617629" y="3579991"/>
            <a:ext cx="371814" cy="369974"/>
            <a:chOff x="-38538975" y="3954250"/>
            <a:chExt cx="318225" cy="316650"/>
          </a:xfrm>
        </p:grpSpPr>
        <p:sp>
          <p:nvSpPr>
            <p:cNvPr id="8089" name="Google Shape;8089;p80"/>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0"/>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80"/>
          <p:cNvGrpSpPr/>
          <p:nvPr/>
        </p:nvGrpSpPr>
        <p:grpSpPr>
          <a:xfrm>
            <a:off x="3934941" y="3574918"/>
            <a:ext cx="375465" cy="371814"/>
            <a:chOff x="-37385100" y="3949908"/>
            <a:chExt cx="321350" cy="318225"/>
          </a:xfrm>
        </p:grpSpPr>
        <p:sp>
          <p:nvSpPr>
            <p:cNvPr id="8092" name="Google Shape;8092;p80"/>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0"/>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80"/>
          <p:cNvGrpSpPr/>
          <p:nvPr/>
        </p:nvGrpSpPr>
        <p:grpSpPr>
          <a:xfrm>
            <a:off x="2110600" y="1310478"/>
            <a:ext cx="370909" cy="370675"/>
            <a:chOff x="-41895050" y="3217225"/>
            <a:chExt cx="317450" cy="317250"/>
          </a:xfrm>
        </p:grpSpPr>
        <p:sp>
          <p:nvSpPr>
            <p:cNvPr id="8095" name="Google Shape;8095;p80"/>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0"/>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0"/>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0"/>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0"/>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80"/>
          <p:cNvGrpSpPr/>
          <p:nvPr/>
        </p:nvGrpSpPr>
        <p:grpSpPr>
          <a:xfrm>
            <a:off x="2110148" y="1747412"/>
            <a:ext cx="371814" cy="369974"/>
            <a:chOff x="-41893475" y="3584850"/>
            <a:chExt cx="318225" cy="316650"/>
          </a:xfrm>
        </p:grpSpPr>
        <p:sp>
          <p:nvSpPr>
            <p:cNvPr id="8101" name="Google Shape;8101;p80"/>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0"/>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0"/>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0"/>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5" name="Google Shape;8105;p80"/>
          <p:cNvSpPr/>
          <p:nvPr/>
        </p:nvSpPr>
        <p:spPr>
          <a:xfrm>
            <a:off x="2113120" y="2191712"/>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0"/>
          <p:cNvSpPr/>
          <p:nvPr/>
        </p:nvSpPr>
        <p:spPr>
          <a:xfrm>
            <a:off x="824879" y="2684050"/>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7" name="Google Shape;8107;p80"/>
          <p:cNvGrpSpPr/>
          <p:nvPr/>
        </p:nvGrpSpPr>
        <p:grpSpPr>
          <a:xfrm>
            <a:off x="880176" y="3142704"/>
            <a:ext cx="337522" cy="370909"/>
            <a:chOff x="-39998250" y="3605325"/>
            <a:chExt cx="288875" cy="317450"/>
          </a:xfrm>
        </p:grpSpPr>
        <p:sp>
          <p:nvSpPr>
            <p:cNvPr id="8108" name="Google Shape;8108;p80"/>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0"/>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80"/>
          <p:cNvGrpSpPr/>
          <p:nvPr/>
        </p:nvGrpSpPr>
        <p:grpSpPr>
          <a:xfrm>
            <a:off x="863950" y="3601168"/>
            <a:ext cx="369974" cy="369945"/>
            <a:chOff x="-40011050" y="3972375"/>
            <a:chExt cx="316650" cy="316625"/>
          </a:xfrm>
        </p:grpSpPr>
        <p:sp>
          <p:nvSpPr>
            <p:cNvPr id="8111" name="Google Shape;8111;p80"/>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0"/>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80"/>
          <p:cNvGrpSpPr/>
          <p:nvPr/>
        </p:nvGrpSpPr>
        <p:grpSpPr>
          <a:xfrm>
            <a:off x="3095881" y="2665867"/>
            <a:ext cx="266921" cy="369039"/>
            <a:chOff x="-38129425" y="3222550"/>
            <a:chExt cx="228450" cy="315850"/>
          </a:xfrm>
        </p:grpSpPr>
        <p:sp>
          <p:nvSpPr>
            <p:cNvPr id="8114" name="Google Shape;8114;p80"/>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0"/>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80"/>
          <p:cNvGrpSpPr/>
          <p:nvPr/>
        </p:nvGrpSpPr>
        <p:grpSpPr>
          <a:xfrm>
            <a:off x="3050850" y="3122462"/>
            <a:ext cx="371785" cy="369974"/>
            <a:chOff x="-38172725" y="3588000"/>
            <a:chExt cx="318200" cy="316650"/>
          </a:xfrm>
        </p:grpSpPr>
        <p:sp>
          <p:nvSpPr>
            <p:cNvPr id="8117" name="Google Shape;8117;p80"/>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0"/>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0"/>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0"/>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0"/>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0"/>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0"/>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0"/>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5" name="Google Shape;8125;p80"/>
          <p:cNvGrpSpPr/>
          <p:nvPr/>
        </p:nvGrpSpPr>
        <p:grpSpPr>
          <a:xfrm>
            <a:off x="3126752" y="3580897"/>
            <a:ext cx="219981" cy="369974"/>
            <a:chOff x="-38109725" y="3955025"/>
            <a:chExt cx="188275" cy="316650"/>
          </a:xfrm>
        </p:grpSpPr>
        <p:sp>
          <p:nvSpPr>
            <p:cNvPr id="8126" name="Google Shape;8126;p80"/>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0"/>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28" name="Google Shape;8128;p80"/>
          <p:cNvSpPr/>
          <p:nvPr/>
        </p:nvSpPr>
        <p:spPr>
          <a:xfrm>
            <a:off x="2228355" y="4040658"/>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9" name="Google Shape;8129;p80"/>
          <p:cNvGrpSpPr/>
          <p:nvPr/>
        </p:nvGrpSpPr>
        <p:grpSpPr>
          <a:xfrm>
            <a:off x="2542151" y="1312318"/>
            <a:ext cx="373654" cy="369068"/>
            <a:chOff x="-41530375" y="3218800"/>
            <a:chExt cx="319800" cy="315875"/>
          </a:xfrm>
        </p:grpSpPr>
        <p:sp>
          <p:nvSpPr>
            <p:cNvPr id="8130" name="Google Shape;8130;p80"/>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0"/>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2" name="Google Shape;8132;p80"/>
          <p:cNvGrpSpPr/>
          <p:nvPr/>
        </p:nvGrpSpPr>
        <p:grpSpPr>
          <a:xfrm>
            <a:off x="2544444" y="1827476"/>
            <a:ext cx="369068" cy="289004"/>
            <a:chOff x="-41526450" y="3653375"/>
            <a:chExt cx="315875" cy="247350"/>
          </a:xfrm>
        </p:grpSpPr>
        <p:sp>
          <p:nvSpPr>
            <p:cNvPr id="8133" name="Google Shape;8133;p80"/>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0"/>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80"/>
          <p:cNvGrpSpPr/>
          <p:nvPr/>
        </p:nvGrpSpPr>
        <p:grpSpPr>
          <a:xfrm>
            <a:off x="2545831" y="2190140"/>
            <a:ext cx="366293" cy="369974"/>
            <a:chOff x="-41526450" y="3951100"/>
            <a:chExt cx="313500" cy="316650"/>
          </a:xfrm>
        </p:grpSpPr>
        <p:sp>
          <p:nvSpPr>
            <p:cNvPr id="8136" name="Google Shape;8136;p80"/>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0"/>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0"/>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9" name="Google Shape;8139;p80"/>
          <p:cNvGrpSpPr/>
          <p:nvPr/>
        </p:nvGrpSpPr>
        <p:grpSpPr>
          <a:xfrm>
            <a:off x="1311086" y="2684269"/>
            <a:ext cx="339595" cy="371814"/>
            <a:chOff x="-39625900" y="3238300"/>
            <a:chExt cx="290650" cy="318225"/>
          </a:xfrm>
        </p:grpSpPr>
        <p:sp>
          <p:nvSpPr>
            <p:cNvPr id="8140" name="Google Shape;8140;p80"/>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0"/>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2" name="Google Shape;8142;p80"/>
          <p:cNvSpPr/>
          <p:nvPr/>
        </p:nvSpPr>
        <p:spPr>
          <a:xfrm>
            <a:off x="1333259" y="3143395"/>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3" name="Google Shape;8143;p80"/>
          <p:cNvGrpSpPr/>
          <p:nvPr/>
        </p:nvGrpSpPr>
        <p:grpSpPr>
          <a:xfrm>
            <a:off x="1305137" y="3600730"/>
            <a:ext cx="366293" cy="370441"/>
            <a:chOff x="-39647175" y="3972000"/>
            <a:chExt cx="313500" cy="317050"/>
          </a:xfrm>
        </p:grpSpPr>
        <p:sp>
          <p:nvSpPr>
            <p:cNvPr id="8144" name="Google Shape;8144;p80"/>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0"/>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0"/>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7" name="Google Shape;8147;p80"/>
          <p:cNvGrpSpPr/>
          <p:nvPr/>
        </p:nvGrpSpPr>
        <p:grpSpPr>
          <a:xfrm>
            <a:off x="3474265" y="2664728"/>
            <a:ext cx="375495" cy="370879"/>
            <a:chOff x="-37808850" y="3221575"/>
            <a:chExt cx="321375" cy="317425"/>
          </a:xfrm>
        </p:grpSpPr>
        <p:sp>
          <p:nvSpPr>
            <p:cNvPr id="8148" name="Google Shape;8148;p80"/>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0"/>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0" name="Google Shape;8150;p80"/>
          <p:cNvGrpSpPr/>
          <p:nvPr/>
        </p:nvGrpSpPr>
        <p:grpSpPr>
          <a:xfrm>
            <a:off x="3483038" y="3186759"/>
            <a:ext cx="372749" cy="241158"/>
            <a:chOff x="-37806500" y="3643030"/>
            <a:chExt cx="319025" cy="206400"/>
          </a:xfrm>
        </p:grpSpPr>
        <p:sp>
          <p:nvSpPr>
            <p:cNvPr id="8151" name="Google Shape;8151;p80"/>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0"/>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80"/>
          <p:cNvGrpSpPr/>
          <p:nvPr/>
        </p:nvGrpSpPr>
        <p:grpSpPr>
          <a:xfrm>
            <a:off x="3485346" y="3579056"/>
            <a:ext cx="368134" cy="371814"/>
            <a:chOff x="-37804925" y="3953450"/>
            <a:chExt cx="315075" cy="318225"/>
          </a:xfrm>
        </p:grpSpPr>
        <p:sp>
          <p:nvSpPr>
            <p:cNvPr id="8154" name="Google Shape;8154;p80"/>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0"/>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0"/>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7" name="Google Shape;8157;p80"/>
          <p:cNvSpPr/>
          <p:nvPr/>
        </p:nvSpPr>
        <p:spPr>
          <a:xfrm>
            <a:off x="2734290" y="4043800"/>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8" name="Google Shape;8158;p80"/>
          <p:cNvGrpSpPr/>
          <p:nvPr/>
        </p:nvGrpSpPr>
        <p:grpSpPr>
          <a:xfrm>
            <a:off x="4840364" y="1328538"/>
            <a:ext cx="355663" cy="308725"/>
            <a:chOff x="-28462125" y="3199700"/>
            <a:chExt cx="298550" cy="259150"/>
          </a:xfrm>
        </p:grpSpPr>
        <p:sp>
          <p:nvSpPr>
            <p:cNvPr id="8159" name="Google Shape;8159;p80"/>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0"/>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0"/>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2" name="Google Shape;8162;p80"/>
          <p:cNvGrpSpPr/>
          <p:nvPr/>
        </p:nvGrpSpPr>
        <p:grpSpPr>
          <a:xfrm>
            <a:off x="4841317" y="1763228"/>
            <a:ext cx="353757" cy="352833"/>
            <a:chOff x="-28461325" y="3545475"/>
            <a:chExt cx="296950" cy="296175"/>
          </a:xfrm>
        </p:grpSpPr>
        <p:sp>
          <p:nvSpPr>
            <p:cNvPr id="8163" name="Google Shape;8163;p80"/>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0"/>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0"/>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0"/>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0"/>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0"/>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80"/>
          <p:cNvGrpSpPr/>
          <p:nvPr/>
        </p:nvGrpSpPr>
        <p:grpSpPr>
          <a:xfrm>
            <a:off x="4837550" y="2213272"/>
            <a:ext cx="361292" cy="352803"/>
            <a:chOff x="-28463700" y="3914875"/>
            <a:chExt cx="303275" cy="296150"/>
          </a:xfrm>
        </p:grpSpPr>
        <p:sp>
          <p:nvSpPr>
            <p:cNvPr id="8170" name="Google Shape;8170;p80"/>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0"/>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2" name="Google Shape;8172;p80"/>
          <p:cNvGrpSpPr/>
          <p:nvPr/>
        </p:nvGrpSpPr>
        <p:grpSpPr>
          <a:xfrm>
            <a:off x="7072335" y="1369355"/>
            <a:ext cx="351880" cy="227092"/>
            <a:chOff x="-26573400" y="3224125"/>
            <a:chExt cx="295375" cy="190625"/>
          </a:xfrm>
        </p:grpSpPr>
        <p:sp>
          <p:nvSpPr>
            <p:cNvPr id="8173" name="Google Shape;8173;p80"/>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0"/>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80"/>
          <p:cNvGrpSpPr/>
          <p:nvPr/>
        </p:nvGrpSpPr>
        <p:grpSpPr>
          <a:xfrm>
            <a:off x="7072335" y="1763690"/>
            <a:ext cx="351880" cy="351910"/>
            <a:chOff x="-26573400" y="3546250"/>
            <a:chExt cx="295375" cy="295400"/>
          </a:xfrm>
        </p:grpSpPr>
        <p:sp>
          <p:nvSpPr>
            <p:cNvPr id="8176" name="Google Shape;8176;p80"/>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0"/>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0"/>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0"/>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0"/>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1" name="Google Shape;8181;p80"/>
          <p:cNvGrpSpPr/>
          <p:nvPr/>
        </p:nvGrpSpPr>
        <p:grpSpPr>
          <a:xfrm>
            <a:off x="7060615" y="2213599"/>
            <a:ext cx="375319" cy="352148"/>
            <a:chOff x="-26583625" y="3917025"/>
            <a:chExt cx="315050" cy="295600"/>
          </a:xfrm>
        </p:grpSpPr>
        <p:sp>
          <p:nvSpPr>
            <p:cNvPr id="8182" name="Google Shape;8182;p80"/>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0"/>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0"/>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0"/>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6" name="Google Shape;8186;p80"/>
          <p:cNvSpPr/>
          <p:nvPr/>
        </p:nvSpPr>
        <p:spPr>
          <a:xfrm>
            <a:off x="5727703"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7" name="Google Shape;8187;p80"/>
          <p:cNvGrpSpPr/>
          <p:nvPr/>
        </p:nvGrpSpPr>
        <p:grpSpPr>
          <a:xfrm>
            <a:off x="5759130" y="3172629"/>
            <a:ext cx="289039" cy="352833"/>
            <a:chOff x="-24694925" y="3518700"/>
            <a:chExt cx="242625" cy="296175"/>
          </a:xfrm>
        </p:grpSpPr>
        <p:sp>
          <p:nvSpPr>
            <p:cNvPr id="8188" name="Google Shape;8188;p80"/>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0"/>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0"/>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0"/>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2" name="Google Shape;8192;p80"/>
          <p:cNvGrpSpPr/>
          <p:nvPr/>
        </p:nvGrpSpPr>
        <p:grpSpPr>
          <a:xfrm>
            <a:off x="5758668" y="3622657"/>
            <a:ext cx="289962" cy="352833"/>
            <a:chOff x="-24709100" y="3888875"/>
            <a:chExt cx="243400" cy="296175"/>
          </a:xfrm>
        </p:grpSpPr>
        <p:sp>
          <p:nvSpPr>
            <p:cNvPr id="8193" name="Google Shape;8193;p80"/>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0"/>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0"/>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80"/>
          <p:cNvGrpSpPr/>
          <p:nvPr/>
        </p:nvGrpSpPr>
        <p:grpSpPr>
          <a:xfrm>
            <a:off x="7958668" y="2695320"/>
            <a:ext cx="356556" cy="349557"/>
            <a:chOff x="-22863675" y="3131775"/>
            <a:chExt cx="299300" cy="293425"/>
          </a:xfrm>
        </p:grpSpPr>
        <p:sp>
          <p:nvSpPr>
            <p:cNvPr id="8197" name="Google Shape;8197;p80"/>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0"/>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0"/>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0" name="Google Shape;8200;p80"/>
          <p:cNvGrpSpPr/>
          <p:nvPr/>
        </p:nvGrpSpPr>
        <p:grpSpPr>
          <a:xfrm>
            <a:off x="5301532" y="1306499"/>
            <a:ext cx="310602" cy="352803"/>
            <a:chOff x="-28069875" y="3175300"/>
            <a:chExt cx="260725" cy="296150"/>
          </a:xfrm>
        </p:grpSpPr>
        <p:sp>
          <p:nvSpPr>
            <p:cNvPr id="8201" name="Google Shape;8201;p80"/>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0"/>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0"/>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0"/>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0"/>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0"/>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0"/>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0"/>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0"/>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10" name="Google Shape;8210;p80"/>
          <p:cNvSpPr/>
          <p:nvPr/>
        </p:nvSpPr>
        <p:spPr>
          <a:xfrm>
            <a:off x="5280965"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1" name="Google Shape;8211;p80"/>
          <p:cNvGrpSpPr/>
          <p:nvPr/>
        </p:nvGrpSpPr>
        <p:grpSpPr>
          <a:xfrm>
            <a:off x="5342810" y="2213733"/>
            <a:ext cx="228045" cy="351880"/>
            <a:chOff x="-28032075" y="3916450"/>
            <a:chExt cx="191425" cy="295375"/>
          </a:xfrm>
        </p:grpSpPr>
        <p:sp>
          <p:nvSpPr>
            <p:cNvPr id="8212" name="Google Shape;8212;p80"/>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0"/>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0"/>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80"/>
          <p:cNvGrpSpPr/>
          <p:nvPr/>
        </p:nvGrpSpPr>
        <p:grpSpPr>
          <a:xfrm>
            <a:off x="7508157" y="1306484"/>
            <a:ext cx="352833" cy="352833"/>
            <a:chOff x="-26201650" y="3176075"/>
            <a:chExt cx="296175" cy="296175"/>
          </a:xfrm>
        </p:grpSpPr>
        <p:sp>
          <p:nvSpPr>
            <p:cNvPr id="8216" name="Google Shape;8216;p80"/>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0"/>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8" name="Google Shape;8218;p80"/>
          <p:cNvGrpSpPr/>
          <p:nvPr/>
        </p:nvGrpSpPr>
        <p:grpSpPr>
          <a:xfrm>
            <a:off x="7507680" y="1763705"/>
            <a:ext cx="353786" cy="351880"/>
            <a:chOff x="-26204800" y="3547050"/>
            <a:chExt cx="296975" cy="295375"/>
          </a:xfrm>
        </p:grpSpPr>
        <p:sp>
          <p:nvSpPr>
            <p:cNvPr id="8219" name="Google Shape;8219;p80"/>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0"/>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1" name="Google Shape;8221;p80"/>
          <p:cNvSpPr/>
          <p:nvPr/>
        </p:nvSpPr>
        <p:spPr>
          <a:xfrm>
            <a:off x="7540567"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2" name="Google Shape;8222;p80"/>
          <p:cNvGrpSpPr/>
          <p:nvPr/>
        </p:nvGrpSpPr>
        <p:grpSpPr>
          <a:xfrm>
            <a:off x="6178935" y="2693683"/>
            <a:ext cx="345328" cy="352833"/>
            <a:chOff x="-24353875" y="3147725"/>
            <a:chExt cx="289875" cy="296175"/>
          </a:xfrm>
        </p:grpSpPr>
        <p:sp>
          <p:nvSpPr>
            <p:cNvPr id="8223" name="Google Shape;8223;p80"/>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0"/>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5" name="Google Shape;8225;p80"/>
          <p:cNvGrpSpPr/>
          <p:nvPr/>
        </p:nvGrpSpPr>
        <p:grpSpPr>
          <a:xfrm>
            <a:off x="6186917" y="3173090"/>
            <a:ext cx="329365" cy="351910"/>
            <a:chOff x="-24344425" y="3519475"/>
            <a:chExt cx="276475" cy="295400"/>
          </a:xfrm>
        </p:grpSpPr>
        <p:sp>
          <p:nvSpPr>
            <p:cNvPr id="8226" name="Google Shape;8226;p80"/>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0"/>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8" name="Google Shape;8228;p80"/>
          <p:cNvGrpSpPr/>
          <p:nvPr/>
        </p:nvGrpSpPr>
        <p:grpSpPr>
          <a:xfrm>
            <a:off x="6176597" y="3625010"/>
            <a:ext cx="350004" cy="348128"/>
            <a:chOff x="-24353075" y="3891250"/>
            <a:chExt cx="293800" cy="292225"/>
          </a:xfrm>
        </p:grpSpPr>
        <p:sp>
          <p:nvSpPr>
            <p:cNvPr id="8229" name="Google Shape;8229;p80"/>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0"/>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80"/>
          <p:cNvGrpSpPr/>
          <p:nvPr/>
        </p:nvGrpSpPr>
        <p:grpSpPr>
          <a:xfrm>
            <a:off x="7960068" y="3173313"/>
            <a:ext cx="353757" cy="351463"/>
            <a:chOff x="-22845575" y="3504075"/>
            <a:chExt cx="296950" cy="295025"/>
          </a:xfrm>
        </p:grpSpPr>
        <p:sp>
          <p:nvSpPr>
            <p:cNvPr id="8232" name="Google Shape;8232;p80"/>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0"/>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4" name="Google Shape;8234;p80"/>
          <p:cNvGrpSpPr/>
          <p:nvPr/>
        </p:nvGrpSpPr>
        <p:grpSpPr>
          <a:xfrm>
            <a:off x="5753249" y="1306961"/>
            <a:ext cx="299344" cy="351880"/>
            <a:chOff x="-27691025" y="3175300"/>
            <a:chExt cx="251275" cy="295375"/>
          </a:xfrm>
        </p:grpSpPr>
        <p:sp>
          <p:nvSpPr>
            <p:cNvPr id="8235" name="Google Shape;8235;p80"/>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0"/>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0"/>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0"/>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9" name="Google Shape;8239;p80"/>
          <p:cNvGrpSpPr/>
          <p:nvPr/>
        </p:nvGrpSpPr>
        <p:grpSpPr>
          <a:xfrm>
            <a:off x="5725566" y="1825637"/>
            <a:ext cx="354710" cy="228015"/>
            <a:chOff x="-27721750" y="3598250"/>
            <a:chExt cx="297750" cy="191400"/>
          </a:xfrm>
        </p:grpSpPr>
        <p:sp>
          <p:nvSpPr>
            <p:cNvPr id="8240" name="Google Shape;8240;p80"/>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0"/>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80"/>
          <p:cNvGrpSpPr/>
          <p:nvPr/>
        </p:nvGrpSpPr>
        <p:grpSpPr>
          <a:xfrm>
            <a:off x="5726966" y="2219183"/>
            <a:ext cx="351910" cy="340980"/>
            <a:chOff x="-27719400" y="3925600"/>
            <a:chExt cx="295400" cy="286225"/>
          </a:xfrm>
        </p:grpSpPr>
        <p:sp>
          <p:nvSpPr>
            <p:cNvPr id="8243" name="Google Shape;8243;p80"/>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0"/>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5" name="Google Shape;8245;p80"/>
          <p:cNvGrpSpPr/>
          <p:nvPr/>
        </p:nvGrpSpPr>
        <p:grpSpPr>
          <a:xfrm>
            <a:off x="7948238" y="1306023"/>
            <a:ext cx="353757" cy="353757"/>
            <a:chOff x="-25834600" y="3176875"/>
            <a:chExt cx="296950" cy="296950"/>
          </a:xfrm>
        </p:grpSpPr>
        <p:sp>
          <p:nvSpPr>
            <p:cNvPr id="8246" name="Google Shape;8246;p80"/>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0"/>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0"/>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0"/>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0"/>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1" name="Google Shape;8251;p80"/>
          <p:cNvGrpSpPr/>
          <p:nvPr/>
        </p:nvGrpSpPr>
        <p:grpSpPr>
          <a:xfrm>
            <a:off x="7948238" y="1774024"/>
            <a:ext cx="353757" cy="331241"/>
            <a:chOff x="-25834600" y="3564375"/>
            <a:chExt cx="296950" cy="278050"/>
          </a:xfrm>
        </p:grpSpPr>
        <p:sp>
          <p:nvSpPr>
            <p:cNvPr id="8252" name="Google Shape;8252;p80"/>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0"/>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0"/>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0"/>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0"/>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0"/>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0"/>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0"/>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0" name="Google Shape;8260;p80"/>
          <p:cNvGrpSpPr/>
          <p:nvPr/>
        </p:nvGrpSpPr>
        <p:grpSpPr>
          <a:xfrm>
            <a:off x="7946362" y="2213376"/>
            <a:ext cx="357509" cy="352595"/>
            <a:chOff x="-25834600" y="3915850"/>
            <a:chExt cx="300100" cy="295975"/>
          </a:xfrm>
        </p:grpSpPr>
        <p:sp>
          <p:nvSpPr>
            <p:cNvPr id="8261" name="Google Shape;8261;p80"/>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0"/>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0"/>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80"/>
          <p:cNvGrpSpPr/>
          <p:nvPr/>
        </p:nvGrpSpPr>
        <p:grpSpPr>
          <a:xfrm>
            <a:off x="6681790" y="2694606"/>
            <a:ext cx="228968" cy="350987"/>
            <a:chOff x="-23930925" y="3149300"/>
            <a:chExt cx="192200" cy="294625"/>
          </a:xfrm>
        </p:grpSpPr>
        <p:sp>
          <p:nvSpPr>
            <p:cNvPr id="8265" name="Google Shape;8265;p80"/>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0"/>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0"/>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0"/>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80"/>
          <p:cNvGrpSpPr/>
          <p:nvPr/>
        </p:nvGrpSpPr>
        <p:grpSpPr>
          <a:xfrm>
            <a:off x="6638620" y="3173090"/>
            <a:ext cx="315307" cy="351910"/>
            <a:chOff x="-23962425" y="3519475"/>
            <a:chExt cx="264675" cy="295400"/>
          </a:xfrm>
        </p:grpSpPr>
        <p:sp>
          <p:nvSpPr>
            <p:cNvPr id="8270" name="Google Shape;8270;p80"/>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0"/>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72" name="Google Shape;8272;p80"/>
          <p:cNvSpPr/>
          <p:nvPr/>
        </p:nvSpPr>
        <p:spPr>
          <a:xfrm>
            <a:off x="6609056"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73" name="Google Shape;8273;p80"/>
          <p:cNvGrpSpPr/>
          <p:nvPr/>
        </p:nvGrpSpPr>
        <p:grpSpPr>
          <a:xfrm>
            <a:off x="8017295" y="3623134"/>
            <a:ext cx="239302" cy="351880"/>
            <a:chOff x="-22788075" y="3904625"/>
            <a:chExt cx="200875" cy="295375"/>
          </a:xfrm>
        </p:grpSpPr>
        <p:sp>
          <p:nvSpPr>
            <p:cNvPr id="8274" name="Google Shape;8274;p80"/>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0"/>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0"/>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0"/>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8" name="Google Shape;8278;p80"/>
          <p:cNvGrpSpPr/>
          <p:nvPr/>
        </p:nvGrpSpPr>
        <p:grpSpPr>
          <a:xfrm>
            <a:off x="6172593" y="1306499"/>
            <a:ext cx="354710" cy="352803"/>
            <a:chOff x="-27351575" y="3175300"/>
            <a:chExt cx="297750" cy="296150"/>
          </a:xfrm>
        </p:grpSpPr>
        <p:sp>
          <p:nvSpPr>
            <p:cNvPr id="8279" name="Google Shape;8279;p80"/>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0"/>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0"/>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0"/>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3" name="Google Shape;8283;p80"/>
          <p:cNvGrpSpPr/>
          <p:nvPr/>
        </p:nvGrpSpPr>
        <p:grpSpPr>
          <a:xfrm>
            <a:off x="6215302" y="1763109"/>
            <a:ext cx="269293" cy="353072"/>
            <a:chOff x="-27313750" y="3545275"/>
            <a:chExt cx="226050" cy="296375"/>
          </a:xfrm>
        </p:grpSpPr>
        <p:sp>
          <p:nvSpPr>
            <p:cNvPr id="8284" name="Google Shape;8284;p80"/>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0"/>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0"/>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80"/>
          <p:cNvGrpSpPr/>
          <p:nvPr/>
        </p:nvGrpSpPr>
        <p:grpSpPr>
          <a:xfrm>
            <a:off x="6172593" y="2211380"/>
            <a:ext cx="354710" cy="356586"/>
            <a:chOff x="-27351575" y="3915650"/>
            <a:chExt cx="297750" cy="299325"/>
          </a:xfrm>
        </p:grpSpPr>
        <p:sp>
          <p:nvSpPr>
            <p:cNvPr id="8288" name="Google Shape;8288;p80"/>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0"/>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80"/>
          <p:cNvGrpSpPr/>
          <p:nvPr/>
        </p:nvGrpSpPr>
        <p:grpSpPr>
          <a:xfrm>
            <a:off x="4860084" y="2693579"/>
            <a:ext cx="319060" cy="353042"/>
            <a:chOff x="-25445525" y="3175900"/>
            <a:chExt cx="267825" cy="296350"/>
          </a:xfrm>
        </p:grpSpPr>
        <p:sp>
          <p:nvSpPr>
            <p:cNvPr id="8291" name="Google Shape;8291;p80"/>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0"/>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0"/>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80"/>
          <p:cNvGrpSpPr/>
          <p:nvPr/>
        </p:nvGrpSpPr>
        <p:grpSpPr>
          <a:xfrm>
            <a:off x="4841797" y="3183902"/>
            <a:ext cx="355633" cy="330288"/>
            <a:chOff x="-25465200" y="3565175"/>
            <a:chExt cx="298525" cy="277250"/>
          </a:xfrm>
        </p:grpSpPr>
        <p:sp>
          <p:nvSpPr>
            <p:cNvPr id="8295" name="Google Shape;8295;p80"/>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0"/>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7" name="Google Shape;8297;p80"/>
          <p:cNvGrpSpPr/>
          <p:nvPr/>
        </p:nvGrpSpPr>
        <p:grpSpPr>
          <a:xfrm>
            <a:off x="4841336" y="3623432"/>
            <a:ext cx="356556" cy="351285"/>
            <a:chOff x="-25465200" y="3916150"/>
            <a:chExt cx="299300" cy="294875"/>
          </a:xfrm>
        </p:grpSpPr>
        <p:sp>
          <p:nvSpPr>
            <p:cNvPr id="8298" name="Google Shape;8298;p80"/>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0"/>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0" name="Google Shape;8300;p80"/>
          <p:cNvGrpSpPr/>
          <p:nvPr/>
        </p:nvGrpSpPr>
        <p:grpSpPr>
          <a:xfrm>
            <a:off x="7068775" y="2693698"/>
            <a:ext cx="351880" cy="352803"/>
            <a:chOff x="-23615075" y="3148525"/>
            <a:chExt cx="295375" cy="296150"/>
          </a:xfrm>
        </p:grpSpPr>
        <p:sp>
          <p:nvSpPr>
            <p:cNvPr id="8301" name="Google Shape;8301;p80"/>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0"/>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0"/>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0"/>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5" name="Google Shape;8305;p80"/>
          <p:cNvSpPr/>
          <p:nvPr/>
        </p:nvSpPr>
        <p:spPr>
          <a:xfrm>
            <a:off x="7066872"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6" name="Google Shape;8306;p80"/>
          <p:cNvGrpSpPr/>
          <p:nvPr/>
        </p:nvGrpSpPr>
        <p:grpSpPr>
          <a:xfrm>
            <a:off x="7068299" y="3632977"/>
            <a:ext cx="352833" cy="332194"/>
            <a:chOff x="-23615075" y="3906200"/>
            <a:chExt cx="296175" cy="278850"/>
          </a:xfrm>
        </p:grpSpPr>
        <p:sp>
          <p:nvSpPr>
            <p:cNvPr id="8307" name="Google Shape;8307;p80"/>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0"/>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0"/>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0" name="Google Shape;8310;p80"/>
          <p:cNvSpPr/>
          <p:nvPr/>
        </p:nvSpPr>
        <p:spPr>
          <a:xfrm>
            <a:off x="6187131"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11" name="Google Shape;8311;p80"/>
          <p:cNvGrpSpPr/>
          <p:nvPr/>
        </p:nvGrpSpPr>
        <p:grpSpPr>
          <a:xfrm>
            <a:off x="6617268" y="1306618"/>
            <a:ext cx="353757" cy="352565"/>
            <a:chOff x="-26980600" y="3175500"/>
            <a:chExt cx="296950" cy="295950"/>
          </a:xfrm>
        </p:grpSpPr>
        <p:sp>
          <p:nvSpPr>
            <p:cNvPr id="8312" name="Google Shape;8312;p80"/>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0"/>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0"/>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5" name="Google Shape;8315;p80"/>
          <p:cNvSpPr/>
          <p:nvPr/>
        </p:nvSpPr>
        <p:spPr>
          <a:xfrm>
            <a:off x="6639835"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16" name="Google Shape;8316;p80"/>
          <p:cNvGrpSpPr/>
          <p:nvPr/>
        </p:nvGrpSpPr>
        <p:grpSpPr>
          <a:xfrm>
            <a:off x="6617744" y="2245154"/>
            <a:ext cx="352803" cy="289039"/>
            <a:chOff x="-26981375" y="3951875"/>
            <a:chExt cx="296150" cy="242625"/>
          </a:xfrm>
        </p:grpSpPr>
        <p:sp>
          <p:nvSpPr>
            <p:cNvPr id="8317" name="Google Shape;8317;p80"/>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0"/>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0"/>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80"/>
          <p:cNvGrpSpPr/>
          <p:nvPr/>
        </p:nvGrpSpPr>
        <p:grpSpPr>
          <a:xfrm>
            <a:off x="5282787" y="2692745"/>
            <a:ext cx="351910" cy="354710"/>
            <a:chOff x="-25094250" y="3176075"/>
            <a:chExt cx="295400" cy="297750"/>
          </a:xfrm>
        </p:grpSpPr>
        <p:sp>
          <p:nvSpPr>
            <p:cNvPr id="8321" name="Google Shape;8321;p80"/>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0"/>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0"/>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4" name="Google Shape;8324;p80"/>
          <p:cNvGrpSpPr/>
          <p:nvPr/>
        </p:nvGrpSpPr>
        <p:grpSpPr>
          <a:xfrm>
            <a:off x="5282787" y="3173106"/>
            <a:ext cx="351910" cy="351880"/>
            <a:chOff x="-25094250" y="3547050"/>
            <a:chExt cx="295400" cy="295375"/>
          </a:xfrm>
        </p:grpSpPr>
        <p:sp>
          <p:nvSpPr>
            <p:cNvPr id="8325" name="Google Shape;8325;p80"/>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0"/>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0"/>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0"/>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0"/>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30" name="Google Shape;8330;p80"/>
          <p:cNvSpPr/>
          <p:nvPr/>
        </p:nvSpPr>
        <p:spPr>
          <a:xfrm>
            <a:off x="5282803"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1" name="Google Shape;8331;p80"/>
          <p:cNvGrpSpPr/>
          <p:nvPr/>
        </p:nvGrpSpPr>
        <p:grpSpPr>
          <a:xfrm>
            <a:off x="7514864" y="2693698"/>
            <a:ext cx="352803" cy="352803"/>
            <a:chOff x="-23245675" y="3148525"/>
            <a:chExt cx="296150" cy="296150"/>
          </a:xfrm>
        </p:grpSpPr>
        <p:sp>
          <p:nvSpPr>
            <p:cNvPr id="8332" name="Google Shape;8332;p80"/>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0"/>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0"/>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35" name="Google Shape;8335;p80"/>
          <p:cNvSpPr/>
          <p:nvPr/>
        </p:nvSpPr>
        <p:spPr>
          <a:xfrm>
            <a:off x="7557046"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6" name="Google Shape;8336;p80"/>
          <p:cNvGrpSpPr/>
          <p:nvPr/>
        </p:nvGrpSpPr>
        <p:grpSpPr>
          <a:xfrm>
            <a:off x="7515325" y="3622672"/>
            <a:ext cx="351880" cy="352803"/>
            <a:chOff x="-23244900" y="3888100"/>
            <a:chExt cx="295375" cy="296150"/>
          </a:xfrm>
        </p:grpSpPr>
        <p:sp>
          <p:nvSpPr>
            <p:cNvPr id="8337" name="Google Shape;8337;p80"/>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0"/>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0"/>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0"/>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0"/>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0"/>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0"/>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0"/>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0"/>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0"/>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0"/>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48" name="Google Shape;8348;p80"/>
          <p:cNvSpPr/>
          <p:nvPr/>
        </p:nvSpPr>
        <p:spPr>
          <a:xfrm>
            <a:off x="6591589"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0"/>
          <p:cNvSpPr txBox="1"/>
          <p:nvPr/>
        </p:nvSpPr>
        <p:spPr>
          <a:xfrm>
            <a:off x="826588"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Educational Icons</a:t>
            </a:r>
            <a:endParaRPr sz="2400">
              <a:solidFill>
                <a:schemeClr val="lt1"/>
              </a:solidFill>
            </a:endParaRPr>
          </a:p>
        </p:txBody>
      </p:sp>
      <p:sp>
        <p:nvSpPr>
          <p:cNvPr id="8350" name="Google Shape;8350;p80"/>
          <p:cNvSpPr txBox="1"/>
          <p:nvPr/>
        </p:nvSpPr>
        <p:spPr>
          <a:xfrm>
            <a:off x="4835313"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354" name="Shape 8354"/>
        <p:cNvGrpSpPr/>
        <p:nvPr/>
      </p:nvGrpSpPr>
      <p:grpSpPr>
        <a:xfrm>
          <a:off x="0" y="0"/>
          <a:ext cx="0" cy="0"/>
          <a:chOff x="0" y="0"/>
          <a:chExt cx="0" cy="0"/>
        </a:xfrm>
      </p:grpSpPr>
      <p:sp>
        <p:nvSpPr>
          <p:cNvPr id="8355" name="Google Shape;8355;p81"/>
          <p:cNvSpPr/>
          <p:nvPr/>
        </p:nvSpPr>
        <p:spPr>
          <a:xfrm>
            <a:off x="832529" y="1377078"/>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6" name="Google Shape;8356;p81"/>
          <p:cNvGrpSpPr/>
          <p:nvPr/>
        </p:nvGrpSpPr>
        <p:grpSpPr>
          <a:xfrm>
            <a:off x="832654" y="1819647"/>
            <a:ext cx="367261" cy="367261"/>
            <a:chOff x="-65145700" y="3727425"/>
            <a:chExt cx="317425" cy="317425"/>
          </a:xfrm>
        </p:grpSpPr>
        <p:sp>
          <p:nvSpPr>
            <p:cNvPr id="8357" name="Google Shape;8357;p81"/>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1"/>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9" name="Google Shape;8359;p81"/>
          <p:cNvGrpSpPr/>
          <p:nvPr/>
        </p:nvGrpSpPr>
        <p:grpSpPr>
          <a:xfrm>
            <a:off x="835851" y="2248561"/>
            <a:ext cx="360868" cy="367261"/>
            <a:chOff x="-65144125" y="4094450"/>
            <a:chExt cx="311900" cy="317425"/>
          </a:xfrm>
        </p:grpSpPr>
        <p:sp>
          <p:nvSpPr>
            <p:cNvPr id="8360" name="Google Shape;8360;p81"/>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1"/>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1"/>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3" name="Google Shape;8363;p81"/>
          <p:cNvSpPr/>
          <p:nvPr/>
        </p:nvSpPr>
        <p:spPr>
          <a:xfrm>
            <a:off x="3040079" y="1375704"/>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4" name="Google Shape;8364;p81"/>
          <p:cNvGrpSpPr/>
          <p:nvPr/>
        </p:nvGrpSpPr>
        <p:grpSpPr>
          <a:xfrm>
            <a:off x="3039420" y="1819256"/>
            <a:ext cx="370645" cy="368042"/>
            <a:chOff x="-63250675" y="3744075"/>
            <a:chExt cx="320350" cy="318100"/>
          </a:xfrm>
        </p:grpSpPr>
        <p:sp>
          <p:nvSpPr>
            <p:cNvPr id="8365" name="Google Shape;8365;p81"/>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1"/>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1"/>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8" name="Google Shape;8368;p81"/>
          <p:cNvGrpSpPr/>
          <p:nvPr/>
        </p:nvGrpSpPr>
        <p:grpSpPr>
          <a:xfrm>
            <a:off x="3041112" y="2248561"/>
            <a:ext cx="367261" cy="367261"/>
            <a:chOff x="-63250675" y="4110200"/>
            <a:chExt cx="317425" cy="317425"/>
          </a:xfrm>
        </p:grpSpPr>
        <p:sp>
          <p:nvSpPr>
            <p:cNvPr id="8369" name="Google Shape;8369;p81"/>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1"/>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1"/>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1"/>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1"/>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1"/>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1"/>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1"/>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1"/>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81"/>
          <p:cNvGrpSpPr/>
          <p:nvPr/>
        </p:nvGrpSpPr>
        <p:grpSpPr>
          <a:xfrm>
            <a:off x="1720159" y="2745656"/>
            <a:ext cx="359075" cy="358844"/>
            <a:chOff x="-61351725" y="3372400"/>
            <a:chExt cx="310350" cy="310150"/>
          </a:xfrm>
        </p:grpSpPr>
        <p:sp>
          <p:nvSpPr>
            <p:cNvPr id="8379" name="Google Shape;8379;p81"/>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1"/>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1"/>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81"/>
          <p:cNvGrpSpPr/>
          <p:nvPr/>
        </p:nvGrpSpPr>
        <p:grpSpPr>
          <a:xfrm>
            <a:off x="1716514" y="3208713"/>
            <a:ext cx="366364" cy="333534"/>
            <a:chOff x="-61354875" y="3751050"/>
            <a:chExt cx="316650" cy="288275"/>
          </a:xfrm>
        </p:grpSpPr>
        <p:sp>
          <p:nvSpPr>
            <p:cNvPr id="8383" name="Google Shape;8383;p81"/>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1"/>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1"/>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6" name="Google Shape;8386;p81"/>
          <p:cNvGrpSpPr/>
          <p:nvPr/>
        </p:nvGrpSpPr>
        <p:grpSpPr>
          <a:xfrm>
            <a:off x="1716514" y="3650352"/>
            <a:ext cx="366364" cy="367290"/>
            <a:chOff x="-61354875" y="4101525"/>
            <a:chExt cx="316650" cy="317450"/>
          </a:xfrm>
        </p:grpSpPr>
        <p:sp>
          <p:nvSpPr>
            <p:cNvPr id="8387" name="Google Shape;8387;p81"/>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1"/>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9" name="Google Shape;8389;p81"/>
          <p:cNvGrpSpPr/>
          <p:nvPr/>
        </p:nvGrpSpPr>
        <p:grpSpPr>
          <a:xfrm>
            <a:off x="3932949" y="2742228"/>
            <a:ext cx="368157" cy="365699"/>
            <a:chOff x="-59470075" y="3308975"/>
            <a:chExt cx="318200" cy="316075"/>
          </a:xfrm>
        </p:grpSpPr>
        <p:sp>
          <p:nvSpPr>
            <p:cNvPr id="8390" name="Google Shape;8390;p81"/>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1"/>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1"/>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1"/>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1"/>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1"/>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1"/>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1"/>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1"/>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9" name="Google Shape;8399;p81"/>
          <p:cNvGrpSpPr/>
          <p:nvPr/>
        </p:nvGrpSpPr>
        <p:grpSpPr>
          <a:xfrm>
            <a:off x="1278379" y="1377933"/>
            <a:ext cx="367261" cy="364686"/>
            <a:chOff x="-64781025" y="3361050"/>
            <a:chExt cx="317425" cy="315200"/>
          </a:xfrm>
        </p:grpSpPr>
        <p:sp>
          <p:nvSpPr>
            <p:cNvPr id="8400" name="Google Shape;8400;p81"/>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1"/>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1"/>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1"/>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04" name="Google Shape;8404;p81"/>
          <p:cNvSpPr/>
          <p:nvPr/>
        </p:nvSpPr>
        <p:spPr>
          <a:xfrm>
            <a:off x="1278254" y="1820539"/>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1"/>
          <p:cNvSpPr/>
          <p:nvPr/>
        </p:nvSpPr>
        <p:spPr>
          <a:xfrm>
            <a:off x="1305588" y="2248541"/>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1"/>
          <p:cNvSpPr/>
          <p:nvPr/>
        </p:nvSpPr>
        <p:spPr>
          <a:xfrm>
            <a:off x="3490873" y="1417182"/>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7" name="Google Shape;8407;p81"/>
          <p:cNvGrpSpPr/>
          <p:nvPr/>
        </p:nvGrpSpPr>
        <p:grpSpPr>
          <a:xfrm>
            <a:off x="3482779" y="1819372"/>
            <a:ext cx="382765" cy="367810"/>
            <a:chOff x="-62890750" y="3747425"/>
            <a:chExt cx="330825" cy="317900"/>
          </a:xfrm>
        </p:grpSpPr>
        <p:sp>
          <p:nvSpPr>
            <p:cNvPr id="8408" name="Google Shape;8408;p81"/>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1"/>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1"/>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1"/>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1"/>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1"/>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1"/>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1"/>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1"/>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1"/>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1"/>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1"/>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1"/>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1"/>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2" name="Google Shape;8422;p81"/>
          <p:cNvGrpSpPr/>
          <p:nvPr/>
        </p:nvGrpSpPr>
        <p:grpSpPr>
          <a:xfrm>
            <a:off x="3490531" y="2249009"/>
            <a:ext cx="367261" cy="366364"/>
            <a:chOff x="-62884425" y="4111775"/>
            <a:chExt cx="317425" cy="316650"/>
          </a:xfrm>
        </p:grpSpPr>
        <p:sp>
          <p:nvSpPr>
            <p:cNvPr id="8423" name="Google Shape;8423;p81"/>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1"/>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81"/>
          <p:cNvGrpSpPr/>
          <p:nvPr/>
        </p:nvGrpSpPr>
        <p:grpSpPr>
          <a:xfrm>
            <a:off x="2163165" y="2745078"/>
            <a:ext cx="365438" cy="360001"/>
            <a:chOff x="-60991775" y="3376900"/>
            <a:chExt cx="315850" cy="311150"/>
          </a:xfrm>
        </p:grpSpPr>
        <p:sp>
          <p:nvSpPr>
            <p:cNvPr id="8426" name="Google Shape;8426;p81"/>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1"/>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1"/>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81"/>
          <p:cNvGrpSpPr/>
          <p:nvPr/>
        </p:nvGrpSpPr>
        <p:grpSpPr>
          <a:xfrm>
            <a:off x="2162702" y="3195942"/>
            <a:ext cx="366364" cy="359075"/>
            <a:chOff x="-60988625" y="3740800"/>
            <a:chExt cx="316650" cy="310350"/>
          </a:xfrm>
        </p:grpSpPr>
        <p:sp>
          <p:nvSpPr>
            <p:cNvPr id="8430" name="Google Shape;8430;p81"/>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1"/>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1"/>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81"/>
          <p:cNvGrpSpPr/>
          <p:nvPr/>
        </p:nvGrpSpPr>
        <p:grpSpPr>
          <a:xfrm>
            <a:off x="2162702" y="3651393"/>
            <a:ext cx="366364" cy="365207"/>
            <a:chOff x="-60987850" y="4100950"/>
            <a:chExt cx="316650" cy="315650"/>
          </a:xfrm>
        </p:grpSpPr>
        <p:sp>
          <p:nvSpPr>
            <p:cNvPr id="8434" name="Google Shape;8434;p81"/>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1"/>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1"/>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1"/>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1"/>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81"/>
          <p:cNvGrpSpPr/>
          <p:nvPr/>
        </p:nvGrpSpPr>
        <p:grpSpPr>
          <a:xfrm>
            <a:off x="3932486" y="3196853"/>
            <a:ext cx="369083" cy="357253"/>
            <a:chOff x="-59447250" y="3706150"/>
            <a:chExt cx="319000" cy="308775"/>
          </a:xfrm>
        </p:grpSpPr>
        <p:sp>
          <p:nvSpPr>
            <p:cNvPr id="8440" name="Google Shape;8440;p81"/>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1"/>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1"/>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1"/>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4" name="Google Shape;8444;p81"/>
          <p:cNvGrpSpPr/>
          <p:nvPr/>
        </p:nvGrpSpPr>
        <p:grpSpPr>
          <a:xfrm>
            <a:off x="1721214" y="1378164"/>
            <a:ext cx="368186" cy="364224"/>
            <a:chOff x="-64406125" y="3362225"/>
            <a:chExt cx="318225" cy="314800"/>
          </a:xfrm>
        </p:grpSpPr>
        <p:sp>
          <p:nvSpPr>
            <p:cNvPr id="8445" name="Google Shape;8445;p81"/>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1"/>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7" name="Google Shape;8447;p81"/>
          <p:cNvSpPr/>
          <p:nvPr/>
        </p:nvSpPr>
        <p:spPr>
          <a:xfrm>
            <a:off x="1784421" y="1819628"/>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8" name="Google Shape;8448;p81"/>
          <p:cNvGrpSpPr/>
          <p:nvPr/>
        </p:nvGrpSpPr>
        <p:grpSpPr>
          <a:xfrm>
            <a:off x="1721677" y="2249009"/>
            <a:ext cx="367261" cy="366364"/>
            <a:chOff x="-64410850" y="4094450"/>
            <a:chExt cx="317425" cy="316650"/>
          </a:xfrm>
        </p:grpSpPr>
        <p:sp>
          <p:nvSpPr>
            <p:cNvPr id="8449" name="Google Shape;8449;p81"/>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1"/>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1"/>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2" name="Google Shape;8452;p81"/>
          <p:cNvSpPr/>
          <p:nvPr/>
        </p:nvSpPr>
        <p:spPr>
          <a:xfrm>
            <a:off x="3965897" y="1376528"/>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3" name="Google Shape;8453;p81"/>
          <p:cNvGrpSpPr/>
          <p:nvPr/>
        </p:nvGrpSpPr>
        <p:grpSpPr>
          <a:xfrm>
            <a:off x="3943225" y="1819083"/>
            <a:ext cx="365467" cy="368389"/>
            <a:chOff x="-62516625" y="3743175"/>
            <a:chExt cx="315875" cy="318400"/>
          </a:xfrm>
        </p:grpSpPr>
        <p:sp>
          <p:nvSpPr>
            <p:cNvPr id="8454" name="Google Shape;8454;p81"/>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1"/>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6" name="Google Shape;8456;p81"/>
          <p:cNvGrpSpPr/>
          <p:nvPr/>
        </p:nvGrpSpPr>
        <p:grpSpPr>
          <a:xfrm>
            <a:off x="3950065" y="2269054"/>
            <a:ext cx="351786" cy="326274"/>
            <a:chOff x="-62511900" y="4129100"/>
            <a:chExt cx="304050" cy="282000"/>
          </a:xfrm>
        </p:grpSpPr>
        <p:sp>
          <p:nvSpPr>
            <p:cNvPr id="8457" name="Google Shape;8457;p81"/>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1"/>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1"/>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1"/>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1"/>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2" name="Google Shape;8462;p81"/>
          <p:cNvGrpSpPr/>
          <p:nvPr/>
        </p:nvGrpSpPr>
        <p:grpSpPr>
          <a:xfrm>
            <a:off x="2628187" y="2741448"/>
            <a:ext cx="310770" cy="367261"/>
            <a:chOff x="-60597975" y="3367475"/>
            <a:chExt cx="268600" cy="317425"/>
          </a:xfrm>
        </p:grpSpPr>
        <p:sp>
          <p:nvSpPr>
            <p:cNvPr id="8463" name="Google Shape;8463;p81"/>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1"/>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1"/>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1"/>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1"/>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68" name="Google Shape;8468;p81"/>
          <p:cNvSpPr/>
          <p:nvPr/>
        </p:nvSpPr>
        <p:spPr>
          <a:xfrm>
            <a:off x="2598914" y="3192959"/>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9" name="Google Shape;8469;p81"/>
          <p:cNvGrpSpPr/>
          <p:nvPr/>
        </p:nvGrpSpPr>
        <p:grpSpPr>
          <a:xfrm>
            <a:off x="2600390" y="3702764"/>
            <a:ext cx="366364" cy="262465"/>
            <a:chOff x="-60621600" y="4145650"/>
            <a:chExt cx="316650" cy="226850"/>
          </a:xfrm>
        </p:grpSpPr>
        <p:sp>
          <p:nvSpPr>
            <p:cNvPr id="8470" name="Google Shape;8470;p81"/>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1"/>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1"/>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81"/>
          <p:cNvGrpSpPr/>
          <p:nvPr/>
        </p:nvGrpSpPr>
        <p:grpSpPr>
          <a:xfrm>
            <a:off x="3937042" y="3651263"/>
            <a:ext cx="359972" cy="365467"/>
            <a:chOff x="-59400775" y="4084200"/>
            <a:chExt cx="311125" cy="315875"/>
          </a:xfrm>
        </p:grpSpPr>
        <p:sp>
          <p:nvSpPr>
            <p:cNvPr id="8474" name="Google Shape;8474;p81"/>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1"/>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1"/>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1"/>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1"/>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1"/>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81"/>
          <p:cNvGrpSpPr/>
          <p:nvPr/>
        </p:nvGrpSpPr>
        <p:grpSpPr>
          <a:xfrm>
            <a:off x="2161136" y="1377094"/>
            <a:ext cx="365438" cy="366364"/>
            <a:chOff x="-64044600" y="3360375"/>
            <a:chExt cx="315850" cy="316650"/>
          </a:xfrm>
        </p:grpSpPr>
        <p:sp>
          <p:nvSpPr>
            <p:cNvPr id="8481" name="Google Shape;8481;p81"/>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1"/>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1"/>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4" name="Google Shape;8484;p81"/>
          <p:cNvGrpSpPr/>
          <p:nvPr/>
        </p:nvGrpSpPr>
        <p:grpSpPr>
          <a:xfrm>
            <a:off x="2187559" y="1819647"/>
            <a:ext cx="312592" cy="367261"/>
            <a:chOff x="-64022550" y="3727425"/>
            <a:chExt cx="270175" cy="317425"/>
          </a:xfrm>
        </p:grpSpPr>
        <p:sp>
          <p:nvSpPr>
            <p:cNvPr id="8485" name="Google Shape;8485;p81"/>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1"/>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1"/>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81"/>
          <p:cNvGrpSpPr/>
          <p:nvPr/>
        </p:nvGrpSpPr>
        <p:grpSpPr>
          <a:xfrm>
            <a:off x="2211697" y="2248547"/>
            <a:ext cx="264317" cy="367290"/>
            <a:chOff x="-64001300" y="4093650"/>
            <a:chExt cx="228450" cy="317450"/>
          </a:xfrm>
        </p:grpSpPr>
        <p:sp>
          <p:nvSpPr>
            <p:cNvPr id="8489" name="Google Shape;8489;p81"/>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1"/>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1"/>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1"/>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81"/>
          <p:cNvGrpSpPr/>
          <p:nvPr/>
        </p:nvGrpSpPr>
        <p:grpSpPr>
          <a:xfrm>
            <a:off x="830701" y="2741838"/>
            <a:ext cx="359972" cy="366480"/>
            <a:chOff x="-62148800" y="3377700"/>
            <a:chExt cx="311125" cy="316750"/>
          </a:xfrm>
        </p:grpSpPr>
        <p:sp>
          <p:nvSpPr>
            <p:cNvPr id="8494" name="Google Shape;8494;p81"/>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1"/>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6" name="Google Shape;8496;p81"/>
          <p:cNvGrpSpPr/>
          <p:nvPr/>
        </p:nvGrpSpPr>
        <p:grpSpPr>
          <a:xfrm>
            <a:off x="826608" y="3191835"/>
            <a:ext cx="368157" cy="367290"/>
            <a:chOff x="-62154300" y="3743950"/>
            <a:chExt cx="318200" cy="317450"/>
          </a:xfrm>
        </p:grpSpPr>
        <p:sp>
          <p:nvSpPr>
            <p:cNvPr id="8497" name="Google Shape;8497;p81"/>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1"/>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9" name="Google Shape;8499;p81"/>
          <p:cNvGrpSpPr/>
          <p:nvPr/>
        </p:nvGrpSpPr>
        <p:grpSpPr>
          <a:xfrm>
            <a:off x="826594" y="3650815"/>
            <a:ext cx="368186" cy="366364"/>
            <a:chOff x="-62151950" y="4111775"/>
            <a:chExt cx="318225" cy="316650"/>
          </a:xfrm>
        </p:grpSpPr>
        <p:sp>
          <p:nvSpPr>
            <p:cNvPr id="8500" name="Google Shape;8500;p81"/>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1"/>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1"/>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1"/>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4" name="Google Shape;8504;p81"/>
          <p:cNvGrpSpPr/>
          <p:nvPr/>
        </p:nvGrpSpPr>
        <p:grpSpPr>
          <a:xfrm>
            <a:off x="3045218" y="2741361"/>
            <a:ext cx="368157" cy="367434"/>
            <a:chOff x="-60254550" y="3367325"/>
            <a:chExt cx="318200" cy="317575"/>
          </a:xfrm>
        </p:grpSpPr>
        <p:sp>
          <p:nvSpPr>
            <p:cNvPr id="8505" name="Google Shape;8505;p81"/>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1"/>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1"/>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1"/>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81"/>
          <p:cNvGrpSpPr/>
          <p:nvPr/>
        </p:nvGrpSpPr>
        <p:grpSpPr>
          <a:xfrm>
            <a:off x="3046115" y="3192355"/>
            <a:ext cx="366364" cy="366248"/>
            <a:chOff x="-60255350" y="3733825"/>
            <a:chExt cx="316650" cy="316550"/>
          </a:xfrm>
        </p:grpSpPr>
        <p:sp>
          <p:nvSpPr>
            <p:cNvPr id="8510" name="Google Shape;8510;p81"/>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1"/>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1"/>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1"/>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1"/>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1"/>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1"/>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7" name="Google Shape;8517;p81"/>
          <p:cNvGrpSpPr/>
          <p:nvPr/>
        </p:nvGrpSpPr>
        <p:grpSpPr>
          <a:xfrm>
            <a:off x="3073912" y="3651263"/>
            <a:ext cx="310770" cy="365467"/>
            <a:chOff x="-60232500" y="4101525"/>
            <a:chExt cx="268600" cy="315875"/>
          </a:xfrm>
        </p:grpSpPr>
        <p:sp>
          <p:nvSpPr>
            <p:cNvPr id="8518" name="Google Shape;8518;p81"/>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1"/>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0" name="Google Shape;8520;p81"/>
          <p:cNvSpPr/>
          <p:nvPr/>
        </p:nvSpPr>
        <p:spPr>
          <a:xfrm>
            <a:off x="2161686" y="4120197"/>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1" name="Google Shape;8521;p81"/>
          <p:cNvGrpSpPr/>
          <p:nvPr/>
        </p:nvGrpSpPr>
        <p:grpSpPr>
          <a:xfrm>
            <a:off x="2606912" y="1377094"/>
            <a:ext cx="368186" cy="366364"/>
            <a:chOff x="-63679950" y="3360375"/>
            <a:chExt cx="318225" cy="316650"/>
          </a:xfrm>
        </p:grpSpPr>
        <p:sp>
          <p:nvSpPr>
            <p:cNvPr id="8522" name="Google Shape;8522;p81"/>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1"/>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1"/>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1"/>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6" name="Google Shape;8526;p81"/>
          <p:cNvSpPr/>
          <p:nvPr/>
        </p:nvSpPr>
        <p:spPr>
          <a:xfrm>
            <a:off x="2605879" y="1819397"/>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7" name="Google Shape;8527;p81"/>
          <p:cNvGrpSpPr/>
          <p:nvPr/>
        </p:nvGrpSpPr>
        <p:grpSpPr>
          <a:xfrm>
            <a:off x="2605539" y="2248431"/>
            <a:ext cx="370934" cy="367521"/>
            <a:chOff x="-63679950" y="4093450"/>
            <a:chExt cx="320600" cy="317650"/>
          </a:xfrm>
        </p:grpSpPr>
        <p:sp>
          <p:nvSpPr>
            <p:cNvPr id="8528" name="Google Shape;8528;p81"/>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1"/>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1"/>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1" name="Google Shape;8531;p81"/>
          <p:cNvGrpSpPr/>
          <p:nvPr/>
        </p:nvGrpSpPr>
        <p:grpSpPr>
          <a:xfrm>
            <a:off x="1265656" y="2741433"/>
            <a:ext cx="366364" cy="367290"/>
            <a:chOff x="-61784125" y="3377700"/>
            <a:chExt cx="316650" cy="317450"/>
          </a:xfrm>
        </p:grpSpPr>
        <p:sp>
          <p:nvSpPr>
            <p:cNvPr id="8532" name="Google Shape;8532;p81"/>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1"/>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1"/>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1"/>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1"/>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1"/>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1"/>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9" name="Google Shape;8539;p81"/>
          <p:cNvGrpSpPr/>
          <p:nvPr/>
        </p:nvGrpSpPr>
        <p:grpSpPr>
          <a:xfrm>
            <a:off x="1265656" y="3191835"/>
            <a:ext cx="366364" cy="367290"/>
            <a:chOff x="-61783350" y="3743950"/>
            <a:chExt cx="316650" cy="317450"/>
          </a:xfrm>
        </p:grpSpPr>
        <p:sp>
          <p:nvSpPr>
            <p:cNvPr id="8540" name="Google Shape;8540;p81"/>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1"/>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2" name="Google Shape;8542;p81"/>
          <p:cNvSpPr/>
          <p:nvPr/>
        </p:nvSpPr>
        <p:spPr>
          <a:xfrm>
            <a:off x="1265537" y="3650636"/>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1"/>
          <p:cNvSpPr/>
          <p:nvPr/>
        </p:nvSpPr>
        <p:spPr>
          <a:xfrm>
            <a:off x="3488339" y="2751280"/>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1"/>
          <p:cNvSpPr/>
          <p:nvPr/>
        </p:nvSpPr>
        <p:spPr>
          <a:xfrm>
            <a:off x="3487428" y="3231921"/>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5" name="Google Shape;8545;p81"/>
          <p:cNvGrpSpPr/>
          <p:nvPr/>
        </p:nvGrpSpPr>
        <p:grpSpPr>
          <a:xfrm>
            <a:off x="3487080" y="3651668"/>
            <a:ext cx="369112" cy="364657"/>
            <a:chOff x="-59869425" y="4102225"/>
            <a:chExt cx="319025" cy="315175"/>
          </a:xfrm>
        </p:grpSpPr>
        <p:sp>
          <p:nvSpPr>
            <p:cNvPr id="8546" name="Google Shape;8546;p81"/>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1"/>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1"/>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1"/>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0" name="Google Shape;8550;p81"/>
          <p:cNvGrpSpPr/>
          <p:nvPr/>
        </p:nvGrpSpPr>
        <p:grpSpPr>
          <a:xfrm>
            <a:off x="2605883" y="4120490"/>
            <a:ext cx="366364" cy="365467"/>
            <a:chOff x="-59029025" y="3711650"/>
            <a:chExt cx="316650" cy="315875"/>
          </a:xfrm>
        </p:grpSpPr>
        <p:sp>
          <p:nvSpPr>
            <p:cNvPr id="8551" name="Google Shape;8551;p81"/>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1"/>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1"/>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1"/>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1"/>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1"/>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1"/>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81"/>
          <p:cNvGrpSpPr/>
          <p:nvPr/>
        </p:nvGrpSpPr>
        <p:grpSpPr>
          <a:xfrm>
            <a:off x="4841373" y="1398014"/>
            <a:ext cx="351940" cy="348188"/>
            <a:chOff x="581525" y="3254850"/>
            <a:chExt cx="297750" cy="294575"/>
          </a:xfrm>
        </p:grpSpPr>
        <p:sp>
          <p:nvSpPr>
            <p:cNvPr id="8559" name="Google Shape;8559;p81"/>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1"/>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1"/>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81"/>
          <p:cNvGrpSpPr/>
          <p:nvPr/>
        </p:nvGrpSpPr>
        <p:grpSpPr>
          <a:xfrm>
            <a:off x="4840442" y="1836950"/>
            <a:ext cx="353802" cy="351497"/>
            <a:chOff x="580725" y="3617925"/>
            <a:chExt cx="299325" cy="297375"/>
          </a:xfrm>
        </p:grpSpPr>
        <p:sp>
          <p:nvSpPr>
            <p:cNvPr id="8563" name="Google Shape;8563;p81"/>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1"/>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1"/>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1"/>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1"/>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81"/>
          <p:cNvGrpSpPr/>
          <p:nvPr/>
        </p:nvGrpSpPr>
        <p:grpSpPr>
          <a:xfrm>
            <a:off x="4842304" y="2284140"/>
            <a:ext cx="350079" cy="350079"/>
            <a:chOff x="583100" y="3982600"/>
            <a:chExt cx="296175" cy="296175"/>
          </a:xfrm>
        </p:grpSpPr>
        <p:sp>
          <p:nvSpPr>
            <p:cNvPr id="8569" name="Google Shape;8569;p81"/>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1"/>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1"/>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1"/>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1"/>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1"/>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1"/>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81"/>
          <p:cNvGrpSpPr/>
          <p:nvPr/>
        </p:nvGrpSpPr>
        <p:grpSpPr>
          <a:xfrm>
            <a:off x="7074918" y="1397764"/>
            <a:ext cx="307231" cy="348690"/>
            <a:chOff x="2423775" y="3226875"/>
            <a:chExt cx="259925" cy="295000"/>
          </a:xfrm>
        </p:grpSpPr>
        <p:sp>
          <p:nvSpPr>
            <p:cNvPr id="8577" name="Google Shape;8577;p81"/>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1"/>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1"/>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0" name="Google Shape;8580;p81"/>
          <p:cNvGrpSpPr/>
          <p:nvPr/>
        </p:nvGrpSpPr>
        <p:grpSpPr>
          <a:xfrm>
            <a:off x="7052106" y="1839049"/>
            <a:ext cx="352857" cy="347301"/>
            <a:chOff x="2404875" y="3592725"/>
            <a:chExt cx="298525" cy="293825"/>
          </a:xfrm>
        </p:grpSpPr>
        <p:sp>
          <p:nvSpPr>
            <p:cNvPr id="8581" name="Google Shape;8581;p81"/>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1"/>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1"/>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81"/>
          <p:cNvGrpSpPr/>
          <p:nvPr/>
        </p:nvGrpSpPr>
        <p:grpSpPr>
          <a:xfrm>
            <a:off x="7053036" y="2284614"/>
            <a:ext cx="350995" cy="349133"/>
            <a:chOff x="2404875" y="3955825"/>
            <a:chExt cx="296950" cy="295375"/>
          </a:xfrm>
        </p:grpSpPr>
        <p:sp>
          <p:nvSpPr>
            <p:cNvPr id="8585" name="Google Shape;8585;p81"/>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1"/>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1"/>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1"/>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9" name="Google Shape;8589;p81"/>
          <p:cNvGrpSpPr/>
          <p:nvPr/>
        </p:nvGrpSpPr>
        <p:grpSpPr>
          <a:xfrm>
            <a:off x="5747016" y="2748808"/>
            <a:ext cx="349163" cy="350079"/>
            <a:chOff x="4263650" y="3235150"/>
            <a:chExt cx="295400" cy="296175"/>
          </a:xfrm>
        </p:grpSpPr>
        <p:sp>
          <p:nvSpPr>
            <p:cNvPr id="8590" name="Google Shape;8590;p81"/>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1"/>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1"/>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1"/>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1"/>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81"/>
          <p:cNvGrpSpPr/>
          <p:nvPr/>
        </p:nvGrpSpPr>
        <p:grpSpPr>
          <a:xfrm>
            <a:off x="5744696" y="3207969"/>
            <a:ext cx="353802" cy="327739"/>
            <a:chOff x="4266025" y="3609275"/>
            <a:chExt cx="299325" cy="277275"/>
          </a:xfrm>
        </p:grpSpPr>
        <p:sp>
          <p:nvSpPr>
            <p:cNvPr id="8596" name="Google Shape;8596;p81"/>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1"/>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8" name="Google Shape;8598;p81"/>
          <p:cNvGrpSpPr/>
          <p:nvPr/>
        </p:nvGrpSpPr>
        <p:grpSpPr>
          <a:xfrm>
            <a:off x="5745154" y="3673356"/>
            <a:ext cx="352886" cy="349133"/>
            <a:chOff x="4263650" y="3963700"/>
            <a:chExt cx="298550" cy="295375"/>
          </a:xfrm>
        </p:grpSpPr>
        <p:sp>
          <p:nvSpPr>
            <p:cNvPr id="8599" name="Google Shape;8599;p81"/>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1"/>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1"/>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1"/>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1"/>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1"/>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1"/>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81"/>
          <p:cNvGrpSpPr/>
          <p:nvPr/>
        </p:nvGrpSpPr>
        <p:grpSpPr>
          <a:xfrm>
            <a:off x="8023491" y="2748809"/>
            <a:ext cx="226264" cy="350079"/>
            <a:chOff x="6164975" y="3211525"/>
            <a:chExt cx="191425" cy="296175"/>
          </a:xfrm>
        </p:grpSpPr>
        <p:sp>
          <p:nvSpPr>
            <p:cNvPr id="8607" name="Google Shape;8607;p81"/>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1"/>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1"/>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1"/>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1"/>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1"/>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1"/>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81"/>
          <p:cNvGrpSpPr/>
          <p:nvPr/>
        </p:nvGrpSpPr>
        <p:grpSpPr>
          <a:xfrm>
            <a:off x="5285528" y="1397084"/>
            <a:ext cx="352886" cy="350049"/>
            <a:chOff x="946175" y="3253275"/>
            <a:chExt cx="298550" cy="296150"/>
          </a:xfrm>
        </p:grpSpPr>
        <p:sp>
          <p:nvSpPr>
            <p:cNvPr id="8615" name="Google Shape;8615;p81"/>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1"/>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1"/>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1"/>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1"/>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0" name="Google Shape;8620;p81"/>
          <p:cNvGrpSpPr/>
          <p:nvPr/>
        </p:nvGrpSpPr>
        <p:grpSpPr>
          <a:xfrm>
            <a:off x="5286459" y="1839048"/>
            <a:ext cx="351024" cy="347301"/>
            <a:chOff x="946175" y="3619500"/>
            <a:chExt cx="296975" cy="293825"/>
          </a:xfrm>
        </p:grpSpPr>
        <p:sp>
          <p:nvSpPr>
            <p:cNvPr id="8621" name="Google Shape;8621;p81"/>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1"/>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1"/>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1"/>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1"/>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1"/>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7" name="Google Shape;8627;p81"/>
          <p:cNvGrpSpPr/>
          <p:nvPr/>
        </p:nvGrpSpPr>
        <p:grpSpPr>
          <a:xfrm>
            <a:off x="5286001" y="2283682"/>
            <a:ext cx="351940" cy="350995"/>
            <a:chOff x="944600" y="3981825"/>
            <a:chExt cx="297750" cy="296950"/>
          </a:xfrm>
        </p:grpSpPr>
        <p:sp>
          <p:nvSpPr>
            <p:cNvPr id="8628" name="Google Shape;8628;p81"/>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1"/>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1"/>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1"/>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2" name="Google Shape;8632;p81"/>
          <p:cNvGrpSpPr/>
          <p:nvPr/>
        </p:nvGrpSpPr>
        <p:grpSpPr>
          <a:xfrm>
            <a:off x="7502937" y="1397542"/>
            <a:ext cx="350079" cy="349133"/>
            <a:chOff x="2768750" y="3227275"/>
            <a:chExt cx="296175" cy="295375"/>
          </a:xfrm>
        </p:grpSpPr>
        <p:sp>
          <p:nvSpPr>
            <p:cNvPr id="8633" name="Google Shape;8633;p81"/>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1"/>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1"/>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1"/>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1"/>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1"/>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1"/>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1"/>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81"/>
          <p:cNvGrpSpPr/>
          <p:nvPr/>
        </p:nvGrpSpPr>
        <p:grpSpPr>
          <a:xfrm>
            <a:off x="7523888" y="1838414"/>
            <a:ext cx="308177" cy="348572"/>
            <a:chOff x="2786075" y="3591800"/>
            <a:chExt cx="260725" cy="294900"/>
          </a:xfrm>
        </p:grpSpPr>
        <p:sp>
          <p:nvSpPr>
            <p:cNvPr id="8642" name="Google Shape;8642;p81"/>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1"/>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1"/>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1"/>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1"/>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81"/>
          <p:cNvGrpSpPr/>
          <p:nvPr/>
        </p:nvGrpSpPr>
        <p:grpSpPr>
          <a:xfrm>
            <a:off x="7564387" y="2284141"/>
            <a:ext cx="227180" cy="350079"/>
            <a:chOff x="2819150" y="3955025"/>
            <a:chExt cx="192200" cy="296175"/>
          </a:xfrm>
        </p:grpSpPr>
        <p:sp>
          <p:nvSpPr>
            <p:cNvPr id="8648" name="Google Shape;8648;p81"/>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1"/>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1"/>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1"/>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81"/>
          <p:cNvGrpSpPr/>
          <p:nvPr/>
        </p:nvGrpSpPr>
        <p:grpSpPr>
          <a:xfrm>
            <a:off x="6188160" y="2749739"/>
            <a:ext cx="349133" cy="348217"/>
            <a:chOff x="4629125" y="3235150"/>
            <a:chExt cx="295375" cy="294600"/>
          </a:xfrm>
        </p:grpSpPr>
        <p:sp>
          <p:nvSpPr>
            <p:cNvPr id="8653" name="Google Shape;8653;p81"/>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1"/>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1"/>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1"/>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1"/>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8" name="Google Shape;8658;p81"/>
          <p:cNvGrpSpPr/>
          <p:nvPr/>
        </p:nvGrpSpPr>
        <p:grpSpPr>
          <a:xfrm>
            <a:off x="6188145" y="3197272"/>
            <a:ext cx="349163" cy="349133"/>
            <a:chOff x="4628325" y="3599825"/>
            <a:chExt cx="295400" cy="295375"/>
          </a:xfrm>
        </p:grpSpPr>
        <p:sp>
          <p:nvSpPr>
            <p:cNvPr id="8659" name="Google Shape;8659;p81"/>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1"/>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1"/>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1"/>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1"/>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1"/>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1"/>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1"/>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1"/>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1"/>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1"/>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1"/>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81"/>
          <p:cNvGrpSpPr/>
          <p:nvPr/>
        </p:nvGrpSpPr>
        <p:grpSpPr>
          <a:xfrm>
            <a:off x="6209096" y="3672883"/>
            <a:ext cx="307261" cy="350079"/>
            <a:chOff x="4645650" y="3962900"/>
            <a:chExt cx="259950" cy="296175"/>
          </a:xfrm>
        </p:grpSpPr>
        <p:sp>
          <p:nvSpPr>
            <p:cNvPr id="8672" name="Google Shape;8672;p81"/>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1"/>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1"/>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1"/>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1"/>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1"/>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81"/>
          <p:cNvGrpSpPr/>
          <p:nvPr/>
        </p:nvGrpSpPr>
        <p:grpSpPr>
          <a:xfrm>
            <a:off x="7962056" y="3197745"/>
            <a:ext cx="349133" cy="348188"/>
            <a:chOff x="6143725" y="3582500"/>
            <a:chExt cx="295375" cy="294575"/>
          </a:xfrm>
        </p:grpSpPr>
        <p:sp>
          <p:nvSpPr>
            <p:cNvPr id="8679" name="Google Shape;8679;p81"/>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1"/>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1"/>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1"/>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1"/>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1"/>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1"/>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81"/>
          <p:cNvGrpSpPr/>
          <p:nvPr/>
        </p:nvGrpSpPr>
        <p:grpSpPr>
          <a:xfrm>
            <a:off x="5730883" y="1397084"/>
            <a:ext cx="350995" cy="350049"/>
            <a:chOff x="1310075" y="3253275"/>
            <a:chExt cx="296950" cy="296150"/>
          </a:xfrm>
        </p:grpSpPr>
        <p:sp>
          <p:nvSpPr>
            <p:cNvPr id="8687" name="Google Shape;8687;p81"/>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1"/>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1"/>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0" name="Google Shape;8690;p81"/>
          <p:cNvSpPr/>
          <p:nvPr/>
        </p:nvSpPr>
        <p:spPr>
          <a:xfrm>
            <a:off x="5732303" y="1839172"/>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1" name="Google Shape;8691;p81"/>
          <p:cNvGrpSpPr/>
          <p:nvPr/>
        </p:nvGrpSpPr>
        <p:grpSpPr>
          <a:xfrm>
            <a:off x="5730410" y="2283343"/>
            <a:ext cx="351941" cy="351675"/>
            <a:chOff x="1310075" y="3980250"/>
            <a:chExt cx="297750" cy="297525"/>
          </a:xfrm>
        </p:grpSpPr>
        <p:sp>
          <p:nvSpPr>
            <p:cNvPr id="8692" name="Google Shape;8692;p81"/>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1"/>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1"/>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1"/>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6" name="Google Shape;8696;p81"/>
          <p:cNvGrpSpPr/>
          <p:nvPr/>
        </p:nvGrpSpPr>
        <p:grpSpPr>
          <a:xfrm>
            <a:off x="7995198" y="1397542"/>
            <a:ext cx="266305" cy="349133"/>
            <a:chOff x="3167275" y="3227275"/>
            <a:chExt cx="225300" cy="295375"/>
          </a:xfrm>
        </p:grpSpPr>
        <p:sp>
          <p:nvSpPr>
            <p:cNvPr id="8697" name="Google Shape;8697;p81"/>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1"/>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1"/>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1"/>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1"/>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2" name="Google Shape;8702;p81"/>
          <p:cNvSpPr/>
          <p:nvPr/>
        </p:nvSpPr>
        <p:spPr>
          <a:xfrm>
            <a:off x="7944537" y="1837428"/>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3" name="Google Shape;8703;p81"/>
          <p:cNvGrpSpPr/>
          <p:nvPr/>
        </p:nvGrpSpPr>
        <p:grpSpPr>
          <a:xfrm>
            <a:off x="7952380" y="2284599"/>
            <a:ext cx="351940" cy="349163"/>
            <a:chOff x="3133425" y="3955025"/>
            <a:chExt cx="297750" cy="295400"/>
          </a:xfrm>
        </p:grpSpPr>
        <p:sp>
          <p:nvSpPr>
            <p:cNvPr id="8704" name="Google Shape;8704;p81"/>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1"/>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1"/>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81"/>
          <p:cNvGrpSpPr/>
          <p:nvPr/>
        </p:nvGrpSpPr>
        <p:grpSpPr>
          <a:xfrm>
            <a:off x="6632554" y="2748187"/>
            <a:ext cx="350079" cy="351320"/>
            <a:chOff x="4991425" y="3234750"/>
            <a:chExt cx="296175" cy="297225"/>
          </a:xfrm>
        </p:grpSpPr>
        <p:sp>
          <p:nvSpPr>
            <p:cNvPr id="8708" name="Google Shape;8708;p81"/>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1"/>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1"/>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1"/>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1"/>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1"/>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81"/>
          <p:cNvGrpSpPr/>
          <p:nvPr/>
        </p:nvGrpSpPr>
        <p:grpSpPr>
          <a:xfrm>
            <a:off x="6632554" y="3217750"/>
            <a:ext cx="350079" cy="308177"/>
            <a:chOff x="4991425" y="3617150"/>
            <a:chExt cx="296175" cy="260725"/>
          </a:xfrm>
        </p:grpSpPr>
        <p:sp>
          <p:nvSpPr>
            <p:cNvPr id="8715" name="Google Shape;8715;p81"/>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1"/>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1"/>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1"/>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1"/>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1"/>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1"/>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2" name="Google Shape;8722;p81"/>
          <p:cNvGrpSpPr/>
          <p:nvPr/>
        </p:nvGrpSpPr>
        <p:grpSpPr>
          <a:xfrm>
            <a:off x="6709827" y="3673341"/>
            <a:ext cx="195532" cy="349163"/>
            <a:chOff x="5056800" y="3962900"/>
            <a:chExt cx="165425" cy="295400"/>
          </a:xfrm>
        </p:grpSpPr>
        <p:sp>
          <p:nvSpPr>
            <p:cNvPr id="8723" name="Google Shape;8723;p81"/>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1"/>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1"/>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81"/>
          <p:cNvGrpSpPr/>
          <p:nvPr/>
        </p:nvGrpSpPr>
        <p:grpSpPr>
          <a:xfrm>
            <a:off x="7961125" y="3673357"/>
            <a:ext cx="350995" cy="349133"/>
            <a:chOff x="6168925" y="3936925"/>
            <a:chExt cx="296950" cy="295375"/>
          </a:xfrm>
        </p:grpSpPr>
        <p:sp>
          <p:nvSpPr>
            <p:cNvPr id="8727" name="Google Shape;8727;p81"/>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1"/>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1"/>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1"/>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1"/>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1"/>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3" name="Google Shape;8733;p81"/>
          <p:cNvGrpSpPr/>
          <p:nvPr/>
        </p:nvGrpSpPr>
        <p:grpSpPr>
          <a:xfrm>
            <a:off x="6174844" y="1390429"/>
            <a:ext cx="348188" cy="349133"/>
            <a:chOff x="1674750" y="3254050"/>
            <a:chExt cx="294575" cy="295375"/>
          </a:xfrm>
        </p:grpSpPr>
        <p:sp>
          <p:nvSpPr>
            <p:cNvPr id="8734" name="Google Shape;8734;p81"/>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1"/>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1"/>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81"/>
          <p:cNvGrpSpPr/>
          <p:nvPr/>
        </p:nvGrpSpPr>
        <p:grpSpPr>
          <a:xfrm>
            <a:off x="6189239" y="1838132"/>
            <a:ext cx="319347" cy="349133"/>
            <a:chOff x="1687350" y="3618725"/>
            <a:chExt cx="270175" cy="295375"/>
          </a:xfrm>
        </p:grpSpPr>
        <p:sp>
          <p:nvSpPr>
            <p:cNvPr id="8738" name="Google Shape;8738;p81"/>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1"/>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1"/>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81"/>
          <p:cNvGrpSpPr/>
          <p:nvPr/>
        </p:nvGrpSpPr>
        <p:grpSpPr>
          <a:xfrm>
            <a:off x="6172942" y="2284613"/>
            <a:ext cx="351940" cy="349133"/>
            <a:chOff x="1672375" y="3982600"/>
            <a:chExt cx="297750" cy="295375"/>
          </a:xfrm>
        </p:grpSpPr>
        <p:sp>
          <p:nvSpPr>
            <p:cNvPr id="8742" name="Google Shape;8742;p81"/>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1"/>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1"/>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5" name="Google Shape;8745;p81"/>
          <p:cNvGrpSpPr/>
          <p:nvPr/>
        </p:nvGrpSpPr>
        <p:grpSpPr>
          <a:xfrm>
            <a:off x="4864934" y="2748808"/>
            <a:ext cx="350079" cy="350079"/>
            <a:chOff x="3497300" y="3227275"/>
            <a:chExt cx="296175" cy="296175"/>
          </a:xfrm>
        </p:grpSpPr>
        <p:sp>
          <p:nvSpPr>
            <p:cNvPr id="8746" name="Google Shape;8746;p81"/>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1"/>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1"/>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1"/>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1"/>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1"/>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1"/>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1"/>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4" name="Google Shape;8754;p81"/>
          <p:cNvGrpSpPr/>
          <p:nvPr/>
        </p:nvGrpSpPr>
        <p:grpSpPr>
          <a:xfrm>
            <a:off x="4865407" y="3198203"/>
            <a:ext cx="349133" cy="347272"/>
            <a:chOff x="3497300" y="3591950"/>
            <a:chExt cx="295375" cy="293800"/>
          </a:xfrm>
        </p:grpSpPr>
        <p:sp>
          <p:nvSpPr>
            <p:cNvPr id="8755" name="Google Shape;8755;p81"/>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1"/>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1"/>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1"/>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1"/>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1"/>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1"/>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1"/>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81"/>
          <p:cNvGrpSpPr/>
          <p:nvPr/>
        </p:nvGrpSpPr>
        <p:grpSpPr>
          <a:xfrm>
            <a:off x="4865407" y="3673341"/>
            <a:ext cx="349133" cy="349163"/>
            <a:chOff x="3497300" y="3955025"/>
            <a:chExt cx="295375" cy="295400"/>
          </a:xfrm>
        </p:grpSpPr>
        <p:sp>
          <p:nvSpPr>
            <p:cNvPr id="8764" name="Google Shape;8764;p81"/>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1"/>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1"/>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81"/>
          <p:cNvGrpSpPr/>
          <p:nvPr/>
        </p:nvGrpSpPr>
        <p:grpSpPr>
          <a:xfrm>
            <a:off x="7089979" y="2749532"/>
            <a:ext cx="327739" cy="348631"/>
            <a:chOff x="5364750" y="3235150"/>
            <a:chExt cx="277275" cy="294950"/>
          </a:xfrm>
        </p:grpSpPr>
        <p:sp>
          <p:nvSpPr>
            <p:cNvPr id="8768" name="Google Shape;8768;p81"/>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1"/>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1"/>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1"/>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1"/>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1"/>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1"/>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1"/>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6" name="Google Shape;8776;p81"/>
          <p:cNvGrpSpPr/>
          <p:nvPr/>
        </p:nvGrpSpPr>
        <p:grpSpPr>
          <a:xfrm>
            <a:off x="7078337" y="3195868"/>
            <a:ext cx="351024" cy="351941"/>
            <a:chOff x="5355300" y="3598250"/>
            <a:chExt cx="296975" cy="297750"/>
          </a:xfrm>
        </p:grpSpPr>
        <p:sp>
          <p:nvSpPr>
            <p:cNvPr id="8777" name="Google Shape;8777;p81"/>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1"/>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1"/>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1"/>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1"/>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1"/>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1"/>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1"/>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5" name="Google Shape;8785;p81"/>
          <p:cNvGrpSpPr/>
          <p:nvPr/>
        </p:nvGrpSpPr>
        <p:grpSpPr>
          <a:xfrm>
            <a:off x="7082533" y="3734790"/>
            <a:ext cx="342632" cy="226264"/>
            <a:chOff x="5358450" y="4015675"/>
            <a:chExt cx="289875" cy="191425"/>
          </a:xfrm>
        </p:grpSpPr>
        <p:sp>
          <p:nvSpPr>
            <p:cNvPr id="8786" name="Google Shape;8786;p81"/>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1"/>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1"/>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1"/>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81"/>
          <p:cNvGrpSpPr/>
          <p:nvPr/>
        </p:nvGrpSpPr>
        <p:grpSpPr>
          <a:xfrm>
            <a:off x="6209015" y="4117322"/>
            <a:ext cx="351024" cy="325464"/>
            <a:chOff x="6543825" y="3202075"/>
            <a:chExt cx="296975" cy="275350"/>
          </a:xfrm>
        </p:grpSpPr>
        <p:sp>
          <p:nvSpPr>
            <p:cNvPr id="8791" name="Google Shape;8791;p81"/>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1"/>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1"/>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1"/>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1"/>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1"/>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1"/>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81"/>
          <p:cNvGrpSpPr/>
          <p:nvPr/>
        </p:nvGrpSpPr>
        <p:grpSpPr>
          <a:xfrm>
            <a:off x="6615996" y="1397069"/>
            <a:ext cx="350079" cy="350079"/>
            <a:chOff x="2037825" y="3254050"/>
            <a:chExt cx="296175" cy="296175"/>
          </a:xfrm>
        </p:grpSpPr>
        <p:sp>
          <p:nvSpPr>
            <p:cNvPr id="8799" name="Google Shape;8799;p81"/>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1"/>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1"/>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1"/>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1"/>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1"/>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5" name="Google Shape;8805;p81"/>
          <p:cNvGrpSpPr/>
          <p:nvPr/>
        </p:nvGrpSpPr>
        <p:grpSpPr>
          <a:xfrm>
            <a:off x="6614135" y="1838236"/>
            <a:ext cx="353802" cy="348926"/>
            <a:chOff x="2034675" y="3617925"/>
            <a:chExt cx="299325" cy="295200"/>
          </a:xfrm>
        </p:grpSpPr>
        <p:sp>
          <p:nvSpPr>
            <p:cNvPr id="8806" name="Google Shape;8806;p81"/>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1"/>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1"/>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1"/>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1"/>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81"/>
          <p:cNvGrpSpPr/>
          <p:nvPr/>
        </p:nvGrpSpPr>
        <p:grpSpPr>
          <a:xfrm>
            <a:off x="6615996" y="2284613"/>
            <a:ext cx="350079" cy="349133"/>
            <a:chOff x="2037825" y="3981825"/>
            <a:chExt cx="296175" cy="295375"/>
          </a:xfrm>
        </p:grpSpPr>
        <p:sp>
          <p:nvSpPr>
            <p:cNvPr id="8812" name="Google Shape;8812;p81"/>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1"/>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1"/>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5" name="Google Shape;8815;p81"/>
          <p:cNvGrpSpPr/>
          <p:nvPr/>
        </p:nvGrpSpPr>
        <p:grpSpPr>
          <a:xfrm>
            <a:off x="5301014" y="2780929"/>
            <a:ext cx="350079" cy="285837"/>
            <a:chOff x="3860400" y="3254050"/>
            <a:chExt cx="296175" cy="241825"/>
          </a:xfrm>
        </p:grpSpPr>
        <p:sp>
          <p:nvSpPr>
            <p:cNvPr id="8816" name="Google Shape;8816;p81"/>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1"/>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1"/>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1"/>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1"/>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1"/>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1"/>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3" name="Google Shape;8823;p81"/>
          <p:cNvGrpSpPr/>
          <p:nvPr/>
        </p:nvGrpSpPr>
        <p:grpSpPr>
          <a:xfrm>
            <a:off x="5300541" y="3196800"/>
            <a:ext cx="351024" cy="350079"/>
            <a:chOff x="3859600" y="3591950"/>
            <a:chExt cx="296975" cy="296175"/>
          </a:xfrm>
        </p:grpSpPr>
        <p:sp>
          <p:nvSpPr>
            <p:cNvPr id="8824" name="Google Shape;8824;p81"/>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1"/>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1"/>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7" name="Google Shape;8827;p81"/>
          <p:cNvGrpSpPr/>
          <p:nvPr/>
        </p:nvGrpSpPr>
        <p:grpSpPr>
          <a:xfrm>
            <a:off x="5301014" y="3672883"/>
            <a:ext cx="350079" cy="350079"/>
            <a:chOff x="3860400" y="3955025"/>
            <a:chExt cx="296175" cy="296175"/>
          </a:xfrm>
        </p:grpSpPr>
        <p:sp>
          <p:nvSpPr>
            <p:cNvPr id="8828" name="Google Shape;8828;p81"/>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1"/>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1"/>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1"/>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1"/>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81"/>
          <p:cNvGrpSpPr/>
          <p:nvPr/>
        </p:nvGrpSpPr>
        <p:grpSpPr>
          <a:xfrm>
            <a:off x="7516230" y="2749281"/>
            <a:ext cx="355664" cy="349133"/>
            <a:chOff x="5716825" y="3235950"/>
            <a:chExt cx="300900" cy="295375"/>
          </a:xfrm>
        </p:grpSpPr>
        <p:sp>
          <p:nvSpPr>
            <p:cNvPr id="8834" name="Google Shape;8834;p81"/>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1"/>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1"/>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1"/>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8" name="Google Shape;8838;p81"/>
          <p:cNvGrpSpPr/>
          <p:nvPr/>
        </p:nvGrpSpPr>
        <p:grpSpPr>
          <a:xfrm>
            <a:off x="7529261" y="3207969"/>
            <a:ext cx="329601" cy="327739"/>
            <a:chOff x="5727850" y="3609275"/>
            <a:chExt cx="278850" cy="277275"/>
          </a:xfrm>
        </p:grpSpPr>
        <p:sp>
          <p:nvSpPr>
            <p:cNvPr id="8839" name="Google Shape;8839;p81"/>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1"/>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1"/>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1"/>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1"/>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81"/>
          <p:cNvGrpSpPr/>
          <p:nvPr/>
        </p:nvGrpSpPr>
        <p:grpSpPr>
          <a:xfrm>
            <a:off x="7540446" y="3673356"/>
            <a:ext cx="307231" cy="349133"/>
            <a:chOff x="5736525" y="3963700"/>
            <a:chExt cx="259925" cy="295375"/>
          </a:xfrm>
        </p:grpSpPr>
        <p:sp>
          <p:nvSpPr>
            <p:cNvPr id="8845" name="Google Shape;8845;p81"/>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1"/>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1"/>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1"/>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1"/>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1"/>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1"/>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2" name="Google Shape;8852;p81"/>
          <p:cNvGrpSpPr/>
          <p:nvPr/>
        </p:nvGrpSpPr>
        <p:grpSpPr>
          <a:xfrm>
            <a:off x="6632026" y="4122683"/>
            <a:ext cx="351024" cy="350079"/>
            <a:chOff x="6553275" y="3604550"/>
            <a:chExt cx="296975" cy="296175"/>
          </a:xfrm>
        </p:grpSpPr>
        <p:sp>
          <p:nvSpPr>
            <p:cNvPr id="8853" name="Google Shape;8853;p81"/>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1"/>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1"/>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1"/>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1"/>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1"/>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59" name="Google Shape;8859;p81"/>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Business Icons</a:t>
            </a:r>
            <a:endParaRPr sz="2400">
              <a:solidFill>
                <a:schemeClr val="lt1"/>
              </a:solidFill>
            </a:endParaRPr>
          </a:p>
        </p:txBody>
      </p:sp>
      <p:sp>
        <p:nvSpPr>
          <p:cNvPr id="8860" name="Google Shape;8860;p81"/>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64" name="Shape 8864"/>
        <p:cNvGrpSpPr/>
        <p:nvPr/>
      </p:nvGrpSpPr>
      <p:grpSpPr>
        <a:xfrm>
          <a:off x="0" y="0"/>
          <a:ext cx="0" cy="0"/>
          <a:chOff x="0" y="0"/>
          <a:chExt cx="0" cy="0"/>
        </a:xfrm>
      </p:grpSpPr>
      <p:grpSp>
        <p:nvGrpSpPr>
          <p:cNvPr id="8865" name="Google Shape;8865;p82"/>
          <p:cNvGrpSpPr/>
          <p:nvPr/>
        </p:nvGrpSpPr>
        <p:grpSpPr>
          <a:xfrm>
            <a:off x="859032" y="1380546"/>
            <a:ext cx="294401" cy="353645"/>
            <a:chOff x="-35814600" y="3202075"/>
            <a:chExt cx="242625" cy="291450"/>
          </a:xfrm>
        </p:grpSpPr>
        <p:sp>
          <p:nvSpPr>
            <p:cNvPr id="8866" name="Google Shape;8866;p82"/>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2"/>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2"/>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2"/>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2"/>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2"/>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2"/>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3" name="Google Shape;8873;p82"/>
          <p:cNvGrpSpPr/>
          <p:nvPr/>
        </p:nvGrpSpPr>
        <p:grpSpPr>
          <a:xfrm>
            <a:off x="829410" y="1821466"/>
            <a:ext cx="353645" cy="353888"/>
            <a:chOff x="-35839800" y="3561025"/>
            <a:chExt cx="291450" cy="291650"/>
          </a:xfrm>
        </p:grpSpPr>
        <p:sp>
          <p:nvSpPr>
            <p:cNvPr id="8874" name="Google Shape;8874;p82"/>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2"/>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2"/>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2"/>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2"/>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2"/>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2"/>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81" name="Google Shape;8881;p82"/>
          <p:cNvSpPr/>
          <p:nvPr/>
        </p:nvSpPr>
        <p:spPr>
          <a:xfrm>
            <a:off x="827834"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2" name="Google Shape;8882;p82"/>
          <p:cNvGrpSpPr/>
          <p:nvPr/>
        </p:nvGrpSpPr>
        <p:grpSpPr>
          <a:xfrm>
            <a:off x="3066955" y="1380546"/>
            <a:ext cx="353645" cy="353645"/>
            <a:chOff x="-34003850" y="3227275"/>
            <a:chExt cx="291450" cy="291450"/>
          </a:xfrm>
        </p:grpSpPr>
        <p:sp>
          <p:nvSpPr>
            <p:cNvPr id="8883" name="Google Shape;8883;p82"/>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2"/>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2"/>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2"/>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2"/>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82"/>
          <p:cNvGrpSpPr/>
          <p:nvPr/>
        </p:nvGrpSpPr>
        <p:grpSpPr>
          <a:xfrm>
            <a:off x="3066485" y="1821238"/>
            <a:ext cx="354586" cy="354343"/>
            <a:chOff x="-34004625" y="3585850"/>
            <a:chExt cx="292225" cy="292025"/>
          </a:xfrm>
        </p:grpSpPr>
        <p:sp>
          <p:nvSpPr>
            <p:cNvPr id="8889" name="Google Shape;8889;p82"/>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2"/>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2"/>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2"/>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2"/>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4" name="Google Shape;8894;p82"/>
          <p:cNvGrpSpPr/>
          <p:nvPr/>
        </p:nvGrpSpPr>
        <p:grpSpPr>
          <a:xfrm>
            <a:off x="3066000" y="2256439"/>
            <a:ext cx="355557" cy="354616"/>
            <a:chOff x="-34005425" y="3945575"/>
            <a:chExt cx="293025" cy="292250"/>
          </a:xfrm>
        </p:grpSpPr>
        <p:sp>
          <p:nvSpPr>
            <p:cNvPr id="8895" name="Google Shape;8895;p82"/>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2"/>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2"/>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8" name="Google Shape;8898;p82"/>
          <p:cNvGrpSpPr/>
          <p:nvPr/>
        </p:nvGrpSpPr>
        <p:grpSpPr>
          <a:xfrm>
            <a:off x="1713099" y="2729615"/>
            <a:ext cx="358408" cy="355557"/>
            <a:chOff x="-32174975" y="3192625"/>
            <a:chExt cx="295375" cy="293025"/>
          </a:xfrm>
        </p:grpSpPr>
        <p:sp>
          <p:nvSpPr>
            <p:cNvPr id="8899" name="Google Shape;8899;p82"/>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2"/>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2"/>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2"/>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3" name="Google Shape;8903;p82"/>
          <p:cNvSpPr/>
          <p:nvPr/>
        </p:nvSpPr>
        <p:spPr>
          <a:xfrm>
            <a:off x="1710145"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2"/>
          <p:cNvSpPr/>
          <p:nvPr/>
        </p:nvSpPr>
        <p:spPr>
          <a:xfrm>
            <a:off x="1714923"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5" name="Google Shape;8905;p82"/>
          <p:cNvGrpSpPr/>
          <p:nvPr/>
        </p:nvGrpSpPr>
        <p:grpSpPr>
          <a:xfrm>
            <a:off x="3952249" y="2730570"/>
            <a:ext cx="354586" cy="353645"/>
            <a:chOff x="-30345325" y="3184750"/>
            <a:chExt cx="292225" cy="291450"/>
          </a:xfrm>
        </p:grpSpPr>
        <p:sp>
          <p:nvSpPr>
            <p:cNvPr id="8906" name="Google Shape;8906;p82"/>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2"/>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2"/>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2"/>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2"/>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82"/>
          <p:cNvGrpSpPr/>
          <p:nvPr/>
        </p:nvGrpSpPr>
        <p:grpSpPr>
          <a:xfrm>
            <a:off x="1277001" y="1380546"/>
            <a:ext cx="353645" cy="353645"/>
            <a:chOff x="-35481425" y="3202075"/>
            <a:chExt cx="291450" cy="291450"/>
          </a:xfrm>
        </p:grpSpPr>
        <p:sp>
          <p:nvSpPr>
            <p:cNvPr id="8912" name="Google Shape;8912;p82"/>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2"/>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2"/>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2"/>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2"/>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2"/>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2"/>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9" name="Google Shape;8919;p82"/>
          <p:cNvGrpSpPr/>
          <p:nvPr/>
        </p:nvGrpSpPr>
        <p:grpSpPr>
          <a:xfrm>
            <a:off x="1276531" y="1822072"/>
            <a:ext cx="354586" cy="352675"/>
            <a:chOff x="-35482200" y="3561225"/>
            <a:chExt cx="292225" cy="290650"/>
          </a:xfrm>
        </p:grpSpPr>
        <p:sp>
          <p:nvSpPr>
            <p:cNvPr id="8920" name="Google Shape;8920;p82"/>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2"/>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2"/>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3" name="Google Shape;8923;p82"/>
          <p:cNvGrpSpPr/>
          <p:nvPr/>
        </p:nvGrpSpPr>
        <p:grpSpPr>
          <a:xfrm>
            <a:off x="1277001" y="2256940"/>
            <a:ext cx="353645" cy="353615"/>
            <a:chOff x="-35481425" y="3919600"/>
            <a:chExt cx="291450" cy="291425"/>
          </a:xfrm>
        </p:grpSpPr>
        <p:sp>
          <p:nvSpPr>
            <p:cNvPr id="8924" name="Google Shape;8924;p82"/>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2"/>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2"/>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2"/>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2"/>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2"/>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2"/>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2"/>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2" name="Google Shape;8932;p82"/>
          <p:cNvGrpSpPr/>
          <p:nvPr/>
        </p:nvGrpSpPr>
        <p:grpSpPr>
          <a:xfrm>
            <a:off x="3512636" y="1381031"/>
            <a:ext cx="357468" cy="352675"/>
            <a:chOff x="-33645475" y="3228075"/>
            <a:chExt cx="294600" cy="290650"/>
          </a:xfrm>
        </p:grpSpPr>
        <p:sp>
          <p:nvSpPr>
            <p:cNvPr id="8933" name="Google Shape;8933;p82"/>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2"/>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2"/>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2"/>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2"/>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2"/>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2"/>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82"/>
          <p:cNvGrpSpPr/>
          <p:nvPr/>
        </p:nvGrpSpPr>
        <p:grpSpPr>
          <a:xfrm>
            <a:off x="3513606" y="1821116"/>
            <a:ext cx="355526" cy="354586"/>
            <a:chOff x="-33646250" y="3586425"/>
            <a:chExt cx="293000" cy="292225"/>
          </a:xfrm>
        </p:grpSpPr>
        <p:sp>
          <p:nvSpPr>
            <p:cNvPr id="8941" name="Google Shape;8941;p82"/>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2"/>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3" name="Google Shape;8943;p82"/>
          <p:cNvGrpSpPr/>
          <p:nvPr/>
        </p:nvGrpSpPr>
        <p:grpSpPr>
          <a:xfrm>
            <a:off x="3514076" y="2255969"/>
            <a:ext cx="354586" cy="355557"/>
            <a:chOff x="-33645475" y="3944800"/>
            <a:chExt cx="292225" cy="293025"/>
          </a:xfrm>
        </p:grpSpPr>
        <p:sp>
          <p:nvSpPr>
            <p:cNvPr id="8944" name="Google Shape;8944;p82"/>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2"/>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2"/>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2"/>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2"/>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2"/>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2"/>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2"/>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2"/>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2"/>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82"/>
          <p:cNvGrpSpPr/>
          <p:nvPr/>
        </p:nvGrpSpPr>
        <p:grpSpPr>
          <a:xfrm>
            <a:off x="2167295" y="2729706"/>
            <a:ext cx="352675" cy="355375"/>
            <a:chOff x="-31809525" y="3192625"/>
            <a:chExt cx="290650" cy="292875"/>
          </a:xfrm>
        </p:grpSpPr>
        <p:sp>
          <p:nvSpPr>
            <p:cNvPr id="8955" name="Google Shape;8955;p82"/>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2"/>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2"/>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2"/>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9" name="Google Shape;8959;p82"/>
          <p:cNvGrpSpPr/>
          <p:nvPr/>
        </p:nvGrpSpPr>
        <p:grpSpPr>
          <a:xfrm>
            <a:off x="2166810" y="3200258"/>
            <a:ext cx="353645" cy="355557"/>
            <a:chOff x="-31811100" y="3550975"/>
            <a:chExt cx="291450" cy="293025"/>
          </a:xfrm>
        </p:grpSpPr>
        <p:sp>
          <p:nvSpPr>
            <p:cNvPr id="8960" name="Google Shape;8960;p82"/>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2"/>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2"/>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2"/>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2"/>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2"/>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2"/>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82"/>
          <p:cNvGrpSpPr/>
          <p:nvPr/>
        </p:nvGrpSpPr>
        <p:grpSpPr>
          <a:xfrm>
            <a:off x="2160606" y="3664562"/>
            <a:ext cx="366052" cy="356831"/>
            <a:chOff x="-31817400" y="3910025"/>
            <a:chExt cx="301675" cy="294075"/>
          </a:xfrm>
        </p:grpSpPr>
        <p:sp>
          <p:nvSpPr>
            <p:cNvPr id="8968" name="Google Shape;8968;p82"/>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2"/>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2"/>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82"/>
          <p:cNvGrpSpPr/>
          <p:nvPr/>
        </p:nvGrpSpPr>
        <p:grpSpPr>
          <a:xfrm>
            <a:off x="3952234" y="3200743"/>
            <a:ext cx="354616" cy="354586"/>
            <a:chOff x="-30354000" y="3569100"/>
            <a:chExt cx="292250" cy="292225"/>
          </a:xfrm>
        </p:grpSpPr>
        <p:sp>
          <p:nvSpPr>
            <p:cNvPr id="8972" name="Google Shape;8972;p82"/>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2"/>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2"/>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2"/>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2"/>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2"/>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82"/>
          <p:cNvGrpSpPr/>
          <p:nvPr/>
        </p:nvGrpSpPr>
        <p:grpSpPr>
          <a:xfrm>
            <a:off x="1730812" y="1380546"/>
            <a:ext cx="342148" cy="353645"/>
            <a:chOff x="-35118325" y="3202075"/>
            <a:chExt cx="281975" cy="291450"/>
          </a:xfrm>
        </p:grpSpPr>
        <p:sp>
          <p:nvSpPr>
            <p:cNvPr id="8979" name="Google Shape;8979;p82"/>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2"/>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2"/>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2"/>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3" name="Google Shape;8983;p82"/>
          <p:cNvGrpSpPr/>
          <p:nvPr/>
        </p:nvGrpSpPr>
        <p:grpSpPr>
          <a:xfrm>
            <a:off x="1724593" y="1821799"/>
            <a:ext cx="354586" cy="353221"/>
            <a:chOff x="-35123050" y="3561225"/>
            <a:chExt cx="292225" cy="291100"/>
          </a:xfrm>
        </p:grpSpPr>
        <p:sp>
          <p:nvSpPr>
            <p:cNvPr id="8984" name="Google Shape;8984;p82"/>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2"/>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82"/>
          <p:cNvGrpSpPr/>
          <p:nvPr/>
        </p:nvGrpSpPr>
        <p:grpSpPr>
          <a:xfrm>
            <a:off x="1766652" y="2256940"/>
            <a:ext cx="270467" cy="353615"/>
            <a:chOff x="-35089175" y="3919600"/>
            <a:chExt cx="222900" cy="291425"/>
          </a:xfrm>
        </p:grpSpPr>
        <p:sp>
          <p:nvSpPr>
            <p:cNvPr id="8987" name="Google Shape;8987;p82"/>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2"/>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82"/>
          <p:cNvGrpSpPr/>
          <p:nvPr/>
        </p:nvGrpSpPr>
        <p:grpSpPr>
          <a:xfrm>
            <a:off x="3963648" y="1380303"/>
            <a:ext cx="336445" cy="354131"/>
            <a:chOff x="-33277650" y="3226875"/>
            <a:chExt cx="277275" cy="291850"/>
          </a:xfrm>
        </p:grpSpPr>
        <p:sp>
          <p:nvSpPr>
            <p:cNvPr id="8990" name="Google Shape;8990;p82"/>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2"/>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2"/>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2"/>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2"/>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2"/>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2"/>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7" name="Google Shape;8997;p82"/>
          <p:cNvGrpSpPr/>
          <p:nvPr/>
        </p:nvGrpSpPr>
        <p:grpSpPr>
          <a:xfrm>
            <a:off x="3955048" y="1821587"/>
            <a:ext cx="353645" cy="353645"/>
            <a:chOff x="-33286325" y="3586425"/>
            <a:chExt cx="291450" cy="291450"/>
          </a:xfrm>
        </p:grpSpPr>
        <p:sp>
          <p:nvSpPr>
            <p:cNvPr id="8998" name="Google Shape;8998;p82"/>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2"/>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2"/>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2"/>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2"/>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3" name="Google Shape;9003;p82"/>
          <p:cNvGrpSpPr/>
          <p:nvPr/>
        </p:nvGrpSpPr>
        <p:grpSpPr>
          <a:xfrm>
            <a:off x="3955048" y="2255969"/>
            <a:ext cx="353645" cy="355557"/>
            <a:chOff x="-33286325" y="3944800"/>
            <a:chExt cx="291450" cy="293025"/>
          </a:xfrm>
        </p:grpSpPr>
        <p:sp>
          <p:nvSpPr>
            <p:cNvPr id="9004" name="Google Shape;9004;p82"/>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2"/>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2"/>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2"/>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8" name="Google Shape;9008;p82"/>
          <p:cNvGrpSpPr/>
          <p:nvPr/>
        </p:nvGrpSpPr>
        <p:grpSpPr>
          <a:xfrm>
            <a:off x="2613445" y="2729129"/>
            <a:ext cx="353645" cy="356527"/>
            <a:chOff x="-31452725" y="3191825"/>
            <a:chExt cx="291450" cy="293825"/>
          </a:xfrm>
        </p:grpSpPr>
        <p:sp>
          <p:nvSpPr>
            <p:cNvPr id="9009" name="Google Shape;9009;p82"/>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2"/>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2"/>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2"/>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82"/>
          <p:cNvGrpSpPr/>
          <p:nvPr/>
        </p:nvGrpSpPr>
        <p:grpSpPr>
          <a:xfrm>
            <a:off x="2612975" y="3200744"/>
            <a:ext cx="354586" cy="354586"/>
            <a:chOff x="-31452725" y="3551775"/>
            <a:chExt cx="292225" cy="292225"/>
          </a:xfrm>
        </p:grpSpPr>
        <p:sp>
          <p:nvSpPr>
            <p:cNvPr id="9014" name="Google Shape;9014;p82"/>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2"/>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2"/>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2"/>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82"/>
          <p:cNvGrpSpPr/>
          <p:nvPr/>
        </p:nvGrpSpPr>
        <p:grpSpPr>
          <a:xfrm>
            <a:off x="2611534" y="3664729"/>
            <a:ext cx="357468" cy="356497"/>
            <a:chOff x="-31455100" y="3909350"/>
            <a:chExt cx="294600" cy="293800"/>
          </a:xfrm>
        </p:grpSpPr>
        <p:sp>
          <p:nvSpPr>
            <p:cNvPr id="9019" name="Google Shape;9019;p82"/>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2"/>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82"/>
          <p:cNvGrpSpPr/>
          <p:nvPr/>
        </p:nvGrpSpPr>
        <p:grpSpPr>
          <a:xfrm>
            <a:off x="3952719" y="3665684"/>
            <a:ext cx="353645" cy="354586"/>
            <a:chOff x="-30345325" y="3918800"/>
            <a:chExt cx="291450" cy="292225"/>
          </a:xfrm>
        </p:grpSpPr>
        <p:sp>
          <p:nvSpPr>
            <p:cNvPr id="9022" name="Google Shape;9022;p82"/>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2"/>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2"/>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2"/>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2"/>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7" name="Google Shape;9027;p82"/>
          <p:cNvGrpSpPr/>
          <p:nvPr/>
        </p:nvGrpSpPr>
        <p:grpSpPr>
          <a:xfrm>
            <a:off x="2172184" y="1821587"/>
            <a:ext cx="353645" cy="353645"/>
            <a:chOff x="-34763900" y="3561225"/>
            <a:chExt cx="291450" cy="291450"/>
          </a:xfrm>
        </p:grpSpPr>
        <p:sp>
          <p:nvSpPr>
            <p:cNvPr id="9028" name="Google Shape;9028;p82"/>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2"/>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2"/>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31" name="Google Shape;9031;p82"/>
          <p:cNvSpPr/>
          <p:nvPr/>
        </p:nvSpPr>
        <p:spPr>
          <a:xfrm>
            <a:off x="2171583"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32" name="Google Shape;9032;p82"/>
          <p:cNvGrpSpPr/>
          <p:nvPr/>
        </p:nvGrpSpPr>
        <p:grpSpPr>
          <a:xfrm>
            <a:off x="827081" y="2730099"/>
            <a:ext cx="354586" cy="354586"/>
            <a:chOff x="-32927950" y="3227275"/>
            <a:chExt cx="292225" cy="292225"/>
          </a:xfrm>
        </p:grpSpPr>
        <p:sp>
          <p:nvSpPr>
            <p:cNvPr id="9033" name="Google Shape;9033;p82"/>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2"/>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2"/>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2"/>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2"/>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82"/>
          <p:cNvGrpSpPr/>
          <p:nvPr/>
        </p:nvGrpSpPr>
        <p:grpSpPr>
          <a:xfrm>
            <a:off x="826596" y="3201213"/>
            <a:ext cx="355557" cy="353645"/>
            <a:chOff x="-32927950" y="3586425"/>
            <a:chExt cx="293025" cy="291450"/>
          </a:xfrm>
        </p:grpSpPr>
        <p:sp>
          <p:nvSpPr>
            <p:cNvPr id="9039" name="Google Shape;9039;p82"/>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2"/>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2"/>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2"/>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2"/>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4" name="Google Shape;9044;p82"/>
          <p:cNvGrpSpPr/>
          <p:nvPr/>
        </p:nvGrpSpPr>
        <p:grpSpPr>
          <a:xfrm>
            <a:off x="827081" y="3665198"/>
            <a:ext cx="354586" cy="355557"/>
            <a:chOff x="-32927950" y="3944800"/>
            <a:chExt cx="292225" cy="293025"/>
          </a:xfrm>
        </p:grpSpPr>
        <p:sp>
          <p:nvSpPr>
            <p:cNvPr id="9045" name="Google Shape;9045;p82"/>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2"/>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2"/>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2"/>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2"/>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2"/>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2"/>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2"/>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2"/>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82"/>
          <p:cNvGrpSpPr/>
          <p:nvPr/>
        </p:nvGrpSpPr>
        <p:grpSpPr>
          <a:xfrm>
            <a:off x="3055873" y="2730449"/>
            <a:ext cx="354586" cy="353888"/>
            <a:chOff x="-31094350" y="3194000"/>
            <a:chExt cx="292225" cy="291650"/>
          </a:xfrm>
        </p:grpSpPr>
        <p:sp>
          <p:nvSpPr>
            <p:cNvPr id="9055" name="Google Shape;9055;p82"/>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2"/>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2"/>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2"/>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2"/>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2"/>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2"/>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2"/>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3" name="Google Shape;9063;p82"/>
          <p:cNvGrpSpPr/>
          <p:nvPr/>
        </p:nvGrpSpPr>
        <p:grpSpPr>
          <a:xfrm>
            <a:off x="3056343" y="3200941"/>
            <a:ext cx="353645" cy="354191"/>
            <a:chOff x="-31093575" y="3552550"/>
            <a:chExt cx="291450" cy="291900"/>
          </a:xfrm>
        </p:grpSpPr>
        <p:sp>
          <p:nvSpPr>
            <p:cNvPr id="9064" name="Google Shape;9064;p82"/>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2"/>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2"/>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2"/>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82"/>
          <p:cNvGrpSpPr/>
          <p:nvPr/>
        </p:nvGrpSpPr>
        <p:grpSpPr>
          <a:xfrm>
            <a:off x="2182711" y="1380546"/>
            <a:ext cx="332593" cy="353645"/>
            <a:chOff x="-34755225" y="3202075"/>
            <a:chExt cx="274100" cy="291450"/>
          </a:xfrm>
        </p:grpSpPr>
        <p:sp>
          <p:nvSpPr>
            <p:cNvPr id="9069" name="Google Shape;9069;p82"/>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2"/>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2"/>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2"/>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2"/>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2"/>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2"/>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82"/>
          <p:cNvGrpSpPr/>
          <p:nvPr/>
        </p:nvGrpSpPr>
        <p:grpSpPr>
          <a:xfrm>
            <a:off x="3056343" y="3666169"/>
            <a:ext cx="353645" cy="353615"/>
            <a:chOff x="-31093575" y="3911725"/>
            <a:chExt cx="291450" cy="291425"/>
          </a:xfrm>
        </p:grpSpPr>
        <p:sp>
          <p:nvSpPr>
            <p:cNvPr id="9077" name="Google Shape;9077;p82"/>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2"/>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82"/>
          <p:cNvGrpSpPr/>
          <p:nvPr/>
        </p:nvGrpSpPr>
        <p:grpSpPr>
          <a:xfrm>
            <a:off x="2165773" y="4123136"/>
            <a:ext cx="356497" cy="354586"/>
            <a:chOff x="-29946000" y="3183175"/>
            <a:chExt cx="293800" cy="292225"/>
          </a:xfrm>
        </p:grpSpPr>
        <p:sp>
          <p:nvSpPr>
            <p:cNvPr id="9080" name="Google Shape;9080;p82"/>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2"/>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2"/>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2"/>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2"/>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2"/>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6" name="Google Shape;9086;p82"/>
          <p:cNvGrpSpPr/>
          <p:nvPr/>
        </p:nvGrpSpPr>
        <p:grpSpPr>
          <a:xfrm>
            <a:off x="2610305" y="1380289"/>
            <a:ext cx="358408" cy="354161"/>
            <a:chOff x="-34408675" y="3202075"/>
            <a:chExt cx="295375" cy="291875"/>
          </a:xfrm>
        </p:grpSpPr>
        <p:sp>
          <p:nvSpPr>
            <p:cNvPr id="9087" name="Google Shape;9087;p82"/>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2"/>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2"/>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2"/>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82"/>
          <p:cNvGrpSpPr/>
          <p:nvPr/>
        </p:nvGrpSpPr>
        <p:grpSpPr>
          <a:xfrm>
            <a:off x="2612216" y="1820283"/>
            <a:ext cx="354586" cy="356254"/>
            <a:chOff x="-34405525" y="3558075"/>
            <a:chExt cx="292225" cy="293600"/>
          </a:xfrm>
        </p:grpSpPr>
        <p:sp>
          <p:nvSpPr>
            <p:cNvPr id="9092" name="Google Shape;9092;p82"/>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2"/>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2"/>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5" name="Google Shape;9095;p82"/>
          <p:cNvGrpSpPr/>
          <p:nvPr/>
        </p:nvGrpSpPr>
        <p:grpSpPr>
          <a:xfrm>
            <a:off x="2611730" y="2256940"/>
            <a:ext cx="355557" cy="353615"/>
            <a:chOff x="-34406325" y="3919600"/>
            <a:chExt cx="293025" cy="291425"/>
          </a:xfrm>
        </p:grpSpPr>
        <p:sp>
          <p:nvSpPr>
            <p:cNvPr id="9096" name="Google Shape;9096;p82"/>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2"/>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2"/>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2"/>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2"/>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2"/>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2"/>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82"/>
          <p:cNvGrpSpPr/>
          <p:nvPr/>
        </p:nvGrpSpPr>
        <p:grpSpPr>
          <a:xfrm>
            <a:off x="1275628" y="2736303"/>
            <a:ext cx="353645" cy="342179"/>
            <a:chOff x="-32568800" y="3232000"/>
            <a:chExt cx="291450" cy="282000"/>
          </a:xfrm>
        </p:grpSpPr>
        <p:sp>
          <p:nvSpPr>
            <p:cNvPr id="9104" name="Google Shape;9104;p82"/>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2"/>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6" name="Google Shape;9106;p82"/>
          <p:cNvGrpSpPr/>
          <p:nvPr/>
        </p:nvGrpSpPr>
        <p:grpSpPr>
          <a:xfrm>
            <a:off x="1275158" y="3201213"/>
            <a:ext cx="354586" cy="353645"/>
            <a:chOff x="-32569575" y="3586425"/>
            <a:chExt cx="292225" cy="291450"/>
          </a:xfrm>
        </p:grpSpPr>
        <p:sp>
          <p:nvSpPr>
            <p:cNvPr id="9107" name="Google Shape;9107;p82"/>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2"/>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82"/>
          <p:cNvGrpSpPr/>
          <p:nvPr/>
        </p:nvGrpSpPr>
        <p:grpSpPr>
          <a:xfrm>
            <a:off x="1266073" y="3665805"/>
            <a:ext cx="372756" cy="354343"/>
            <a:chOff x="-32576675" y="3944600"/>
            <a:chExt cx="307200" cy="292025"/>
          </a:xfrm>
        </p:grpSpPr>
        <p:sp>
          <p:nvSpPr>
            <p:cNvPr id="9110" name="Google Shape;9110;p82"/>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2"/>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2" name="Google Shape;9112;p82"/>
          <p:cNvGrpSpPr/>
          <p:nvPr/>
        </p:nvGrpSpPr>
        <p:grpSpPr>
          <a:xfrm>
            <a:off x="3511040" y="2730100"/>
            <a:ext cx="354586" cy="354586"/>
            <a:chOff x="-30735200" y="3192625"/>
            <a:chExt cx="292225" cy="292225"/>
          </a:xfrm>
        </p:grpSpPr>
        <p:sp>
          <p:nvSpPr>
            <p:cNvPr id="9113" name="Google Shape;9113;p82"/>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2"/>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2"/>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2"/>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2"/>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2"/>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2"/>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82"/>
          <p:cNvGrpSpPr/>
          <p:nvPr/>
        </p:nvGrpSpPr>
        <p:grpSpPr>
          <a:xfrm>
            <a:off x="3511040" y="3201532"/>
            <a:ext cx="354586" cy="353008"/>
            <a:chOff x="-30735200" y="3552550"/>
            <a:chExt cx="292225" cy="290925"/>
          </a:xfrm>
        </p:grpSpPr>
        <p:sp>
          <p:nvSpPr>
            <p:cNvPr id="9121" name="Google Shape;9121;p82"/>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2"/>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3" name="Google Shape;9123;p82"/>
          <p:cNvGrpSpPr/>
          <p:nvPr/>
        </p:nvGrpSpPr>
        <p:grpSpPr>
          <a:xfrm>
            <a:off x="3511040" y="3666154"/>
            <a:ext cx="354586" cy="353645"/>
            <a:chOff x="-30735200" y="3910925"/>
            <a:chExt cx="292225" cy="291450"/>
          </a:xfrm>
        </p:grpSpPr>
        <p:sp>
          <p:nvSpPr>
            <p:cNvPr id="9124" name="Google Shape;9124;p82"/>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2"/>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6" name="Google Shape;9126;p82"/>
          <p:cNvSpPr/>
          <p:nvPr/>
        </p:nvSpPr>
        <p:spPr>
          <a:xfrm>
            <a:off x="2614155"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7" name="Google Shape;9127;p82"/>
          <p:cNvGrpSpPr/>
          <p:nvPr/>
        </p:nvGrpSpPr>
        <p:grpSpPr>
          <a:xfrm>
            <a:off x="4864547" y="1375808"/>
            <a:ext cx="358971" cy="359224"/>
            <a:chOff x="-57956275" y="3197925"/>
            <a:chExt cx="319000" cy="319225"/>
          </a:xfrm>
        </p:grpSpPr>
        <p:sp>
          <p:nvSpPr>
            <p:cNvPr id="9128" name="Google Shape;9128;p82"/>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2"/>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2"/>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2"/>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2"/>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2"/>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2"/>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5" name="Google Shape;9135;p82"/>
          <p:cNvGrpSpPr/>
          <p:nvPr/>
        </p:nvGrpSpPr>
        <p:grpSpPr>
          <a:xfrm>
            <a:off x="4886701" y="1832234"/>
            <a:ext cx="314662" cy="358971"/>
            <a:chOff x="-57940525" y="3590375"/>
            <a:chExt cx="279625" cy="319000"/>
          </a:xfrm>
        </p:grpSpPr>
        <p:sp>
          <p:nvSpPr>
            <p:cNvPr id="9136" name="Google Shape;9136;p82"/>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2"/>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2"/>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2"/>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2"/>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1" name="Google Shape;9141;p82"/>
          <p:cNvGrpSpPr/>
          <p:nvPr/>
        </p:nvGrpSpPr>
        <p:grpSpPr>
          <a:xfrm>
            <a:off x="4857582" y="2273605"/>
            <a:ext cx="358099" cy="358999"/>
            <a:chOff x="-57959425" y="3982600"/>
            <a:chExt cx="318225" cy="319025"/>
          </a:xfrm>
        </p:grpSpPr>
        <p:sp>
          <p:nvSpPr>
            <p:cNvPr id="9142" name="Google Shape;9142;p82"/>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2"/>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2"/>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2"/>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82"/>
          <p:cNvGrpSpPr/>
          <p:nvPr/>
        </p:nvGrpSpPr>
        <p:grpSpPr>
          <a:xfrm>
            <a:off x="7057749" y="1376934"/>
            <a:ext cx="357226" cy="357226"/>
            <a:chOff x="-55987225" y="3198925"/>
            <a:chExt cx="317450" cy="317450"/>
          </a:xfrm>
        </p:grpSpPr>
        <p:sp>
          <p:nvSpPr>
            <p:cNvPr id="9147" name="Google Shape;9147;p82"/>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2"/>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2"/>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2"/>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82"/>
          <p:cNvGrpSpPr/>
          <p:nvPr/>
        </p:nvGrpSpPr>
        <p:grpSpPr>
          <a:xfrm>
            <a:off x="7057749" y="1832965"/>
            <a:ext cx="357226" cy="357367"/>
            <a:chOff x="-55987225" y="3591025"/>
            <a:chExt cx="317450" cy="317575"/>
          </a:xfrm>
        </p:grpSpPr>
        <p:sp>
          <p:nvSpPr>
            <p:cNvPr id="9152" name="Google Shape;9152;p82"/>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2"/>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2"/>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2"/>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2"/>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7" name="Google Shape;9157;p82"/>
          <p:cNvGrpSpPr/>
          <p:nvPr/>
        </p:nvGrpSpPr>
        <p:grpSpPr>
          <a:xfrm>
            <a:off x="7071665" y="2273605"/>
            <a:ext cx="358999" cy="358999"/>
            <a:chOff x="-55988800" y="3982600"/>
            <a:chExt cx="319025" cy="319025"/>
          </a:xfrm>
        </p:grpSpPr>
        <p:sp>
          <p:nvSpPr>
            <p:cNvPr id="9158" name="Google Shape;9158;p82"/>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2"/>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2"/>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2"/>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2"/>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82"/>
          <p:cNvGrpSpPr/>
          <p:nvPr/>
        </p:nvGrpSpPr>
        <p:grpSpPr>
          <a:xfrm>
            <a:off x="5730184" y="2731562"/>
            <a:ext cx="356326" cy="358971"/>
            <a:chOff x="-54026025" y="3192625"/>
            <a:chExt cx="316650" cy="319000"/>
          </a:xfrm>
        </p:grpSpPr>
        <p:sp>
          <p:nvSpPr>
            <p:cNvPr id="9164" name="Google Shape;9164;p82"/>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2"/>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2"/>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2"/>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2"/>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2"/>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2"/>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2"/>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2" name="Google Shape;9172;p82"/>
          <p:cNvGrpSpPr/>
          <p:nvPr/>
        </p:nvGrpSpPr>
        <p:grpSpPr>
          <a:xfrm>
            <a:off x="5750130" y="3202536"/>
            <a:ext cx="316434" cy="358099"/>
            <a:chOff x="-54007925" y="3584850"/>
            <a:chExt cx="281200" cy="318225"/>
          </a:xfrm>
        </p:grpSpPr>
        <p:sp>
          <p:nvSpPr>
            <p:cNvPr id="9173" name="Google Shape;9173;p82"/>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2"/>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2"/>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2"/>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2"/>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2"/>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82"/>
          <p:cNvGrpSpPr/>
          <p:nvPr/>
        </p:nvGrpSpPr>
        <p:grpSpPr>
          <a:xfrm>
            <a:off x="5750130" y="3664421"/>
            <a:ext cx="316434" cy="358914"/>
            <a:chOff x="-54007925" y="3975575"/>
            <a:chExt cx="281200" cy="318950"/>
          </a:xfrm>
        </p:grpSpPr>
        <p:sp>
          <p:nvSpPr>
            <p:cNvPr id="9180" name="Google Shape;9180;p82"/>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2"/>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2"/>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2"/>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82"/>
          <p:cNvGrpSpPr/>
          <p:nvPr/>
        </p:nvGrpSpPr>
        <p:grpSpPr>
          <a:xfrm>
            <a:off x="7984996" y="2748891"/>
            <a:ext cx="274770" cy="358492"/>
            <a:chOff x="-52005775" y="3208025"/>
            <a:chExt cx="244175" cy="318575"/>
          </a:xfrm>
        </p:grpSpPr>
        <p:sp>
          <p:nvSpPr>
            <p:cNvPr id="9185" name="Google Shape;9185;p82"/>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2"/>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2"/>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2"/>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2"/>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2"/>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2"/>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2"/>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2"/>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2"/>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2"/>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6" name="Google Shape;9196;p82"/>
          <p:cNvGrpSpPr/>
          <p:nvPr/>
        </p:nvGrpSpPr>
        <p:grpSpPr>
          <a:xfrm>
            <a:off x="5291462" y="1376934"/>
            <a:ext cx="358099" cy="358099"/>
            <a:chOff x="-57568775" y="3198925"/>
            <a:chExt cx="318225" cy="318225"/>
          </a:xfrm>
        </p:grpSpPr>
        <p:sp>
          <p:nvSpPr>
            <p:cNvPr id="9197" name="Google Shape;9197;p82"/>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2"/>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2"/>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2"/>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2"/>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2"/>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82"/>
          <p:cNvGrpSpPr/>
          <p:nvPr/>
        </p:nvGrpSpPr>
        <p:grpSpPr>
          <a:xfrm>
            <a:off x="5313181" y="1832234"/>
            <a:ext cx="314662" cy="358099"/>
            <a:chOff x="-57549075" y="3590375"/>
            <a:chExt cx="279625" cy="318225"/>
          </a:xfrm>
        </p:grpSpPr>
        <p:sp>
          <p:nvSpPr>
            <p:cNvPr id="9204" name="Google Shape;9204;p82"/>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2"/>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2"/>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2"/>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82"/>
          <p:cNvGrpSpPr/>
          <p:nvPr/>
        </p:nvGrpSpPr>
        <p:grpSpPr>
          <a:xfrm>
            <a:off x="5305378" y="2273605"/>
            <a:ext cx="359871" cy="359871"/>
            <a:chOff x="-57570350" y="3982600"/>
            <a:chExt cx="319800" cy="319800"/>
          </a:xfrm>
        </p:grpSpPr>
        <p:sp>
          <p:nvSpPr>
            <p:cNvPr id="9209" name="Google Shape;9209;p82"/>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2"/>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2"/>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2"/>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3" name="Google Shape;9213;p82"/>
          <p:cNvGrpSpPr/>
          <p:nvPr/>
        </p:nvGrpSpPr>
        <p:grpSpPr>
          <a:xfrm>
            <a:off x="7520416" y="1376033"/>
            <a:ext cx="314662" cy="358999"/>
            <a:chOff x="-55576850" y="3198125"/>
            <a:chExt cx="279625" cy="319025"/>
          </a:xfrm>
        </p:grpSpPr>
        <p:sp>
          <p:nvSpPr>
            <p:cNvPr id="9214" name="Google Shape;9214;p82"/>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2"/>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2"/>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2"/>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8" name="Google Shape;9218;p82"/>
          <p:cNvGrpSpPr/>
          <p:nvPr/>
        </p:nvGrpSpPr>
        <p:grpSpPr>
          <a:xfrm>
            <a:off x="7497812" y="1832009"/>
            <a:ext cx="359871" cy="358324"/>
            <a:chOff x="-55596550" y="3590175"/>
            <a:chExt cx="319800" cy="318425"/>
          </a:xfrm>
        </p:grpSpPr>
        <p:sp>
          <p:nvSpPr>
            <p:cNvPr id="9219" name="Google Shape;9219;p82"/>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2"/>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2"/>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2"/>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82"/>
          <p:cNvGrpSpPr/>
          <p:nvPr/>
        </p:nvGrpSpPr>
        <p:grpSpPr>
          <a:xfrm>
            <a:off x="7513049" y="2273351"/>
            <a:ext cx="358999" cy="359252"/>
            <a:chOff x="-55595775" y="3982375"/>
            <a:chExt cx="319025" cy="319250"/>
          </a:xfrm>
        </p:grpSpPr>
        <p:sp>
          <p:nvSpPr>
            <p:cNvPr id="9224" name="Google Shape;9224;p82"/>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2"/>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2"/>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2"/>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2"/>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2"/>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0" name="Google Shape;9230;p82"/>
          <p:cNvGrpSpPr/>
          <p:nvPr/>
        </p:nvGrpSpPr>
        <p:grpSpPr>
          <a:xfrm>
            <a:off x="6170232" y="2731562"/>
            <a:ext cx="358999" cy="358099"/>
            <a:chOff x="-53635375" y="3192625"/>
            <a:chExt cx="319025" cy="318225"/>
          </a:xfrm>
        </p:grpSpPr>
        <p:sp>
          <p:nvSpPr>
            <p:cNvPr id="9231" name="Google Shape;9231;p82"/>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2"/>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2"/>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82"/>
          <p:cNvGrpSpPr/>
          <p:nvPr/>
        </p:nvGrpSpPr>
        <p:grpSpPr>
          <a:xfrm>
            <a:off x="6192401" y="3202536"/>
            <a:ext cx="314662" cy="358999"/>
            <a:chOff x="-53615675" y="3584850"/>
            <a:chExt cx="279625" cy="319025"/>
          </a:xfrm>
        </p:grpSpPr>
        <p:sp>
          <p:nvSpPr>
            <p:cNvPr id="9235" name="Google Shape;9235;p82"/>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2"/>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2"/>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8" name="Google Shape;9238;p82"/>
          <p:cNvGrpSpPr/>
          <p:nvPr/>
        </p:nvGrpSpPr>
        <p:grpSpPr>
          <a:xfrm>
            <a:off x="6170246" y="3665461"/>
            <a:ext cx="358971" cy="357874"/>
            <a:chOff x="-53634575" y="3976500"/>
            <a:chExt cx="319000" cy="318025"/>
          </a:xfrm>
        </p:grpSpPr>
        <p:sp>
          <p:nvSpPr>
            <p:cNvPr id="9239" name="Google Shape;9239;p82"/>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2"/>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2"/>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2"/>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2"/>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2"/>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2"/>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2"/>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7" name="Google Shape;9247;p82"/>
          <p:cNvGrpSpPr/>
          <p:nvPr/>
        </p:nvGrpSpPr>
        <p:grpSpPr>
          <a:xfrm>
            <a:off x="7965050" y="3208415"/>
            <a:ext cx="314662" cy="358436"/>
            <a:chOff x="-52023900" y="3590075"/>
            <a:chExt cx="279625" cy="318525"/>
          </a:xfrm>
        </p:grpSpPr>
        <p:sp>
          <p:nvSpPr>
            <p:cNvPr id="9248" name="Google Shape;9248;p82"/>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2"/>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2"/>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2"/>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2"/>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2"/>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2"/>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82"/>
          <p:cNvGrpSpPr/>
          <p:nvPr/>
        </p:nvGrpSpPr>
        <p:grpSpPr>
          <a:xfrm>
            <a:off x="5728292" y="1376934"/>
            <a:ext cx="358971" cy="358971"/>
            <a:chOff x="-57173375" y="3198925"/>
            <a:chExt cx="319000" cy="319000"/>
          </a:xfrm>
        </p:grpSpPr>
        <p:sp>
          <p:nvSpPr>
            <p:cNvPr id="9256" name="Google Shape;9256;p82"/>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2"/>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2"/>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2"/>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0" name="Google Shape;9260;p82"/>
          <p:cNvGrpSpPr/>
          <p:nvPr/>
        </p:nvGrpSpPr>
        <p:grpSpPr>
          <a:xfrm>
            <a:off x="5729178" y="1854374"/>
            <a:ext cx="357198" cy="314690"/>
            <a:chOff x="-57176525" y="3610050"/>
            <a:chExt cx="317425" cy="279650"/>
          </a:xfrm>
        </p:grpSpPr>
        <p:sp>
          <p:nvSpPr>
            <p:cNvPr id="9261" name="Google Shape;9261;p82"/>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2"/>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2"/>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2"/>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2"/>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82"/>
          <p:cNvGrpSpPr/>
          <p:nvPr/>
        </p:nvGrpSpPr>
        <p:grpSpPr>
          <a:xfrm>
            <a:off x="7939633" y="1376934"/>
            <a:ext cx="358099" cy="356326"/>
            <a:chOff x="-55202750" y="3198925"/>
            <a:chExt cx="318225" cy="316650"/>
          </a:xfrm>
        </p:grpSpPr>
        <p:sp>
          <p:nvSpPr>
            <p:cNvPr id="9267" name="Google Shape;9267;p82"/>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2"/>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9" name="Google Shape;9269;p82"/>
          <p:cNvGrpSpPr/>
          <p:nvPr/>
        </p:nvGrpSpPr>
        <p:grpSpPr>
          <a:xfrm>
            <a:off x="7950267" y="1832234"/>
            <a:ext cx="336830" cy="358099"/>
            <a:chOff x="-55194875" y="3590375"/>
            <a:chExt cx="299325" cy="318225"/>
          </a:xfrm>
        </p:grpSpPr>
        <p:sp>
          <p:nvSpPr>
            <p:cNvPr id="9270" name="Google Shape;9270;p82"/>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2"/>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2"/>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2"/>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2"/>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5" name="Google Shape;9275;p82"/>
          <p:cNvGrpSpPr/>
          <p:nvPr/>
        </p:nvGrpSpPr>
        <p:grpSpPr>
          <a:xfrm>
            <a:off x="7954884" y="2274505"/>
            <a:ext cx="357198" cy="357198"/>
            <a:chOff x="-55203525" y="3983400"/>
            <a:chExt cx="317425" cy="317425"/>
          </a:xfrm>
        </p:grpSpPr>
        <p:sp>
          <p:nvSpPr>
            <p:cNvPr id="9276" name="Google Shape;9276;p82"/>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2"/>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2"/>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82"/>
          <p:cNvGrpSpPr/>
          <p:nvPr/>
        </p:nvGrpSpPr>
        <p:grpSpPr>
          <a:xfrm>
            <a:off x="6621365" y="2731562"/>
            <a:ext cx="335930" cy="358971"/>
            <a:chOff x="-53232900" y="3192625"/>
            <a:chExt cx="298525" cy="319000"/>
          </a:xfrm>
        </p:grpSpPr>
        <p:sp>
          <p:nvSpPr>
            <p:cNvPr id="9280" name="Google Shape;9280;p82"/>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2"/>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2"/>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2"/>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2"/>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2"/>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2"/>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2"/>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82"/>
          <p:cNvGrpSpPr/>
          <p:nvPr/>
        </p:nvGrpSpPr>
        <p:grpSpPr>
          <a:xfrm>
            <a:off x="6610731" y="3202536"/>
            <a:ext cx="357198" cy="356326"/>
            <a:chOff x="-53242350" y="3584850"/>
            <a:chExt cx="317425" cy="316650"/>
          </a:xfrm>
        </p:grpSpPr>
        <p:sp>
          <p:nvSpPr>
            <p:cNvPr id="9289" name="Google Shape;9289;p82"/>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2"/>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2"/>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2"/>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2"/>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4" name="Google Shape;9294;p82"/>
          <p:cNvGrpSpPr/>
          <p:nvPr/>
        </p:nvGrpSpPr>
        <p:grpSpPr>
          <a:xfrm>
            <a:off x="6631999" y="3665236"/>
            <a:ext cx="314662" cy="358999"/>
            <a:chOff x="-53224225" y="3976300"/>
            <a:chExt cx="279625" cy="319025"/>
          </a:xfrm>
        </p:grpSpPr>
        <p:sp>
          <p:nvSpPr>
            <p:cNvPr id="9295" name="Google Shape;9295;p82"/>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2"/>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2"/>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2"/>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2"/>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2"/>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2"/>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82"/>
          <p:cNvGrpSpPr/>
          <p:nvPr/>
        </p:nvGrpSpPr>
        <p:grpSpPr>
          <a:xfrm>
            <a:off x="7942896" y="3672917"/>
            <a:ext cx="358971" cy="358408"/>
            <a:chOff x="-52043575" y="3983125"/>
            <a:chExt cx="319000" cy="318500"/>
          </a:xfrm>
        </p:grpSpPr>
        <p:sp>
          <p:nvSpPr>
            <p:cNvPr id="9303" name="Google Shape;9303;p82"/>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2"/>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2"/>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2"/>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2"/>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2"/>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2"/>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2"/>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2"/>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82"/>
          <p:cNvGrpSpPr/>
          <p:nvPr/>
        </p:nvGrpSpPr>
        <p:grpSpPr>
          <a:xfrm>
            <a:off x="6196836" y="1376934"/>
            <a:ext cx="314662" cy="358971"/>
            <a:chOff x="-56766175" y="3198925"/>
            <a:chExt cx="279625" cy="319000"/>
          </a:xfrm>
        </p:grpSpPr>
        <p:sp>
          <p:nvSpPr>
            <p:cNvPr id="9313" name="Google Shape;9313;p82"/>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2"/>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2"/>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2"/>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2"/>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2"/>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2"/>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0" name="Google Shape;9320;p82"/>
          <p:cNvGrpSpPr/>
          <p:nvPr/>
        </p:nvGrpSpPr>
        <p:grpSpPr>
          <a:xfrm>
            <a:off x="6195950" y="1832234"/>
            <a:ext cx="316434" cy="358099"/>
            <a:chOff x="-56766175" y="3590375"/>
            <a:chExt cx="281200" cy="318225"/>
          </a:xfrm>
        </p:grpSpPr>
        <p:sp>
          <p:nvSpPr>
            <p:cNvPr id="9321" name="Google Shape;9321;p82"/>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2"/>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2"/>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2"/>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5" name="Google Shape;9325;p82"/>
          <p:cNvGrpSpPr/>
          <p:nvPr/>
        </p:nvGrpSpPr>
        <p:grpSpPr>
          <a:xfrm>
            <a:off x="6232906" y="2273605"/>
            <a:ext cx="272126" cy="358099"/>
            <a:chOff x="-56747275" y="3982600"/>
            <a:chExt cx="241825" cy="318225"/>
          </a:xfrm>
        </p:grpSpPr>
        <p:sp>
          <p:nvSpPr>
            <p:cNvPr id="9326" name="Google Shape;9326;p82"/>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2"/>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2"/>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2"/>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2"/>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2"/>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2"/>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3" name="Google Shape;9333;p82"/>
          <p:cNvGrpSpPr/>
          <p:nvPr/>
        </p:nvGrpSpPr>
        <p:grpSpPr>
          <a:xfrm>
            <a:off x="4840657" y="3215842"/>
            <a:ext cx="358999" cy="342991"/>
            <a:chOff x="-54812875" y="3596675"/>
            <a:chExt cx="319025" cy="304800"/>
          </a:xfrm>
        </p:grpSpPr>
        <p:sp>
          <p:nvSpPr>
            <p:cNvPr id="9334" name="Google Shape;9334;p82"/>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2"/>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2"/>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2"/>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2"/>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2"/>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2"/>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1" name="Google Shape;9341;p82"/>
          <p:cNvSpPr/>
          <p:nvPr/>
        </p:nvSpPr>
        <p:spPr>
          <a:xfrm>
            <a:off x="5015548" y="3590113"/>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2"/>
          <p:cNvSpPr/>
          <p:nvPr/>
        </p:nvSpPr>
        <p:spPr>
          <a:xfrm>
            <a:off x="5015998" y="3590985"/>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3" name="Google Shape;9343;p82"/>
          <p:cNvGrpSpPr/>
          <p:nvPr/>
        </p:nvGrpSpPr>
        <p:grpSpPr>
          <a:xfrm>
            <a:off x="4862826" y="3672326"/>
            <a:ext cx="314662" cy="358099"/>
            <a:chOff x="-54793175" y="3982600"/>
            <a:chExt cx="279625" cy="318225"/>
          </a:xfrm>
        </p:grpSpPr>
        <p:sp>
          <p:nvSpPr>
            <p:cNvPr id="9344" name="Google Shape;9344;p82"/>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2"/>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2"/>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2"/>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2"/>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2"/>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2"/>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82"/>
          <p:cNvGrpSpPr/>
          <p:nvPr/>
        </p:nvGrpSpPr>
        <p:grpSpPr>
          <a:xfrm>
            <a:off x="7074284" y="2731562"/>
            <a:ext cx="314662" cy="358099"/>
            <a:chOff x="-52832000" y="3192625"/>
            <a:chExt cx="279625" cy="318225"/>
          </a:xfrm>
        </p:grpSpPr>
        <p:sp>
          <p:nvSpPr>
            <p:cNvPr id="9352" name="Google Shape;9352;p82"/>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2"/>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2"/>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2"/>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2"/>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2"/>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2"/>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2"/>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82"/>
          <p:cNvGrpSpPr/>
          <p:nvPr/>
        </p:nvGrpSpPr>
        <p:grpSpPr>
          <a:xfrm>
            <a:off x="5760817" y="2272929"/>
            <a:ext cx="323524" cy="358774"/>
            <a:chOff x="-57162350" y="3982000"/>
            <a:chExt cx="287500" cy="318825"/>
          </a:xfrm>
        </p:grpSpPr>
        <p:sp>
          <p:nvSpPr>
            <p:cNvPr id="9361" name="Google Shape;9361;p82"/>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2"/>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2"/>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2"/>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2"/>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2"/>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2"/>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2"/>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82"/>
          <p:cNvGrpSpPr/>
          <p:nvPr/>
        </p:nvGrpSpPr>
        <p:grpSpPr>
          <a:xfrm>
            <a:off x="7052130" y="3203436"/>
            <a:ext cx="358971" cy="357198"/>
            <a:chOff x="-52851675" y="3585650"/>
            <a:chExt cx="319000" cy="317425"/>
          </a:xfrm>
        </p:grpSpPr>
        <p:sp>
          <p:nvSpPr>
            <p:cNvPr id="9370" name="Google Shape;9370;p82"/>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2"/>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2"/>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2"/>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2"/>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2"/>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82"/>
          <p:cNvGrpSpPr/>
          <p:nvPr/>
        </p:nvGrpSpPr>
        <p:grpSpPr>
          <a:xfrm>
            <a:off x="7074284" y="3665236"/>
            <a:ext cx="314662" cy="358999"/>
            <a:chOff x="-52832000" y="3976300"/>
            <a:chExt cx="279625" cy="319025"/>
          </a:xfrm>
        </p:grpSpPr>
        <p:sp>
          <p:nvSpPr>
            <p:cNvPr id="9377" name="Google Shape;9377;p82"/>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2"/>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2"/>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2"/>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2"/>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82"/>
          <p:cNvGrpSpPr/>
          <p:nvPr/>
        </p:nvGrpSpPr>
        <p:grpSpPr>
          <a:xfrm>
            <a:off x="6191490" y="4119884"/>
            <a:ext cx="316434" cy="358099"/>
            <a:chOff x="-51633225" y="3198925"/>
            <a:chExt cx="281200" cy="318225"/>
          </a:xfrm>
        </p:grpSpPr>
        <p:sp>
          <p:nvSpPr>
            <p:cNvPr id="9383" name="Google Shape;9383;p82"/>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2"/>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2"/>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2"/>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2"/>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2"/>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2"/>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82"/>
          <p:cNvGrpSpPr/>
          <p:nvPr/>
        </p:nvGrpSpPr>
        <p:grpSpPr>
          <a:xfrm>
            <a:off x="6610314" y="1377806"/>
            <a:ext cx="365188" cy="357226"/>
            <a:chOff x="-56396775" y="3199700"/>
            <a:chExt cx="324525" cy="317450"/>
          </a:xfrm>
        </p:grpSpPr>
        <p:sp>
          <p:nvSpPr>
            <p:cNvPr id="9391" name="Google Shape;9391;p82"/>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2"/>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2"/>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2"/>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2"/>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2"/>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82"/>
          <p:cNvGrpSpPr/>
          <p:nvPr/>
        </p:nvGrpSpPr>
        <p:grpSpPr>
          <a:xfrm>
            <a:off x="6613408" y="1843740"/>
            <a:ext cx="358999" cy="335958"/>
            <a:chOff x="-56394425" y="3600600"/>
            <a:chExt cx="319025" cy="298550"/>
          </a:xfrm>
        </p:grpSpPr>
        <p:sp>
          <p:nvSpPr>
            <p:cNvPr id="9398" name="Google Shape;9398;p82"/>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2"/>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2"/>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82"/>
          <p:cNvGrpSpPr/>
          <p:nvPr/>
        </p:nvGrpSpPr>
        <p:grpSpPr>
          <a:xfrm>
            <a:off x="6644175" y="2274505"/>
            <a:ext cx="327068" cy="357198"/>
            <a:chOff x="-56379450" y="3983400"/>
            <a:chExt cx="290650" cy="317425"/>
          </a:xfrm>
        </p:grpSpPr>
        <p:sp>
          <p:nvSpPr>
            <p:cNvPr id="9402" name="Google Shape;9402;p82"/>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2"/>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2"/>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2"/>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2"/>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2"/>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2"/>
            <p:cNvSpPr/>
            <p:nvPr/>
          </p:nvSpPr>
          <p:spPr>
            <a:xfrm>
              <a:off x="-56181750" y="4039300"/>
              <a:ext cx="0" cy="25"/>
            </a:xfrm>
            <a:custGeom>
              <a:rect b="b" l="l" r="r" t="t"/>
              <a:pathLst>
                <a:path extrusionOk="0" h="1" w="0">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2"/>
            <p:cNvSpPr/>
            <p:nvPr/>
          </p:nvSpPr>
          <p:spPr>
            <a:xfrm>
              <a:off x="-56332200" y="4039300"/>
              <a:ext cx="25" cy="25"/>
            </a:xfrm>
            <a:custGeom>
              <a:rect b="b" l="l" r="r" t="t"/>
              <a:pathLst>
                <a:path extrusionOk="0" h="1" w="1">
                  <a:moveTo>
                    <a:pt x="1"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0" name="Google Shape;9410;p82"/>
          <p:cNvGrpSpPr/>
          <p:nvPr/>
        </p:nvGrpSpPr>
        <p:grpSpPr>
          <a:xfrm>
            <a:off x="5307879" y="2738651"/>
            <a:ext cx="316434" cy="358971"/>
            <a:chOff x="-54401725" y="3198925"/>
            <a:chExt cx="281200" cy="319000"/>
          </a:xfrm>
        </p:grpSpPr>
        <p:sp>
          <p:nvSpPr>
            <p:cNvPr id="9411" name="Google Shape;9411;p82"/>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2"/>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2"/>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2"/>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2"/>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2"/>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2"/>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2"/>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2"/>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2"/>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2"/>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82"/>
          <p:cNvGrpSpPr/>
          <p:nvPr/>
        </p:nvGrpSpPr>
        <p:grpSpPr>
          <a:xfrm>
            <a:off x="5308766" y="3208753"/>
            <a:ext cx="314662" cy="358099"/>
            <a:chOff x="-54401725" y="3590375"/>
            <a:chExt cx="279625" cy="318225"/>
          </a:xfrm>
        </p:grpSpPr>
        <p:sp>
          <p:nvSpPr>
            <p:cNvPr id="9423" name="Google Shape;9423;p82"/>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2"/>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2"/>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2"/>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2"/>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2"/>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9" name="Google Shape;9429;p82"/>
          <p:cNvGrpSpPr/>
          <p:nvPr/>
        </p:nvGrpSpPr>
        <p:grpSpPr>
          <a:xfrm>
            <a:off x="5306557" y="3672326"/>
            <a:ext cx="319079" cy="358099"/>
            <a:chOff x="-54403300" y="3982600"/>
            <a:chExt cx="283550" cy="318225"/>
          </a:xfrm>
        </p:grpSpPr>
        <p:sp>
          <p:nvSpPr>
            <p:cNvPr id="9430" name="Google Shape;9430;p82"/>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2"/>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2"/>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2"/>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2"/>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82"/>
          <p:cNvGrpSpPr/>
          <p:nvPr/>
        </p:nvGrpSpPr>
        <p:grpSpPr>
          <a:xfrm>
            <a:off x="7493951" y="2733559"/>
            <a:ext cx="356298" cy="356973"/>
            <a:chOff x="-52458650" y="3194400"/>
            <a:chExt cx="316625" cy="317225"/>
          </a:xfrm>
        </p:grpSpPr>
        <p:sp>
          <p:nvSpPr>
            <p:cNvPr id="9436" name="Google Shape;9436;p82"/>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2"/>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2"/>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2"/>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2"/>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2"/>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2"/>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2"/>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82"/>
          <p:cNvGrpSpPr/>
          <p:nvPr/>
        </p:nvGrpSpPr>
        <p:grpSpPr>
          <a:xfrm>
            <a:off x="4862826" y="2738651"/>
            <a:ext cx="314662" cy="358971"/>
            <a:chOff x="-54793175" y="3198925"/>
            <a:chExt cx="279625" cy="319000"/>
          </a:xfrm>
        </p:grpSpPr>
        <p:sp>
          <p:nvSpPr>
            <p:cNvPr id="9445" name="Google Shape;9445;p82"/>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2"/>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2"/>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2"/>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2"/>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2"/>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2"/>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2" name="Google Shape;9452;p82"/>
          <p:cNvGrpSpPr/>
          <p:nvPr/>
        </p:nvGrpSpPr>
        <p:grpSpPr>
          <a:xfrm>
            <a:off x="7503249" y="3202536"/>
            <a:ext cx="337703" cy="357845"/>
            <a:chOff x="-52450000" y="3584850"/>
            <a:chExt cx="300100" cy="318000"/>
          </a:xfrm>
        </p:grpSpPr>
        <p:sp>
          <p:nvSpPr>
            <p:cNvPr id="9453" name="Google Shape;9453;p82"/>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2"/>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2"/>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2"/>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2"/>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2"/>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2"/>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82"/>
          <p:cNvGrpSpPr/>
          <p:nvPr/>
        </p:nvGrpSpPr>
        <p:grpSpPr>
          <a:xfrm>
            <a:off x="7514769" y="3667009"/>
            <a:ext cx="314662" cy="357226"/>
            <a:chOff x="-52440550" y="3977875"/>
            <a:chExt cx="279625" cy="317450"/>
          </a:xfrm>
        </p:grpSpPr>
        <p:sp>
          <p:nvSpPr>
            <p:cNvPr id="9461" name="Google Shape;9461;p82"/>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2"/>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2"/>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2"/>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2"/>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2"/>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2"/>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2"/>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9" name="Google Shape;9469;p82"/>
          <p:cNvGrpSpPr/>
          <p:nvPr/>
        </p:nvGrpSpPr>
        <p:grpSpPr>
          <a:xfrm>
            <a:off x="6626703" y="4123215"/>
            <a:ext cx="314662" cy="358999"/>
            <a:chOff x="-51623775" y="3584850"/>
            <a:chExt cx="279625" cy="319025"/>
          </a:xfrm>
        </p:grpSpPr>
        <p:sp>
          <p:nvSpPr>
            <p:cNvPr id="9470" name="Google Shape;9470;p82"/>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2"/>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2"/>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2"/>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2"/>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2"/>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2"/>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2"/>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2"/>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9" name="Google Shape;9479;p82"/>
          <p:cNvSpPr txBox="1"/>
          <p:nvPr/>
        </p:nvSpPr>
        <p:spPr>
          <a:xfrm>
            <a:off x="826588"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9480" name="Google Shape;9480;p82"/>
          <p:cNvSpPr txBox="1"/>
          <p:nvPr/>
        </p:nvSpPr>
        <p:spPr>
          <a:xfrm>
            <a:off x="4835313"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7" name="Shape 2177"/>
        <p:cNvGrpSpPr/>
        <p:nvPr/>
      </p:nvGrpSpPr>
      <p:grpSpPr>
        <a:xfrm>
          <a:off x="0" y="0"/>
          <a:ext cx="0" cy="0"/>
          <a:chOff x="0" y="0"/>
          <a:chExt cx="0" cy="0"/>
        </a:xfrm>
      </p:grpSpPr>
      <p:grpSp>
        <p:nvGrpSpPr>
          <p:cNvPr id="2178" name="Google Shape;2178;p38"/>
          <p:cNvGrpSpPr/>
          <p:nvPr/>
        </p:nvGrpSpPr>
        <p:grpSpPr>
          <a:xfrm>
            <a:off x="713225" y="1372125"/>
            <a:ext cx="4612225" cy="1025110"/>
            <a:chOff x="713300" y="2165350"/>
            <a:chExt cx="4612225" cy="1025110"/>
          </a:xfrm>
        </p:grpSpPr>
        <p:sp>
          <p:nvSpPr>
            <p:cNvPr id="2179" name="Google Shape;2179;p38"/>
            <p:cNvSpPr/>
            <p:nvPr/>
          </p:nvSpPr>
          <p:spPr>
            <a:xfrm>
              <a:off x="713300" y="2165350"/>
              <a:ext cx="4272600" cy="1025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38"/>
            <p:cNvSpPr/>
            <p:nvPr/>
          </p:nvSpPr>
          <p:spPr>
            <a:xfrm>
              <a:off x="4985925" y="2165360"/>
              <a:ext cx="339600" cy="1025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1" name="Google Shape;2181;p38"/>
          <p:cNvSpPr txBox="1"/>
          <p:nvPr>
            <p:ph type="title"/>
          </p:nvPr>
        </p:nvSpPr>
        <p:spPr>
          <a:xfrm>
            <a:off x="720000" y="1351425"/>
            <a:ext cx="4138500" cy="106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problem</a:t>
            </a:r>
            <a:endParaRPr>
              <a:solidFill>
                <a:schemeClr val="lt1"/>
              </a:solidFill>
            </a:endParaRPr>
          </a:p>
        </p:txBody>
      </p:sp>
      <p:sp>
        <p:nvSpPr>
          <p:cNvPr id="2182" name="Google Shape;2182;p38"/>
          <p:cNvSpPr txBox="1"/>
          <p:nvPr>
            <p:ph idx="2" type="title"/>
          </p:nvPr>
        </p:nvSpPr>
        <p:spPr>
          <a:xfrm>
            <a:off x="720000" y="539500"/>
            <a:ext cx="2221800" cy="83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VOL. 01</a:t>
            </a:r>
            <a:endParaRPr/>
          </a:p>
        </p:txBody>
      </p:sp>
      <p:sp>
        <p:nvSpPr>
          <p:cNvPr id="2183" name="Google Shape;2183;p38"/>
          <p:cNvSpPr txBox="1"/>
          <p:nvPr>
            <p:ph idx="1" type="subTitle"/>
          </p:nvPr>
        </p:nvSpPr>
        <p:spPr>
          <a:xfrm>
            <a:off x="720000" y="2557525"/>
            <a:ext cx="4138500" cy="37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184" name="Google Shape;2184;p38"/>
          <p:cNvSpPr/>
          <p:nvPr/>
        </p:nvSpPr>
        <p:spPr>
          <a:xfrm>
            <a:off x="713300" y="2958025"/>
            <a:ext cx="4612200" cy="69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5" name="Google Shape;2185;p38"/>
          <p:cNvGrpSpPr/>
          <p:nvPr/>
        </p:nvGrpSpPr>
        <p:grpSpPr>
          <a:xfrm>
            <a:off x="520835" y="60"/>
            <a:ext cx="8625840" cy="4686085"/>
            <a:chOff x="520835" y="60"/>
            <a:chExt cx="8625840" cy="4686085"/>
          </a:xfrm>
        </p:grpSpPr>
        <p:sp>
          <p:nvSpPr>
            <p:cNvPr id="2186" name="Google Shape;2186;p38"/>
            <p:cNvSpPr/>
            <p:nvPr/>
          </p:nvSpPr>
          <p:spPr>
            <a:xfrm>
              <a:off x="6514300" y="482275"/>
              <a:ext cx="1288445" cy="676862"/>
            </a:xfrm>
            <a:custGeom>
              <a:rect b="b" l="l" r="r" t="t"/>
              <a:pathLst>
                <a:path extrusionOk="0" h="72353" w="84419">
                  <a:moveTo>
                    <a:pt x="1" y="1"/>
                  </a:moveTo>
                  <a:lnTo>
                    <a:pt x="84418" y="1"/>
                  </a:lnTo>
                  <a:lnTo>
                    <a:pt x="84418" y="72353"/>
                  </a:lnTo>
                  <a:lnTo>
                    <a:pt x="1" y="723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38"/>
            <p:cNvSpPr/>
            <p:nvPr/>
          </p:nvSpPr>
          <p:spPr>
            <a:xfrm>
              <a:off x="8260726" y="1464600"/>
              <a:ext cx="464275" cy="789436"/>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38"/>
            <p:cNvSpPr/>
            <p:nvPr/>
          </p:nvSpPr>
          <p:spPr>
            <a:xfrm>
              <a:off x="6996400" y="2234225"/>
              <a:ext cx="2147568" cy="60153"/>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38"/>
            <p:cNvSpPr/>
            <p:nvPr/>
          </p:nvSpPr>
          <p:spPr>
            <a:xfrm>
              <a:off x="7595252" y="1152456"/>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38"/>
            <p:cNvSpPr/>
            <p:nvPr/>
          </p:nvSpPr>
          <p:spPr>
            <a:xfrm>
              <a:off x="8180375" y="1159284"/>
              <a:ext cx="106500" cy="1101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1" name="Google Shape;2191;p38"/>
            <p:cNvGrpSpPr/>
            <p:nvPr/>
          </p:nvGrpSpPr>
          <p:grpSpPr>
            <a:xfrm>
              <a:off x="8142199" y="2880400"/>
              <a:ext cx="1001836" cy="587959"/>
              <a:chOff x="8168914" y="2889541"/>
              <a:chExt cx="981519" cy="576035"/>
            </a:xfrm>
          </p:grpSpPr>
          <p:sp>
            <p:nvSpPr>
              <p:cNvPr id="2192" name="Google Shape;2192;p38"/>
              <p:cNvSpPr/>
              <p:nvPr/>
            </p:nvSpPr>
            <p:spPr>
              <a:xfrm>
                <a:off x="8168914" y="2892333"/>
                <a:ext cx="981519" cy="573226"/>
              </a:xfrm>
              <a:custGeom>
                <a:rect b="b" l="l" r="r" t="t"/>
                <a:pathLst>
                  <a:path extrusionOk="0" h="11416" w="38457">
                    <a:moveTo>
                      <a:pt x="0" y="0"/>
                    </a:moveTo>
                    <a:lnTo>
                      <a:pt x="0" y="11416"/>
                    </a:lnTo>
                    <a:lnTo>
                      <a:pt x="38457" y="11416"/>
                    </a:lnTo>
                    <a:lnTo>
                      <a:pt x="384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3" name="Google Shape;2193;p38"/>
              <p:cNvGrpSpPr/>
              <p:nvPr/>
            </p:nvGrpSpPr>
            <p:grpSpPr>
              <a:xfrm>
                <a:off x="8283885" y="2889541"/>
                <a:ext cx="745070" cy="576035"/>
                <a:chOff x="5381719" y="3702446"/>
                <a:chExt cx="370959" cy="286798"/>
              </a:xfrm>
            </p:grpSpPr>
            <p:sp>
              <p:nvSpPr>
                <p:cNvPr id="2194" name="Google Shape;2194;p38"/>
                <p:cNvSpPr/>
                <p:nvPr/>
              </p:nvSpPr>
              <p:spPr>
                <a:xfrm>
                  <a:off x="5468147" y="3702446"/>
                  <a:ext cx="114425" cy="286798"/>
                </a:xfrm>
                <a:custGeom>
                  <a:rect b="b" l="l" r="r" t="t"/>
                  <a:pathLst>
                    <a:path extrusionOk="0" h="11416" w="4577">
                      <a:moveTo>
                        <a:pt x="0" y="0"/>
                      </a:moveTo>
                      <a:lnTo>
                        <a:pt x="198" y="6305"/>
                      </a:lnTo>
                      <a:cubicBezTo>
                        <a:pt x="238" y="7775"/>
                        <a:pt x="281" y="9532"/>
                        <a:pt x="308" y="11416"/>
                      </a:cubicBezTo>
                      <a:lnTo>
                        <a:pt x="1985" y="11416"/>
                      </a:lnTo>
                      <a:cubicBezTo>
                        <a:pt x="2310" y="9876"/>
                        <a:pt x="2652" y="8351"/>
                        <a:pt x="2986" y="6966"/>
                      </a:cubicBezTo>
                      <a:lnTo>
                        <a:pt x="4577" y="0"/>
                      </a:lnTo>
                      <a:lnTo>
                        <a:pt x="3703" y="0"/>
                      </a:lnTo>
                      <a:lnTo>
                        <a:pt x="2190" y="6618"/>
                      </a:lnTo>
                      <a:cubicBezTo>
                        <a:pt x="1841" y="8065"/>
                        <a:pt x="1482" y="9664"/>
                        <a:pt x="1143" y="11278"/>
                      </a:cubicBezTo>
                      <a:cubicBezTo>
                        <a:pt x="1115" y="9428"/>
                        <a:pt x="1072" y="7707"/>
                        <a:pt x="1032" y="6261"/>
                      </a:cubicBezTo>
                      <a:lnTo>
                        <a:pt x="8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38"/>
                <p:cNvSpPr/>
                <p:nvPr/>
              </p:nvSpPr>
              <p:spPr>
                <a:xfrm>
                  <a:off x="5648128" y="3702446"/>
                  <a:ext cx="104550" cy="286798"/>
                </a:xfrm>
                <a:custGeom>
                  <a:rect b="b" l="l" r="r" t="t"/>
                  <a:pathLst>
                    <a:path extrusionOk="0" h="11416" w="4182">
                      <a:moveTo>
                        <a:pt x="1" y="0"/>
                      </a:moveTo>
                      <a:lnTo>
                        <a:pt x="1392" y="6853"/>
                      </a:lnTo>
                      <a:cubicBezTo>
                        <a:pt x="1675" y="8261"/>
                        <a:pt x="1959" y="9825"/>
                        <a:pt x="2224" y="11416"/>
                      </a:cubicBezTo>
                      <a:lnTo>
                        <a:pt x="3789" y="11416"/>
                      </a:lnTo>
                      <a:cubicBezTo>
                        <a:pt x="3841" y="9545"/>
                        <a:pt x="3896" y="7761"/>
                        <a:pt x="3950" y="6250"/>
                      </a:cubicBezTo>
                      <a:lnTo>
                        <a:pt x="4181" y="0"/>
                      </a:lnTo>
                      <a:lnTo>
                        <a:pt x="3344" y="0"/>
                      </a:lnTo>
                      <a:lnTo>
                        <a:pt x="3114" y="6193"/>
                      </a:lnTo>
                      <a:cubicBezTo>
                        <a:pt x="3066" y="7542"/>
                        <a:pt x="3019" y="9103"/>
                        <a:pt x="2971" y="10750"/>
                      </a:cubicBezTo>
                      <a:cubicBezTo>
                        <a:pt x="2724" y="9285"/>
                        <a:pt x="2461" y="7851"/>
                        <a:pt x="2197" y="6549"/>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38"/>
                <p:cNvSpPr/>
                <p:nvPr/>
              </p:nvSpPr>
              <p:spPr>
                <a:xfrm>
                  <a:off x="5565000" y="3805748"/>
                  <a:ext cx="84800" cy="183495"/>
                </a:xfrm>
                <a:custGeom>
                  <a:rect b="b" l="l" r="r" t="t"/>
                  <a:pathLst>
                    <a:path extrusionOk="0" h="7304" w="3392">
                      <a:moveTo>
                        <a:pt x="1385" y="0"/>
                      </a:moveTo>
                      <a:lnTo>
                        <a:pt x="1310" y="443"/>
                      </a:lnTo>
                      <a:cubicBezTo>
                        <a:pt x="921" y="2738"/>
                        <a:pt x="453" y="5190"/>
                        <a:pt x="0" y="7304"/>
                      </a:cubicBezTo>
                      <a:lnTo>
                        <a:pt x="872" y="7304"/>
                      </a:lnTo>
                      <a:cubicBezTo>
                        <a:pt x="1163" y="5922"/>
                        <a:pt x="1459" y="4417"/>
                        <a:pt x="1735" y="2913"/>
                      </a:cubicBezTo>
                      <a:cubicBezTo>
                        <a:pt x="1968" y="4379"/>
                        <a:pt x="2235" y="5859"/>
                        <a:pt x="2522" y="7304"/>
                      </a:cubicBezTo>
                      <a:lnTo>
                        <a:pt x="3391" y="7304"/>
                      </a:lnTo>
                      <a:cubicBezTo>
                        <a:pt x="2937" y="5055"/>
                        <a:pt x="2534" y="2712"/>
                        <a:pt x="2223" y="465"/>
                      </a:cubicBezTo>
                      <a:lnTo>
                        <a:pt x="2221" y="465"/>
                      </a:lnTo>
                      <a:lnTo>
                        <a:pt x="2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38"/>
                <p:cNvSpPr/>
                <p:nvPr/>
              </p:nvSpPr>
              <p:spPr>
                <a:xfrm>
                  <a:off x="5381719" y="3702446"/>
                  <a:ext cx="32100" cy="286798"/>
                </a:xfrm>
                <a:custGeom>
                  <a:rect b="b" l="l" r="r" t="t"/>
                  <a:pathLst>
                    <a:path extrusionOk="0" h="11416" w="1284">
                      <a:moveTo>
                        <a:pt x="0" y="0"/>
                      </a:moveTo>
                      <a:lnTo>
                        <a:pt x="447" y="11416"/>
                      </a:lnTo>
                      <a:lnTo>
                        <a:pt x="1284" y="11416"/>
                      </a:lnTo>
                      <a:lnTo>
                        <a:pt x="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98" name="Google Shape;2198;p38"/>
            <p:cNvSpPr/>
            <p:nvPr/>
          </p:nvSpPr>
          <p:spPr>
            <a:xfrm>
              <a:off x="6514300" y="3392825"/>
              <a:ext cx="582528" cy="1211177"/>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38"/>
            <p:cNvSpPr/>
            <p:nvPr/>
          </p:nvSpPr>
          <p:spPr>
            <a:xfrm>
              <a:off x="7528800" y="3973025"/>
              <a:ext cx="1079195" cy="63099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0" name="Google Shape;2200;p38"/>
            <p:cNvGrpSpPr/>
            <p:nvPr/>
          </p:nvGrpSpPr>
          <p:grpSpPr>
            <a:xfrm>
              <a:off x="6514275" y="1914575"/>
              <a:ext cx="1109400" cy="339000"/>
              <a:chOff x="6514275" y="1914575"/>
              <a:chExt cx="1109400" cy="339000"/>
            </a:xfrm>
          </p:grpSpPr>
          <p:sp>
            <p:nvSpPr>
              <p:cNvPr id="2201" name="Google Shape;2201;p38"/>
              <p:cNvSpPr/>
              <p:nvPr/>
            </p:nvSpPr>
            <p:spPr>
              <a:xfrm>
                <a:off x="6514275" y="1914575"/>
                <a:ext cx="1109400" cy="339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2" name="Google Shape;2202;p38"/>
              <p:cNvGrpSpPr/>
              <p:nvPr/>
            </p:nvGrpSpPr>
            <p:grpSpPr>
              <a:xfrm>
                <a:off x="6561359" y="2004563"/>
                <a:ext cx="159065" cy="159034"/>
                <a:chOff x="6117725" y="2401225"/>
                <a:chExt cx="127650" cy="127625"/>
              </a:xfrm>
            </p:grpSpPr>
            <p:sp>
              <p:nvSpPr>
                <p:cNvPr id="2203" name="Google Shape;2203;p38"/>
                <p:cNvSpPr/>
                <p:nvPr/>
              </p:nvSpPr>
              <p:spPr>
                <a:xfrm>
                  <a:off x="6117725" y="2401225"/>
                  <a:ext cx="127650" cy="127625"/>
                </a:xfrm>
                <a:custGeom>
                  <a:rect b="b" l="l" r="r" t="t"/>
                  <a:pathLst>
                    <a:path extrusionOk="0" h="5105" w="5106">
                      <a:moveTo>
                        <a:pt x="0" y="1"/>
                      </a:moveTo>
                      <a:lnTo>
                        <a:pt x="0" y="5105"/>
                      </a:lnTo>
                      <a:lnTo>
                        <a:pt x="5106" y="5105"/>
                      </a:lnTo>
                      <a:lnTo>
                        <a:pt x="51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38"/>
                <p:cNvSpPr/>
                <p:nvPr/>
              </p:nvSpPr>
              <p:spPr>
                <a:xfrm>
                  <a:off x="6132850" y="2418525"/>
                  <a:ext cx="93100" cy="93050"/>
                </a:xfrm>
                <a:custGeom>
                  <a:rect b="b" l="l" r="r" t="t"/>
                  <a:pathLst>
                    <a:path extrusionOk="0" h="3722" w="3724">
                      <a:moveTo>
                        <a:pt x="3723" y="0"/>
                      </a:moveTo>
                      <a:lnTo>
                        <a:pt x="1" y="3721"/>
                      </a:lnTo>
                      <a:lnTo>
                        <a:pt x="3723" y="3721"/>
                      </a:lnTo>
                      <a:lnTo>
                        <a:pt x="37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5" name="Google Shape;2205;p38"/>
              <p:cNvGrpSpPr/>
              <p:nvPr/>
            </p:nvGrpSpPr>
            <p:grpSpPr>
              <a:xfrm>
                <a:off x="6778678" y="2004563"/>
                <a:ext cx="159096" cy="159034"/>
                <a:chOff x="6292125" y="2401225"/>
                <a:chExt cx="127675" cy="127625"/>
              </a:xfrm>
            </p:grpSpPr>
            <p:sp>
              <p:nvSpPr>
                <p:cNvPr id="2206" name="Google Shape;2206;p38"/>
                <p:cNvSpPr/>
                <p:nvPr/>
              </p:nvSpPr>
              <p:spPr>
                <a:xfrm>
                  <a:off x="6292125" y="2401225"/>
                  <a:ext cx="127675" cy="127625"/>
                </a:xfrm>
                <a:custGeom>
                  <a:rect b="b" l="l" r="r" t="t"/>
                  <a:pathLst>
                    <a:path extrusionOk="0" h="5105" w="5107">
                      <a:moveTo>
                        <a:pt x="1" y="1"/>
                      </a:moveTo>
                      <a:lnTo>
                        <a:pt x="1" y="5105"/>
                      </a:lnTo>
                      <a:lnTo>
                        <a:pt x="5107" y="5105"/>
                      </a:lnTo>
                      <a:lnTo>
                        <a:pt x="51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38"/>
                <p:cNvSpPr/>
                <p:nvPr/>
              </p:nvSpPr>
              <p:spPr>
                <a:xfrm>
                  <a:off x="6307275" y="2418525"/>
                  <a:ext cx="93050" cy="93050"/>
                </a:xfrm>
                <a:custGeom>
                  <a:rect b="b" l="l" r="r" t="t"/>
                  <a:pathLst>
                    <a:path extrusionOk="0" h="3722" w="3722">
                      <a:moveTo>
                        <a:pt x="1" y="3721"/>
                      </a:moveTo>
                      <a:lnTo>
                        <a:pt x="3722" y="0"/>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 name="Google Shape;2208;p38"/>
              <p:cNvGrpSpPr/>
              <p:nvPr/>
            </p:nvGrpSpPr>
            <p:grpSpPr>
              <a:xfrm>
                <a:off x="6996092" y="2004563"/>
                <a:ext cx="159034" cy="159034"/>
                <a:chOff x="6466600" y="2401225"/>
                <a:chExt cx="127625" cy="127625"/>
              </a:xfrm>
            </p:grpSpPr>
            <p:sp>
              <p:nvSpPr>
                <p:cNvPr id="2209" name="Google Shape;2209;p38"/>
                <p:cNvSpPr/>
                <p:nvPr/>
              </p:nvSpPr>
              <p:spPr>
                <a:xfrm>
                  <a:off x="6466600" y="2401225"/>
                  <a:ext cx="127625" cy="127625"/>
                </a:xfrm>
                <a:custGeom>
                  <a:rect b="b" l="l" r="r" t="t"/>
                  <a:pathLst>
                    <a:path extrusionOk="0" h="5105" w="5105">
                      <a:moveTo>
                        <a:pt x="0" y="1"/>
                      </a:moveTo>
                      <a:lnTo>
                        <a:pt x="0" y="5105"/>
                      </a:lnTo>
                      <a:lnTo>
                        <a:pt x="5105" y="5105"/>
                      </a:lnTo>
                      <a:lnTo>
                        <a:pt x="5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38"/>
                <p:cNvSpPr/>
                <p:nvPr/>
              </p:nvSpPr>
              <p:spPr>
                <a:xfrm>
                  <a:off x="6481700" y="2418525"/>
                  <a:ext cx="93100" cy="93050"/>
                </a:xfrm>
                <a:custGeom>
                  <a:rect b="b" l="l" r="r" t="t"/>
                  <a:pathLst>
                    <a:path extrusionOk="0" h="3722" w="3724">
                      <a:moveTo>
                        <a:pt x="3723" y="0"/>
                      </a:moveTo>
                      <a:lnTo>
                        <a:pt x="1" y="3721"/>
                      </a:lnTo>
                      <a:lnTo>
                        <a:pt x="3723" y="37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 name="Google Shape;2211;p38"/>
              <p:cNvGrpSpPr/>
              <p:nvPr/>
            </p:nvGrpSpPr>
            <p:grpSpPr>
              <a:xfrm>
                <a:off x="7213443" y="2004563"/>
                <a:ext cx="159034" cy="159034"/>
                <a:chOff x="6641025" y="2401225"/>
                <a:chExt cx="127625" cy="127625"/>
              </a:xfrm>
            </p:grpSpPr>
            <p:sp>
              <p:nvSpPr>
                <p:cNvPr id="2212" name="Google Shape;2212;p38"/>
                <p:cNvSpPr/>
                <p:nvPr/>
              </p:nvSpPr>
              <p:spPr>
                <a:xfrm>
                  <a:off x="6641025" y="2401225"/>
                  <a:ext cx="127625" cy="127625"/>
                </a:xfrm>
                <a:custGeom>
                  <a:rect b="b" l="l" r="r" t="t"/>
                  <a:pathLst>
                    <a:path extrusionOk="0" h="5105" w="5105">
                      <a:moveTo>
                        <a:pt x="0" y="1"/>
                      </a:moveTo>
                      <a:lnTo>
                        <a:pt x="0" y="5105"/>
                      </a:lnTo>
                      <a:lnTo>
                        <a:pt x="5105" y="5105"/>
                      </a:lnTo>
                      <a:lnTo>
                        <a:pt x="51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38"/>
                <p:cNvSpPr/>
                <p:nvPr/>
              </p:nvSpPr>
              <p:spPr>
                <a:xfrm>
                  <a:off x="6656175" y="2418525"/>
                  <a:ext cx="93025" cy="93050"/>
                </a:xfrm>
                <a:custGeom>
                  <a:rect b="b" l="l" r="r" t="t"/>
                  <a:pathLst>
                    <a:path extrusionOk="0" h="3722" w="3721">
                      <a:moveTo>
                        <a:pt x="3721" y="0"/>
                      </a:moveTo>
                      <a:lnTo>
                        <a:pt x="0" y="3721"/>
                      </a:lnTo>
                      <a:lnTo>
                        <a:pt x="3721" y="3721"/>
                      </a:lnTo>
                      <a:lnTo>
                        <a:pt x="37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4" name="Google Shape;2214;p38"/>
              <p:cNvGrpSpPr/>
              <p:nvPr/>
            </p:nvGrpSpPr>
            <p:grpSpPr>
              <a:xfrm>
                <a:off x="7430794" y="2004563"/>
                <a:ext cx="159096" cy="159034"/>
                <a:chOff x="6815450" y="2401225"/>
                <a:chExt cx="127675" cy="127625"/>
              </a:xfrm>
            </p:grpSpPr>
            <p:sp>
              <p:nvSpPr>
                <p:cNvPr id="2215" name="Google Shape;2215;p38"/>
                <p:cNvSpPr/>
                <p:nvPr/>
              </p:nvSpPr>
              <p:spPr>
                <a:xfrm>
                  <a:off x="6815450" y="2401225"/>
                  <a:ext cx="127675" cy="127625"/>
                </a:xfrm>
                <a:custGeom>
                  <a:rect b="b" l="l" r="r" t="t"/>
                  <a:pathLst>
                    <a:path extrusionOk="0" h="5105" w="5107">
                      <a:moveTo>
                        <a:pt x="0" y="1"/>
                      </a:moveTo>
                      <a:lnTo>
                        <a:pt x="0" y="5105"/>
                      </a:lnTo>
                      <a:lnTo>
                        <a:pt x="5106" y="5105"/>
                      </a:lnTo>
                      <a:lnTo>
                        <a:pt x="51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38"/>
                <p:cNvSpPr/>
                <p:nvPr/>
              </p:nvSpPr>
              <p:spPr>
                <a:xfrm>
                  <a:off x="6830600" y="2418525"/>
                  <a:ext cx="93025" cy="93050"/>
                </a:xfrm>
                <a:custGeom>
                  <a:rect b="b" l="l" r="r" t="t"/>
                  <a:pathLst>
                    <a:path extrusionOk="0" h="3722" w="3721">
                      <a:moveTo>
                        <a:pt x="0" y="3721"/>
                      </a:moveTo>
                      <a:lnTo>
                        <a:pt x="3721"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17" name="Google Shape;2217;p38"/>
            <p:cNvSpPr/>
            <p:nvPr/>
          </p:nvSpPr>
          <p:spPr>
            <a:xfrm>
              <a:off x="6605525" y="385971"/>
              <a:ext cx="1132923" cy="676967"/>
            </a:xfrm>
            <a:custGeom>
              <a:rect b="b" l="l" r="r" t="t"/>
              <a:pathLst>
                <a:path extrusionOk="0" h="34117" w="36367">
                  <a:moveTo>
                    <a:pt x="1" y="1"/>
                  </a:moveTo>
                  <a:lnTo>
                    <a:pt x="1" y="34117"/>
                  </a:lnTo>
                  <a:lnTo>
                    <a:pt x="36367" y="34117"/>
                  </a:lnTo>
                  <a:lnTo>
                    <a:pt x="363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38"/>
            <p:cNvSpPr/>
            <p:nvPr/>
          </p:nvSpPr>
          <p:spPr>
            <a:xfrm>
              <a:off x="6605533" y="60"/>
              <a:ext cx="420870" cy="1062830"/>
            </a:xfrm>
            <a:custGeom>
              <a:rect b="b" l="l" r="r" t="t"/>
              <a:pathLst>
                <a:path extrusionOk="0" h="34117" w="13510">
                  <a:moveTo>
                    <a:pt x="1" y="1"/>
                  </a:moveTo>
                  <a:lnTo>
                    <a:pt x="1" y="34117"/>
                  </a:lnTo>
                  <a:lnTo>
                    <a:pt x="3128" y="34117"/>
                  </a:lnTo>
                  <a:lnTo>
                    <a:pt x="3128" y="23387"/>
                  </a:lnTo>
                  <a:cubicBezTo>
                    <a:pt x="3128" y="23022"/>
                    <a:pt x="3160" y="22589"/>
                    <a:pt x="3294" y="22289"/>
                  </a:cubicBezTo>
                  <a:cubicBezTo>
                    <a:pt x="3660" y="21358"/>
                    <a:pt x="4492" y="20493"/>
                    <a:pt x="5823" y="20493"/>
                  </a:cubicBezTo>
                  <a:cubicBezTo>
                    <a:pt x="7718" y="20493"/>
                    <a:pt x="8452" y="21956"/>
                    <a:pt x="8452" y="24086"/>
                  </a:cubicBezTo>
                  <a:lnTo>
                    <a:pt x="8452" y="34117"/>
                  </a:lnTo>
                  <a:lnTo>
                    <a:pt x="13510" y="34117"/>
                  </a:lnTo>
                  <a:lnTo>
                    <a:pt x="13510" y="23554"/>
                  </a:lnTo>
                  <a:cubicBezTo>
                    <a:pt x="13510" y="18629"/>
                    <a:pt x="11047" y="16399"/>
                    <a:pt x="7820" y="16399"/>
                  </a:cubicBezTo>
                  <a:cubicBezTo>
                    <a:pt x="6887" y="16399"/>
                    <a:pt x="5956" y="16632"/>
                    <a:pt x="5191" y="17033"/>
                  </a:cubicBezTo>
                  <a:cubicBezTo>
                    <a:pt x="4392" y="17431"/>
                    <a:pt x="3726" y="17997"/>
                    <a:pt x="3194" y="18729"/>
                  </a:cubicBezTo>
                  <a:lnTo>
                    <a:pt x="3128" y="18729"/>
                  </a:lnTo>
                  <a:lnTo>
                    <a:pt x="31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9" name="Google Shape;2219;p38"/>
            <p:cNvGrpSpPr/>
            <p:nvPr/>
          </p:nvGrpSpPr>
          <p:grpSpPr>
            <a:xfrm>
              <a:off x="7417087" y="697066"/>
              <a:ext cx="294640" cy="312428"/>
              <a:chOff x="6804450" y="1351925"/>
              <a:chExt cx="236450" cy="250725"/>
            </a:xfrm>
          </p:grpSpPr>
          <p:sp>
            <p:nvSpPr>
              <p:cNvPr id="2220" name="Google Shape;2220;p38"/>
              <p:cNvSpPr/>
              <p:nvPr/>
            </p:nvSpPr>
            <p:spPr>
              <a:xfrm>
                <a:off x="6864525" y="1355775"/>
                <a:ext cx="170450" cy="68600"/>
              </a:xfrm>
              <a:custGeom>
                <a:rect b="b" l="l" r="r" t="t"/>
                <a:pathLst>
                  <a:path extrusionOk="0" h="2744" w="6818">
                    <a:moveTo>
                      <a:pt x="36" y="0"/>
                    </a:moveTo>
                    <a:lnTo>
                      <a:pt x="0" y="46"/>
                    </a:lnTo>
                    <a:lnTo>
                      <a:pt x="0" y="2744"/>
                    </a:lnTo>
                    <a:lnTo>
                      <a:pt x="4615" y="2744"/>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38"/>
              <p:cNvSpPr/>
              <p:nvPr/>
            </p:nvSpPr>
            <p:spPr>
              <a:xfrm>
                <a:off x="6982700" y="1359250"/>
                <a:ext cx="54350" cy="169050"/>
              </a:xfrm>
              <a:custGeom>
                <a:rect b="b" l="l" r="r" t="t"/>
                <a:pathLst>
                  <a:path extrusionOk="0" h="6762" w="2174">
                    <a:moveTo>
                      <a:pt x="2174" y="1"/>
                    </a:moveTo>
                    <a:lnTo>
                      <a:pt x="0" y="2708"/>
                    </a:lnTo>
                    <a:lnTo>
                      <a:pt x="0" y="6761"/>
                    </a:lnTo>
                    <a:lnTo>
                      <a:pt x="2152" y="6761"/>
                    </a:lnTo>
                    <a:lnTo>
                      <a:pt x="2174" y="6734"/>
                    </a:lnTo>
                    <a:lnTo>
                      <a:pt x="21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38"/>
              <p:cNvSpPr/>
              <p:nvPr/>
            </p:nvSpPr>
            <p:spPr>
              <a:xfrm>
                <a:off x="6829375" y="1453775"/>
                <a:ext cx="126850" cy="124875"/>
              </a:xfrm>
              <a:custGeom>
                <a:rect b="b" l="l" r="r" t="t"/>
                <a:pathLst>
                  <a:path extrusionOk="0" h="4995" w="5074">
                    <a:moveTo>
                      <a:pt x="0" y="0"/>
                    </a:moveTo>
                    <a:lnTo>
                      <a:pt x="0" y="4994"/>
                    </a:lnTo>
                    <a:lnTo>
                      <a:pt x="5074" y="4994"/>
                    </a:lnTo>
                    <a:lnTo>
                      <a:pt x="50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38"/>
              <p:cNvSpPr/>
              <p:nvPr/>
            </p:nvSpPr>
            <p:spPr>
              <a:xfrm>
                <a:off x="6804450" y="1351925"/>
                <a:ext cx="236450" cy="250725"/>
              </a:xfrm>
              <a:custGeom>
                <a:rect b="b" l="l" r="r" t="t"/>
                <a:pathLst>
                  <a:path extrusionOk="0" h="10029" w="9458">
                    <a:moveTo>
                      <a:pt x="9221" y="154"/>
                    </a:moveTo>
                    <a:lnTo>
                      <a:pt x="7017" y="2898"/>
                    </a:lnTo>
                    <a:lnTo>
                      <a:pt x="236" y="2898"/>
                    </a:lnTo>
                    <a:lnTo>
                      <a:pt x="2403" y="200"/>
                    </a:lnTo>
                    <a:lnTo>
                      <a:pt x="2439" y="154"/>
                    </a:lnTo>
                    <a:close/>
                    <a:moveTo>
                      <a:pt x="6437" y="3714"/>
                    </a:moveTo>
                    <a:lnTo>
                      <a:pt x="6437" y="9429"/>
                    </a:lnTo>
                    <a:lnTo>
                      <a:pt x="632" y="9429"/>
                    </a:lnTo>
                    <a:lnTo>
                      <a:pt x="632" y="3714"/>
                    </a:lnTo>
                    <a:close/>
                    <a:moveTo>
                      <a:pt x="9304" y="294"/>
                    </a:moveTo>
                    <a:lnTo>
                      <a:pt x="9304" y="7028"/>
                    </a:lnTo>
                    <a:lnTo>
                      <a:pt x="9282" y="7054"/>
                    </a:lnTo>
                    <a:lnTo>
                      <a:pt x="7130" y="9735"/>
                    </a:lnTo>
                    <a:lnTo>
                      <a:pt x="7130" y="3002"/>
                    </a:lnTo>
                    <a:lnTo>
                      <a:pt x="9304" y="294"/>
                    </a:lnTo>
                    <a:close/>
                    <a:moveTo>
                      <a:pt x="2403" y="1"/>
                    </a:moveTo>
                    <a:cubicBezTo>
                      <a:pt x="2380" y="1"/>
                      <a:pt x="2357" y="11"/>
                      <a:pt x="2342" y="30"/>
                    </a:cubicBezTo>
                    <a:lnTo>
                      <a:pt x="40" y="2898"/>
                    </a:lnTo>
                    <a:lnTo>
                      <a:pt x="0" y="2898"/>
                    </a:lnTo>
                    <a:lnTo>
                      <a:pt x="0" y="10028"/>
                    </a:lnTo>
                    <a:lnTo>
                      <a:pt x="7130" y="10028"/>
                    </a:lnTo>
                    <a:lnTo>
                      <a:pt x="7130" y="9979"/>
                    </a:lnTo>
                    <a:lnTo>
                      <a:pt x="9439" y="7102"/>
                    </a:lnTo>
                    <a:cubicBezTo>
                      <a:pt x="9451" y="7088"/>
                      <a:pt x="9457" y="7071"/>
                      <a:pt x="9457" y="7054"/>
                    </a:cubicBezTo>
                    <a:lnTo>
                      <a:pt x="9457" y="77"/>
                    </a:lnTo>
                    <a:cubicBezTo>
                      <a:pt x="9457" y="65"/>
                      <a:pt x="9454" y="56"/>
                      <a:pt x="9449" y="45"/>
                    </a:cubicBezTo>
                    <a:lnTo>
                      <a:pt x="9449" y="44"/>
                    </a:lnTo>
                    <a:lnTo>
                      <a:pt x="9448" y="44"/>
                    </a:lnTo>
                    <a:cubicBezTo>
                      <a:pt x="9448" y="44"/>
                      <a:pt x="9446" y="42"/>
                      <a:pt x="9446" y="41"/>
                    </a:cubicBezTo>
                    <a:cubicBezTo>
                      <a:pt x="9440" y="31"/>
                      <a:pt x="9432" y="22"/>
                      <a:pt x="9423" y="16"/>
                    </a:cubicBezTo>
                    <a:cubicBezTo>
                      <a:pt x="9422" y="14"/>
                      <a:pt x="9419" y="13"/>
                      <a:pt x="9416" y="11"/>
                    </a:cubicBezTo>
                    <a:cubicBezTo>
                      <a:pt x="9405" y="5"/>
                      <a:pt x="9393" y="1"/>
                      <a:pt x="9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38"/>
              <p:cNvSpPr/>
              <p:nvPr/>
            </p:nvSpPr>
            <p:spPr>
              <a:xfrm>
                <a:off x="6820225" y="1444750"/>
                <a:ext cx="145175" cy="142900"/>
              </a:xfrm>
              <a:custGeom>
                <a:rect b="b" l="l" r="r" t="t"/>
                <a:pathLst>
                  <a:path extrusionOk="0" h="5716" w="5807">
                    <a:moveTo>
                      <a:pt x="5440" y="361"/>
                    </a:moveTo>
                    <a:lnTo>
                      <a:pt x="5440" y="5355"/>
                    </a:lnTo>
                    <a:lnTo>
                      <a:pt x="366" y="5355"/>
                    </a:lnTo>
                    <a:lnTo>
                      <a:pt x="366" y="361"/>
                    </a:lnTo>
                    <a:close/>
                    <a:moveTo>
                      <a:pt x="1" y="1"/>
                    </a:moveTo>
                    <a:lnTo>
                      <a:pt x="1" y="5716"/>
                    </a:lnTo>
                    <a:lnTo>
                      <a:pt x="5806" y="5716"/>
                    </a:lnTo>
                    <a:lnTo>
                      <a:pt x="58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5" name="Google Shape;2225;p38"/>
            <p:cNvSpPr/>
            <p:nvPr/>
          </p:nvSpPr>
          <p:spPr>
            <a:xfrm>
              <a:off x="7179900" y="114800"/>
              <a:ext cx="570443" cy="903423"/>
            </a:xfrm>
            <a:custGeom>
              <a:rect b="b" l="l" r="r" t="t"/>
              <a:pathLst>
                <a:path extrusionOk="0" h="29000" w="17930">
                  <a:moveTo>
                    <a:pt x="1" y="0"/>
                  </a:moveTo>
                  <a:lnTo>
                    <a:pt x="1" y="29000"/>
                  </a:lnTo>
                  <a:lnTo>
                    <a:pt x="6818" y="29000"/>
                  </a:lnTo>
                  <a:lnTo>
                    <a:pt x="6818" y="16135"/>
                  </a:lnTo>
                  <a:lnTo>
                    <a:pt x="17930" y="16135"/>
                  </a:lnTo>
                  <a:lnTo>
                    <a:pt x="17930" y="10046"/>
                  </a:lnTo>
                  <a:lnTo>
                    <a:pt x="6818" y="10046"/>
                  </a:lnTo>
                  <a:lnTo>
                    <a:pt x="6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6" name="Google Shape;2226;p38"/>
            <p:cNvGrpSpPr/>
            <p:nvPr/>
          </p:nvGrpSpPr>
          <p:grpSpPr>
            <a:xfrm>
              <a:off x="6514661" y="1159275"/>
              <a:ext cx="1079185" cy="755292"/>
              <a:chOff x="6080250" y="1722850"/>
              <a:chExt cx="866050" cy="606125"/>
            </a:xfrm>
          </p:grpSpPr>
          <p:sp>
            <p:nvSpPr>
              <p:cNvPr id="2227" name="Google Shape;2227;p38"/>
              <p:cNvSpPr/>
              <p:nvPr/>
            </p:nvSpPr>
            <p:spPr>
              <a:xfrm>
                <a:off x="6080250" y="1722850"/>
                <a:ext cx="866050" cy="606125"/>
              </a:xfrm>
              <a:custGeom>
                <a:rect b="b" l="l" r="r" t="t"/>
                <a:pathLst>
                  <a:path extrusionOk="0" h="24245" w="34642">
                    <a:moveTo>
                      <a:pt x="1" y="1"/>
                    </a:moveTo>
                    <a:lnTo>
                      <a:pt x="1" y="24245"/>
                    </a:lnTo>
                    <a:lnTo>
                      <a:pt x="34641" y="24245"/>
                    </a:lnTo>
                    <a:lnTo>
                      <a:pt x="346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8" name="Google Shape;2228;p38"/>
              <p:cNvGrpSpPr/>
              <p:nvPr/>
            </p:nvGrpSpPr>
            <p:grpSpPr>
              <a:xfrm>
                <a:off x="6080300" y="1722850"/>
                <a:ext cx="866000" cy="606125"/>
                <a:chOff x="6080300" y="1722850"/>
                <a:chExt cx="866000" cy="606125"/>
              </a:xfrm>
            </p:grpSpPr>
            <p:sp>
              <p:nvSpPr>
                <p:cNvPr id="2229" name="Google Shape;2229;p38"/>
                <p:cNvSpPr/>
                <p:nvPr/>
              </p:nvSpPr>
              <p:spPr>
                <a:xfrm>
                  <a:off x="6080300" y="1722850"/>
                  <a:ext cx="131225" cy="355950"/>
                </a:xfrm>
                <a:custGeom>
                  <a:rect b="b" l="l" r="r" t="t"/>
                  <a:pathLst>
                    <a:path extrusionOk="0" h="14238" w="5249">
                      <a:moveTo>
                        <a:pt x="0" y="1"/>
                      </a:moveTo>
                      <a:lnTo>
                        <a:pt x="0" y="14070"/>
                      </a:lnTo>
                      <a:cubicBezTo>
                        <a:pt x="612" y="14179"/>
                        <a:pt x="1285" y="14237"/>
                        <a:pt x="2031" y="14237"/>
                      </a:cubicBezTo>
                      <a:cubicBezTo>
                        <a:pt x="2031" y="14159"/>
                        <a:pt x="1893" y="13835"/>
                        <a:pt x="1618" y="13265"/>
                      </a:cubicBezTo>
                      <a:cubicBezTo>
                        <a:pt x="1342" y="12694"/>
                        <a:pt x="1206" y="11682"/>
                        <a:pt x="1206" y="10228"/>
                      </a:cubicBezTo>
                      <a:cubicBezTo>
                        <a:pt x="1206" y="7122"/>
                        <a:pt x="1922" y="4469"/>
                        <a:pt x="3357" y="2266"/>
                      </a:cubicBezTo>
                      <a:cubicBezTo>
                        <a:pt x="3902" y="1432"/>
                        <a:pt x="4532" y="677"/>
                        <a:pt x="5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38"/>
                <p:cNvSpPr/>
                <p:nvPr/>
              </p:nvSpPr>
              <p:spPr>
                <a:xfrm>
                  <a:off x="6173225" y="1722850"/>
                  <a:ext cx="628550" cy="606125"/>
                </a:xfrm>
                <a:custGeom>
                  <a:rect b="b" l="l" r="r" t="t"/>
                  <a:pathLst>
                    <a:path extrusionOk="0" h="24245" w="25142">
                      <a:moveTo>
                        <a:pt x="5171" y="1"/>
                      </a:moveTo>
                      <a:lnTo>
                        <a:pt x="1" y="24245"/>
                      </a:lnTo>
                      <a:lnTo>
                        <a:pt x="8479" y="24245"/>
                      </a:lnTo>
                      <a:lnTo>
                        <a:pt x="10404" y="15180"/>
                      </a:lnTo>
                      <a:cubicBezTo>
                        <a:pt x="11031" y="15024"/>
                        <a:pt x="11680" y="14944"/>
                        <a:pt x="12349" y="14944"/>
                      </a:cubicBezTo>
                      <a:cubicBezTo>
                        <a:pt x="14708" y="14944"/>
                        <a:pt x="15887" y="16281"/>
                        <a:pt x="15887" y="18955"/>
                      </a:cubicBezTo>
                      <a:cubicBezTo>
                        <a:pt x="15887" y="19978"/>
                        <a:pt x="15749" y="21137"/>
                        <a:pt x="15475" y="22435"/>
                      </a:cubicBezTo>
                      <a:cubicBezTo>
                        <a:pt x="15357" y="22987"/>
                        <a:pt x="15214" y="23593"/>
                        <a:pt x="15045" y="24245"/>
                      </a:cubicBezTo>
                      <a:lnTo>
                        <a:pt x="22907" y="24245"/>
                      </a:lnTo>
                      <a:cubicBezTo>
                        <a:pt x="23090" y="23505"/>
                        <a:pt x="23246" y="22832"/>
                        <a:pt x="23376" y="22228"/>
                      </a:cubicBezTo>
                      <a:cubicBezTo>
                        <a:pt x="23652" y="20950"/>
                        <a:pt x="23791" y="19742"/>
                        <a:pt x="23791" y="18600"/>
                      </a:cubicBezTo>
                      <a:cubicBezTo>
                        <a:pt x="23791" y="16636"/>
                        <a:pt x="23238" y="15091"/>
                        <a:pt x="22139" y="13972"/>
                      </a:cubicBezTo>
                      <a:cubicBezTo>
                        <a:pt x="21037" y="12851"/>
                        <a:pt x="19151" y="12291"/>
                        <a:pt x="16478" y="12291"/>
                      </a:cubicBezTo>
                      <a:lnTo>
                        <a:pt x="14413" y="12351"/>
                      </a:lnTo>
                      <a:lnTo>
                        <a:pt x="25142" y="1"/>
                      </a:lnTo>
                      <a:lnTo>
                        <a:pt x="19685" y="1"/>
                      </a:lnTo>
                      <a:cubicBezTo>
                        <a:pt x="18968" y="964"/>
                        <a:pt x="18176" y="2032"/>
                        <a:pt x="17303" y="3210"/>
                      </a:cubicBezTo>
                      <a:lnTo>
                        <a:pt x="11229" y="11347"/>
                      </a:lnTo>
                      <a:lnTo>
                        <a:pt x="136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38"/>
                <p:cNvSpPr/>
                <p:nvPr/>
              </p:nvSpPr>
              <p:spPr>
                <a:xfrm>
                  <a:off x="6859950" y="1924125"/>
                  <a:ext cx="86350" cy="404850"/>
                </a:xfrm>
                <a:custGeom>
                  <a:rect b="b" l="l" r="r" t="t"/>
                  <a:pathLst>
                    <a:path extrusionOk="0" h="16194" w="3454">
                      <a:moveTo>
                        <a:pt x="3453" y="0"/>
                      </a:moveTo>
                      <a:lnTo>
                        <a:pt x="1" y="16194"/>
                      </a:lnTo>
                      <a:lnTo>
                        <a:pt x="3453" y="16194"/>
                      </a:lnTo>
                      <a:lnTo>
                        <a:pt x="34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32" name="Google Shape;2232;p38"/>
            <p:cNvGrpSpPr/>
            <p:nvPr/>
          </p:nvGrpSpPr>
          <p:grpSpPr>
            <a:xfrm>
              <a:off x="8180375" y="1069045"/>
              <a:ext cx="966300" cy="395700"/>
              <a:chOff x="8180375" y="1069045"/>
              <a:chExt cx="966300" cy="395700"/>
            </a:xfrm>
          </p:grpSpPr>
          <p:sp>
            <p:nvSpPr>
              <p:cNvPr id="2233" name="Google Shape;2233;p38"/>
              <p:cNvSpPr/>
              <p:nvPr/>
            </p:nvSpPr>
            <p:spPr>
              <a:xfrm>
                <a:off x="8180375" y="1069045"/>
                <a:ext cx="966300" cy="395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38"/>
              <p:cNvSpPr/>
              <p:nvPr/>
            </p:nvSpPr>
            <p:spPr>
              <a:xfrm>
                <a:off x="8277172" y="1159076"/>
                <a:ext cx="772707" cy="215638"/>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5" name="Google Shape;2235;p38"/>
            <p:cNvGrpSpPr/>
            <p:nvPr/>
          </p:nvGrpSpPr>
          <p:grpSpPr>
            <a:xfrm>
              <a:off x="7802755" y="444170"/>
              <a:ext cx="719155" cy="618720"/>
              <a:chOff x="7113950" y="1148975"/>
              <a:chExt cx="577125" cy="496525"/>
            </a:xfrm>
          </p:grpSpPr>
          <p:sp>
            <p:nvSpPr>
              <p:cNvPr id="2236" name="Google Shape;2236;p38"/>
              <p:cNvSpPr/>
              <p:nvPr/>
            </p:nvSpPr>
            <p:spPr>
              <a:xfrm>
                <a:off x="7113950" y="1148975"/>
                <a:ext cx="577125" cy="496525"/>
              </a:xfrm>
              <a:custGeom>
                <a:rect b="b" l="l" r="r" t="t"/>
                <a:pathLst>
                  <a:path extrusionOk="0" h="19861" w="23085">
                    <a:moveTo>
                      <a:pt x="0" y="1"/>
                    </a:moveTo>
                    <a:lnTo>
                      <a:pt x="0" y="19861"/>
                    </a:lnTo>
                    <a:lnTo>
                      <a:pt x="23084" y="19861"/>
                    </a:lnTo>
                    <a:lnTo>
                      <a:pt x="230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38"/>
              <p:cNvSpPr/>
              <p:nvPr/>
            </p:nvSpPr>
            <p:spPr>
              <a:xfrm>
                <a:off x="7391200" y="1148975"/>
                <a:ext cx="87075" cy="496525"/>
              </a:xfrm>
              <a:custGeom>
                <a:rect b="b" l="l" r="r" t="t"/>
                <a:pathLst>
                  <a:path extrusionOk="0" h="19861" w="3483">
                    <a:moveTo>
                      <a:pt x="1" y="1"/>
                    </a:moveTo>
                    <a:lnTo>
                      <a:pt x="1" y="19861"/>
                    </a:lnTo>
                    <a:lnTo>
                      <a:pt x="3482" y="19861"/>
                    </a:lnTo>
                    <a:lnTo>
                      <a:pt x="3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38"/>
              <p:cNvSpPr/>
              <p:nvPr/>
            </p:nvSpPr>
            <p:spPr>
              <a:xfrm>
                <a:off x="7507275" y="1148975"/>
                <a:ext cx="51600" cy="496525"/>
              </a:xfrm>
              <a:custGeom>
                <a:rect b="b" l="l" r="r" t="t"/>
                <a:pathLst>
                  <a:path extrusionOk="0" h="19861" w="2064">
                    <a:moveTo>
                      <a:pt x="0" y="1"/>
                    </a:moveTo>
                    <a:lnTo>
                      <a:pt x="0" y="19861"/>
                    </a:lnTo>
                    <a:lnTo>
                      <a:pt x="2063" y="19861"/>
                    </a:lnTo>
                    <a:lnTo>
                      <a:pt x="20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38"/>
              <p:cNvSpPr/>
              <p:nvPr/>
            </p:nvSpPr>
            <p:spPr>
              <a:xfrm>
                <a:off x="7594300" y="1148975"/>
                <a:ext cx="25825" cy="496525"/>
              </a:xfrm>
              <a:custGeom>
                <a:rect b="b" l="l" r="r" t="t"/>
                <a:pathLst>
                  <a:path extrusionOk="0" h="19861" w="1033">
                    <a:moveTo>
                      <a:pt x="1" y="1"/>
                    </a:moveTo>
                    <a:lnTo>
                      <a:pt x="1" y="19861"/>
                    </a:lnTo>
                    <a:lnTo>
                      <a:pt x="1033" y="19861"/>
                    </a:lnTo>
                    <a:lnTo>
                      <a:pt x="10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38"/>
              <p:cNvSpPr/>
              <p:nvPr/>
            </p:nvSpPr>
            <p:spPr>
              <a:xfrm>
                <a:off x="7653175" y="1148975"/>
                <a:ext cx="21000" cy="496525"/>
              </a:xfrm>
              <a:custGeom>
                <a:rect b="b" l="l" r="r" t="t"/>
                <a:pathLst>
                  <a:path extrusionOk="0" h="19861" w="840">
                    <a:moveTo>
                      <a:pt x="0" y="1"/>
                    </a:moveTo>
                    <a:lnTo>
                      <a:pt x="0" y="19861"/>
                    </a:lnTo>
                    <a:lnTo>
                      <a:pt x="839" y="19861"/>
                    </a:lnTo>
                    <a:lnTo>
                      <a:pt x="8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1" name="Google Shape;2241;p38"/>
              <p:cNvGrpSpPr/>
              <p:nvPr/>
            </p:nvGrpSpPr>
            <p:grpSpPr>
              <a:xfrm>
                <a:off x="7139700" y="1185675"/>
                <a:ext cx="233000" cy="421825"/>
                <a:chOff x="7139700" y="1185675"/>
                <a:chExt cx="233000" cy="421825"/>
              </a:xfrm>
            </p:grpSpPr>
            <p:sp>
              <p:nvSpPr>
                <p:cNvPr id="2242" name="Google Shape;2242;p38"/>
                <p:cNvSpPr/>
                <p:nvPr/>
              </p:nvSpPr>
              <p:spPr>
                <a:xfrm>
                  <a:off x="7261725" y="1185675"/>
                  <a:ext cx="110975" cy="109100"/>
                </a:xfrm>
                <a:custGeom>
                  <a:rect b="b" l="l" r="r" t="t"/>
                  <a:pathLst>
                    <a:path extrusionOk="0" h="4364" w="4439">
                      <a:moveTo>
                        <a:pt x="4128" y="0"/>
                      </a:moveTo>
                      <a:cubicBezTo>
                        <a:pt x="117" y="0"/>
                        <a:pt x="0" y="4364"/>
                        <a:pt x="0" y="4364"/>
                      </a:cubicBezTo>
                      <a:cubicBezTo>
                        <a:pt x="4439" y="3951"/>
                        <a:pt x="4128" y="0"/>
                        <a:pt x="4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38"/>
                <p:cNvSpPr/>
                <p:nvPr/>
              </p:nvSpPr>
              <p:spPr>
                <a:xfrm>
                  <a:off x="7139700" y="1185675"/>
                  <a:ext cx="111000" cy="109100"/>
                </a:xfrm>
                <a:custGeom>
                  <a:rect b="b" l="l" r="r" t="t"/>
                  <a:pathLst>
                    <a:path extrusionOk="0" h="4364" w="4440">
                      <a:moveTo>
                        <a:pt x="4128" y="0"/>
                      </a:moveTo>
                      <a:cubicBezTo>
                        <a:pt x="118" y="0"/>
                        <a:pt x="1" y="4364"/>
                        <a:pt x="1" y="4364"/>
                      </a:cubicBezTo>
                      <a:cubicBezTo>
                        <a:pt x="4440" y="3951"/>
                        <a:pt x="4128" y="0"/>
                        <a:pt x="4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38"/>
                <p:cNvSpPr/>
                <p:nvPr/>
              </p:nvSpPr>
              <p:spPr>
                <a:xfrm>
                  <a:off x="7261725" y="1333975"/>
                  <a:ext cx="110975" cy="109075"/>
                </a:xfrm>
                <a:custGeom>
                  <a:rect b="b" l="l" r="r" t="t"/>
                  <a:pathLst>
                    <a:path extrusionOk="0" h="4363" w="4439">
                      <a:moveTo>
                        <a:pt x="4128" y="1"/>
                      </a:moveTo>
                      <a:cubicBezTo>
                        <a:pt x="117" y="1"/>
                        <a:pt x="0" y="4363"/>
                        <a:pt x="0" y="4363"/>
                      </a:cubicBezTo>
                      <a:cubicBezTo>
                        <a:pt x="4439" y="3952"/>
                        <a:pt x="4128"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38"/>
                <p:cNvSpPr/>
                <p:nvPr/>
              </p:nvSpPr>
              <p:spPr>
                <a:xfrm>
                  <a:off x="7139700" y="1333975"/>
                  <a:ext cx="111000" cy="109075"/>
                </a:xfrm>
                <a:custGeom>
                  <a:rect b="b" l="l" r="r" t="t"/>
                  <a:pathLst>
                    <a:path extrusionOk="0" h="4363" w="4440">
                      <a:moveTo>
                        <a:pt x="1" y="4363"/>
                      </a:moveTo>
                      <a:cubicBezTo>
                        <a:pt x="4440" y="3952"/>
                        <a:pt x="4128" y="1"/>
                        <a:pt x="4128" y="1"/>
                      </a:cubicBezTo>
                      <a:cubicBezTo>
                        <a:pt x="118" y="1"/>
                        <a:pt x="1" y="4363"/>
                        <a:pt x="1" y="43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38"/>
                <p:cNvSpPr/>
                <p:nvPr/>
              </p:nvSpPr>
              <p:spPr>
                <a:xfrm>
                  <a:off x="7261725" y="1498400"/>
                  <a:ext cx="110975" cy="109100"/>
                </a:xfrm>
                <a:custGeom>
                  <a:rect b="b" l="l" r="r" t="t"/>
                  <a:pathLst>
                    <a:path extrusionOk="0" h="4364" w="4439">
                      <a:moveTo>
                        <a:pt x="0" y="4364"/>
                      </a:moveTo>
                      <a:cubicBezTo>
                        <a:pt x="4439" y="3951"/>
                        <a:pt x="4128" y="1"/>
                        <a:pt x="4128" y="1"/>
                      </a:cubicBezTo>
                      <a:cubicBezTo>
                        <a:pt x="117" y="1"/>
                        <a:pt x="0" y="4364"/>
                        <a:pt x="0" y="43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38"/>
                <p:cNvSpPr/>
                <p:nvPr/>
              </p:nvSpPr>
              <p:spPr>
                <a:xfrm>
                  <a:off x="7139700" y="1498400"/>
                  <a:ext cx="111000" cy="109100"/>
                </a:xfrm>
                <a:custGeom>
                  <a:rect b="b" l="l" r="r" t="t"/>
                  <a:pathLst>
                    <a:path extrusionOk="0" h="4364" w="4440">
                      <a:moveTo>
                        <a:pt x="4128" y="1"/>
                      </a:moveTo>
                      <a:cubicBezTo>
                        <a:pt x="118" y="1"/>
                        <a:pt x="1" y="4364"/>
                        <a:pt x="1" y="4364"/>
                      </a:cubicBezTo>
                      <a:cubicBezTo>
                        <a:pt x="4440" y="3951"/>
                        <a:pt x="4128"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48" name="Google Shape;2248;p38"/>
            <p:cNvGrpSpPr/>
            <p:nvPr/>
          </p:nvGrpSpPr>
          <p:grpSpPr>
            <a:xfrm>
              <a:off x="7674125" y="1153125"/>
              <a:ext cx="523421" cy="1100911"/>
              <a:chOff x="7010724" y="1717914"/>
              <a:chExt cx="420048" cy="883486"/>
            </a:xfrm>
          </p:grpSpPr>
          <p:sp>
            <p:nvSpPr>
              <p:cNvPr id="2249" name="Google Shape;2249;p38"/>
              <p:cNvSpPr/>
              <p:nvPr/>
            </p:nvSpPr>
            <p:spPr>
              <a:xfrm>
                <a:off x="7010775" y="1722850"/>
                <a:ext cx="406225" cy="878550"/>
              </a:xfrm>
              <a:custGeom>
                <a:rect b="b" l="l" r="r" t="t"/>
                <a:pathLst>
                  <a:path extrusionOk="0" h="35142" w="16249">
                    <a:moveTo>
                      <a:pt x="0" y="1"/>
                    </a:moveTo>
                    <a:lnTo>
                      <a:pt x="0" y="35142"/>
                    </a:lnTo>
                    <a:lnTo>
                      <a:pt x="16248" y="35142"/>
                    </a:lnTo>
                    <a:lnTo>
                      <a:pt x="162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38"/>
              <p:cNvSpPr/>
              <p:nvPr/>
            </p:nvSpPr>
            <p:spPr>
              <a:xfrm>
                <a:off x="7010724" y="1717914"/>
                <a:ext cx="420048" cy="489375"/>
              </a:xfrm>
              <a:custGeom>
                <a:rect b="b" l="l" r="r" t="t"/>
                <a:pathLst>
                  <a:path extrusionOk="0" h="19575" w="16251">
                    <a:moveTo>
                      <a:pt x="6401" y="1"/>
                    </a:moveTo>
                    <a:lnTo>
                      <a:pt x="2648" y="5702"/>
                    </a:lnTo>
                    <a:lnTo>
                      <a:pt x="2775" y="5872"/>
                    </a:lnTo>
                    <a:cubicBezTo>
                      <a:pt x="3085" y="5731"/>
                      <a:pt x="3514" y="5604"/>
                      <a:pt x="4065" y="5490"/>
                    </a:cubicBezTo>
                    <a:cubicBezTo>
                      <a:pt x="4614" y="5378"/>
                      <a:pt x="5171" y="5321"/>
                      <a:pt x="5735" y="5321"/>
                    </a:cubicBezTo>
                    <a:cubicBezTo>
                      <a:pt x="7229" y="5321"/>
                      <a:pt x="8462" y="5688"/>
                      <a:pt x="9434" y="6421"/>
                    </a:cubicBezTo>
                    <a:cubicBezTo>
                      <a:pt x="10408" y="7154"/>
                      <a:pt x="10895" y="8170"/>
                      <a:pt x="10895" y="9467"/>
                    </a:cubicBezTo>
                    <a:cubicBezTo>
                      <a:pt x="10895" y="10763"/>
                      <a:pt x="10520" y="11723"/>
                      <a:pt x="9773" y="12512"/>
                    </a:cubicBezTo>
                    <a:cubicBezTo>
                      <a:pt x="9026" y="13301"/>
                      <a:pt x="8033" y="13696"/>
                      <a:pt x="6792" y="13696"/>
                    </a:cubicBezTo>
                    <a:cubicBezTo>
                      <a:pt x="5918" y="13696"/>
                      <a:pt x="5043" y="13443"/>
                      <a:pt x="4171" y="12935"/>
                    </a:cubicBezTo>
                    <a:cubicBezTo>
                      <a:pt x="3296" y="12427"/>
                      <a:pt x="2619" y="11778"/>
                      <a:pt x="2140" y="10989"/>
                    </a:cubicBezTo>
                    <a:lnTo>
                      <a:pt x="1" y="13808"/>
                    </a:lnTo>
                    <a:lnTo>
                      <a:pt x="1" y="17409"/>
                    </a:lnTo>
                    <a:cubicBezTo>
                      <a:pt x="642" y="17872"/>
                      <a:pt x="1375" y="18271"/>
                      <a:pt x="2203" y="18602"/>
                    </a:cubicBezTo>
                    <a:cubicBezTo>
                      <a:pt x="3824" y="19251"/>
                      <a:pt x="5353" y="19574"/>
                      <a:pt x="6792" y="19574"/>
                    </a:cubicBezTo>
                    <a:cubicBezTo>
                      <a:pt x="9132" y="19574"/>
                      <a:pt x="11085" y="19082"/>
                      <a:pt x="12649" y="18094"/>
                    </a:cubicBezTo>
                    <a:cubicBezTo>
                      <a:pt x="14215" y="17108"/>
                      <a:pt x="15370" y="15824"/>
                      <a:pt x="16118" y="14246"/>
                    </a:cubicBezTo>
                    <a:cubicBezTo>
                      <a:pt x="16164" y="14147"/>
                      <a:pt x="16206" y="14044"/>
                      <a:pt x="16250" y="13944"/>
                    </a:cubicBezTo>
                    <a:lnTo>
                      <a:pt x="16250" y="5256"/>
                    </a:lnTo>
                    <a:cubicBezTo>
                      <a:pt x="16016" y="4848"/>
                      <a:pt x="15740" y="4460"/>
                      <a:pt x="15419" y="4094"/>
                    </a:cubicBezTo>
                    <a:cubicBezTo>
                      <a:pt x="14207" y="2714"/>
                      <a:pt x="12741" y="1840"/>
                      <a:pt x="11022" y="1473"/>
                    </a:cubicBezTo>
                    <a:lnTo>
                      <a:pt x="119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38"/>
              <p:cNvSpPr/>
              <p:nvPr/>
            </p:nvSpPr>
            <p:spPr>
              <a:xfrm>
                <a:off x="7050475" y="2289972"/>
                <a:ext cx="366525" cy="310950"/>
              </a:xfrm>
              <a:custGeom>
                <a:rect b="b" l="l" r="r" t="t"/>
                <a:pathLst>
                  <a:path extrusionOk="0" h="12438" w="14661">
                    <a:moveTo>
                      <a:pt x="719" y="1"/>
                    </a:moveTo>
                    <a:lnTo>
                      <a:pt x="1" y="5921"/>
                    </a:lnTo>
                    <a:lnTo>
                      <a:pt x="6682" y="5921"/>
                    </a:lnTo>
                    <a:lnTo>
                      <a:pt x="2392" y="12438"/>
                    </a:lnTo>
                    <a:lnTo>
                      <a:pt x="13435" y="12438"/>
                    </a:lnTo>
                    <a:cubicBezTo>
                      <a:pt x="12301" y="11300"/>
                      <a:pt x="10969" y="10563"/>
                      <a:pt x="9432" y="10235"/>
                    </a:cubicBezTo>
                    <a:lnTo>
                      <a:pt x="14660" y="2071"/>
                    </a:lnTo>
                    <a:lnTo>
                      <a:pt x="146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2" name="Google Shape;2252;p38"/>
            <p:cNvSpPr/>
            <p:nvPr/>
          </p:nvSpPr>
          <p:spPr>
            <a:xfrm>
              <a:off x="8254575" y="1458450"/>
              <a:ext cx="441587" cy="801853"/>
            </a:xfrm>
            <a:custGeom>
              <a:rect b="b" l="l" r="r" t="t"/>
              <a:pathLst>
                <a:path extrusionOk="0" h="25341" w="14175">
                  <a:moveTo>
                    <a:pt x="10077" y="0"/>
                  </a:moveTo>
                  <a:cubicBezTo>
                    <a:pt x="10891" y="1611"/>
                    <a:pt x="11302" y="3640"/>
                    <a:pt x="11302" y="6099"/>
                  </a:cubicBezTo>
                  <a:cubicBezTo>
                    <a:pt x="11302" y="7747"/>
                    <a:pt x="11049" y="9194"/>
                    <a:pt x="10560" y="10451"/>
                  </a:cubicBezTo>
                  <a:cubicBezTo>
                    <a:pt x="8549" y="8530"/>
                    <a:pt x="5871" y="7566"/>
                    <a:pt x="2520" y="7566"/>
                  </a:cubicBezTo>
                  <a:cubicBezTo>
                    <a:pt x="1626" y="7566"/>
                    <a:pt x="790" y="7654"/>
                    <a:pt x="0" y="7810"/>
                  </a:cubicBezTo>
                  <a:lnTo>
                    <a:pt x="0" y="10649"/>
                  </a:lnTo>
                  <a:cubicBezTo>
                    <a:pt x="779" y="10430"/>
                    <a:pt x="1637" y="10316"/>
                    <a:pt x="2575" y="10316"/>
                  </a:cubicBezTo>
                  <a:cubicBezTo>
                    <a:pt x="5370" y="10316"/>
                    <a:pt x="7523" y="11204"/>
                    <a:pt x="9035" y="12977"/>
                  </a:cubicBezTo>
                  <a:cubicBezTo>
                    <a:pt x="9009" y="13006"/>
                    <a:pt x="8986" y="13040"/>
                    <a:pt x="8960" y="13068"/>
                  </a:cubicBezTo>
                  <a:cubicBezTo>
                    <a:pt x="7426" y="14720"/>
                    <a:pt x="5353" y="15546"/>
                    <a:pt x="2738" y="15546"/>
                  </a:cubicBezTo>
                  <a:cubicBezTo>
                    <a:pt x="1750" y="15546"/>
                    <a:pt x="839" y="15398"/>
                    <a:pt x="0" y="15112"/>
                  </a:cubicBezTo>
                  <a:lnTo>
                    <a:pt x="0" y="17977"/>
                  </a:lnTo>
                  <a:cubicBezTo>
                    <a:pt x="781" y="18138"/>
                    <a:pt x="1600" y="18229"/>
                    <a:pt x="2466" y="18229"/>
                  </a:cubicBezTo>
                  <a:cubicBezTo>
                    <a:pt x="5793" y="18229"/>
                    <a:pt x="8468" y="17327"/>
                    <a:pt x="10494" y="15529"/>
                  </a:cubicBezTo>
                  <a:cubicBezTo>
                    <a:pt x="11029" y="16965"/>
                    <a:pt x="11302" y="18671"/>
                    <a:pt x="11302" y="20663"/>
                  </a:cubicBezTo>
                  <a:cubicBezTo>
                    <a:pt x="11302" y="22454"/>
                    <a:pt x="11009" y="24011"/>
                    <a:pt x="10434" y="25341"/>
                  </a:cubicBezTo>
                  <a:lnTo>
                    <a:pt x="13511" y="25341"/>
                  </a:lnTo>
                  <a:cubicBezTo>
                    <a:pt x="13951" y="23933"/>
                    <a:pt x="14175" y="22348"/>
                    <a:pt x="14175" y="20582"/>
                  </a:cubicBezTo>
                  <a:cubicBezTo>
                    <a:pt x="14175" y="17575"/>
                    <a:pt x="13623" y="15063"/>
                    <a:pt x="12526" y="13037"/>
                  </a:cubicBezTo>
                  <a:cubicBezTo>
                    <a:pt x="13623" y="11140"/>
                    <a:pt x="14175" y="8803"/>
                    <a:pt x="14175" y="6017"/>
                  </a:cubicBezTo>
                  <a:cubicBezTo>
                    <a:pt x="14175" y="3726"/>
                    <a:pt x="13856" y="1721"/>
                    <a:pt x="13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38"/>
            <p:cNvSpPr/>
            <p:nvPr/>
          </p:nvSpPr>
          <p:spPr>
            <a:xfrm>
              <a:off x="8083300" y="2254725"/>
              <a:ext cx="511989" cy="634061"/>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4" name="Google Shape;2254;p38"/>
            <p:cNvGrpSpPr/>
            <p:nvPr/>
          </p:nvGrpSpPr>
          <p:grpSpPr>
            <a:xfrm>
              <a:off x="8136923" y="2328754"/>
              <a:ext cx="451322" cy="478553"/>
              <a:chOff x="469400" y="3610513"/>
              <a:chExt cx="304125" cy="322475"/>
            </a:xfrm>
          </p:grpSpPr>
          <p:sp>
            <p:nvSpPr>
              <p:cNvPr id="2255" name="Google Shape;2255;p38"/>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38"/>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38"/>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38"/>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 name="Google Shape;2259;p38"/>
            <p:cNvGrpSpPr/>
            <p:nvPr/>
          </p:nvGrpSpPr>
          <p:grpSpPr>
            <a:xfrm>
              <a:off x="6514300" y="2250525"/>
              <a:ext cx="511977" cy="1215163"/>
              <a:chOff x="6514300" y="2250525"/>
              <a:chExt cx="511977" cy="1215163"/>
            </a:xfrm>
          </p:grpSpPr>
          <p:sp>
            <p:nvSpPr>
              <p:cNvPr id="2260" name="Google Shape;2260;p38"/>
              <p:cNvSpPr/>
              <p:nvPr/>
            </p:nvSpPr>
            <p:spPr>
              <a:xfrm>
                <a:off x="6514300" y="2250525"/>
                <a:ext cx="511977" cy="121516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38"/>
              <p:cNvSpPr/>
              <p:nvPr/>
            </p:nvSpPr>
            <p:spPr>
              <a:xfrm>
                <a:off x="6595150" y="2262873"/>
                <a:ext cx="122761" cy="122761"/>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38"/>
              <p:cNvSpPr/>
              <p:nvPr/>
            </p:nvSpPr>
            <p:spPr>
              <a:xfrm>
                <a:off x="6790717" y="2262873"/>
                <a:ext cx="118859" cy="118929"/>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38"/>
              <p:cNvSpPr/>
              <p:nvPr/>
            </p:nvSpPr>
            <p:spPr>
              <a:xfrm>
                <a:off x="6582600" y="2423215"/>
                <a:ext cx="147862" cy="147897"/>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38"/>
              <p:cNvSpPr/>
              <p:nvPr/>
            </p:nvSpPr>
            <p:spPr>
              <a:xfrm>
                <a:off x="6790717" y="2435836"/>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38"/>
              <p:cNvSpPr/>
              <p:nvPr/>
            </p:nvSpPr>
            <p:spPr>
              <a:xfrm>
                <a:off x="6595150" y="2608763"/>
                <a:ext cx="122761" cy="122726"/>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38"/>
              <p:cNvSpPr/>
              <p:nvPr/>
            </p:nvSpPr>
            <p:spPr>
              <a:xfrm>
                <a:off x="6778167" y="2596178"/>
                <a:ext cx="144030" cy="144065"/>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38"/>
              <p:cNvSpPr/>
              <p:nvPr/>
            </p:nvSpPr>
            <p:spPr>
              <a:xfrm>
                <a:off x="6595150" y="2781656"/>
                <a:ext cx="122761" cy="122761"/>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38"/>
              <p:cNvSpPr/>
              <p:nvPr/>
            </p:nvSpPr>
            <p:spPr>
              <a:xfrm>
                <a:off x="6790717" y="2781656"/>
                <a:ext cx="118859" cy="118929"/>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38"/>
              <p:cNvSpPr/>
              <p:nvPr/>
            </p:nvSpPr>
            <p:spPr>
              <a:xfrm>
                <a:off x="6582600" y="2942033"/>
                <a:ext cx="147862" cy="147862"/>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38"/>
              <p:cNvSpPr/>
              <p:nvPr/>
            </p:nvSpPr>
            <p:spPr>
              <a:xfrm>
                <a:off x="6778167" y="2942033"/>
                <a:ext cx="144030" cy="144030"/>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38"/>
              <p:cNvSpPr/>
              <p:nvPr/>
            </p:nvSpPr>
            <p:spPr>
              <a:xfrm>
                <a:off x="6595150" y="3131975"/>
                <a:ext cx="122761" cy="122691"/>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38"/>
              <p:cNvSpPr/>
              <p:nvPr/>
            </p:nvSpPr>
            <p:spPr>
              <a:xfrm>
                <a:off x="6790717" y="3131975"/>
                <a:ext cx="118859" cy="118859"/>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38"/>
              <p:cNvSpPr/>
              <p:nvPr/>
            </p:nvSpPr>
            <p:spPr>
              <a:xfrm>
                <a:off x="6582600" y="3292317"/>
                <a:ext cx="147862" cy="147897"/>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38"/>
              <p:cNvSpPr/>
              <p:nvPr/>
            </p:nvSpPr>
            <p:spPr>
              <a:xfrm>
                <a:off x="6790717" y="3304903"/>
                <a:ext cx="118859" cy="118859"/>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5" name="Google Shape;2275;p38"/>
            <p:cNvSpPr/>
            <p:nvPr/>
          </p:nvSpPr>
          <p:spPr>
            <a:xfrm>
              <a:off x="7967986" y="3327526"/>
              <a:ext cx="126066" cy="138019"/>
            </a:xfrm>
            <a:custGeom>
              <a:rect b="b" l="l" r="r" t="t"/>
              <a:pathLst>
                <a:path extrusionOk="0" h="3926" w="3586">
                  <a:moveTo>
                    <a:pt x="3585" y="0"/>
                  </a:moveTo>
                  <a:lnTo>
                    <a:pt x="1" y="3925"/>
                  </a:lnTo>
                  <a:lnTo>
                    <a:pt x="3585" y="3925"/>
                  </a:lnTo>
                  <a:lnTo>
                    <a:pt x="35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38"/>
            <p:cNvSpPr/>
            <p:nvPr/>
          </p:nvSpPr>
          <p:spPr>
            <a:xfrm>
              <a:off x="6984775" y="2260275"/>
              <a:ext cx="1109457" cy="1205263"/>
            </a:xfrm>
            <a:custGeom>
              <a:rect b="b" l="l" r="r" t="t"/>
              <a:pathLst>
                <a:path extrusionOk="0" h="34562" w="31559">
                  <a:moveTo>
                    <a:pt x="0" y="0"/>
                  </a:moveTo>
                  <a:lnTo>
                    <a:pt x="0" y="34561"/>
                  </a:lnTo>
                  <a:lnTo>
                    <a:pt x="31558" y="34561"/>
                  </a:lnTo>
                  <a:lnTo>
                    <a:pt x="315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38"/>
            <p:cNvSpPr/>
            <p:nvPr/>
          </p:nvSpPr>
          <p:spPr>
            <a:xfrm>
              <a:off x="7026221" y="2326734"/>
              <a:ext cx="613736" cy="676910"/>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38"/>
            <p:cNvSpPr/>
            <p:nvPr/>
          </p:nvSpPr>
          <p:spPr>
            <a:xfrm>
              <a:off x="6978125" y="2286925"/>
              <a:ext cx="1116084" cy="1187378"/>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38"/>
            <p:cNvSpPr/>
            <p:nvPr/>
          </p:nvSpPr>
          <p:spPr>
            <a:xfrm>
              <a:off x="7208150" y="2496725"/>
              <a:ext cx="889967" cy="969610"/>
            </a:xfrm>
            <a:custGeom>
              <a:rect b="b" l="l" r="r" t="t"/>
              <a:pathLst>
                <a:path extrusionOk="0" h="27581" w="25183">
                  <a:moveTo>
                    <a:pt x="25182" y="1"/>
                  </a:moveTo>
                  <a:lnTo>
                    <a:pt x="0" y="27580"/>
                  </a:lnTo>
                  <a:lnTo>
                    <a:pt x="5932" y="27580"/>
                  </a:lnTo>
                  <a:lnTo>
                    <a:pt x="25182" y="6499"/>
                  </a:lnTo>
                  <a:lnTo>
                    <a:pt x="251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38"/>
            <p:cNvSpPr/>
            <p:nvPr/>
          </p:nvSpPr>
          <p:spPr>
            <a:xfrm>
              <a:off x="7570039" y="2893092"/>
              <a:ext cx="523423" cy="573237"/>
            </a:xfrm>
            <a:custGeom>
              <a:rect b="b" l="l" r="r" t="t"/>
              <a:pathLst>
                <a:path extrusionOk="0" h="16306" w="14889">
                  <a:moveTo>
                    <a:pt x="14888" y="0"/>
                  </a:moveTo>
                  <a:lnTo>
                    <a:pt x="0" y="16305"/>
                  </a:lnTo>
                  <a:lnTo>
                    <a:pt x="5933" y="16305"/>
                  </a:lnTo>
                  <a:lnTo>
                    <a:pt x="14888" y="6498"/>
                  </a:lnTo>
                  <a:lnTo>
                    <a:pt x="148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38"/>
            <p:cNvSpPr/>
            <p:nvPr/>
          </p:nvSpPr>
          <p:spPr>
            <a:xfrm>
              <a:off x="7674120"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38"/>
            <p:cNvSpPr/>
            <p:nvPr/>
          </p:nvSpPr>
          <p:spPr>
            <a:xfrm>
              <a:off x="8164426"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3" name="Google Shape;2283;p38"/>
            <p:cNvGrpSpPr/>
            <p:nvPr/>
          </p:nvGrpSpPr>
          <p:grpSpPr>
            <a:xfrm>
              <a:off x="6571607" y="3513428"/>
              <a:ext cx="464290" cy="1025776"/>
              <a:chOff x="6565541" y="3513428"/>
              <a:chExt cx="464290" cy="1025776"/>
            </a:xfrm>
          </p:grpSpPr>
          <p:grpSp>
            <p:nvGrpSpPr>
              <p:cNvPr id="2284" name="Google Shape;2284;p38"/>
              <p:cNvGrpSpPr/>
              <p:nvPr/>
            </p:nvGrpSpPr>
            <p:grpSpPr>
              <a:xfrm>
                <a:off x="6565541" y="4046828"/>
                <a:ext cx="464290" cy="492376"/>
                <a:chOff x="5598700" y="2786625"/>
                <a:chExt cx="236400" cy="250675"/>
              </a:xfrm>
            </p:grpSpPr>
            <p:sp>
              <p:nvSpPr>
                <p:cNvPr id="2285" name="Google Shape;2285;p38"/>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38"/>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38"/>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38"/>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38"/>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0" name="Google Shape;2290;p38"/>
              <p:cNvGrpSpPr/>
              <p:nvPr/>
            </p:nvGrpSpPr>
            <p:grpSpPr>
              <a:xfrm>
                <a:off x="6565541" y="3513428"/>
                <a:ext cx="464290" cy="492376"/>
                <a:chOff x="5598700" y="2786625"/>
                <a:chExt cx="236400" cy="250675"/>
              </a:xfrm>
            </p:grpSpPr>
            <p:sp>
              <p:nvSpPr>
                <p:cNvPr id="2291" name="Google Shape;2291;p38"/>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38"/>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38"/>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38"/>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38"/>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96" name="Google Shape;2296;p38"/>
            <p:cNvSpPr/>
            <p:nvPr/>
          </p:nvSpPr>
          <p:spPr>
            <a:xfrm rot="-5400000">
              <a:off x="7506264" y="3054196"/>
              <a:ext cx="507165" cy="133019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7" name="Google Shape;2297;p38"/>
            <p:cNvGrpSpPr/>
            <p:nvPr/>
          </p:nvGrpSpPr>
          <p:grpSpPr>
            <a:xfrm>
              <a:off x="7639944" y="3626026"/>
              <a:ext cx="186532" cy="186532"/>
              <a:chOff x="4779650" y="2578525"/>
              <a:chExt cx="132650" cy="132650"/>
            </a:xfrm>
          </p:grpSpPr>
          <p:sp>
            <p:nvSpPr>
              <p:cNvPr id="2298" name="Google Shape;2298;p38"/>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38"/>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 name="Google Shape;2300;p38"/>
            <p:cNvGrpSpPr/>
            <p:nvPr/>
          </p:nvGrpSpPr>
          <p:grpSpPr>
            <a:xfrm>
              <a:off x="7894818" y="3626026"/>
              <a:ext cx="186532" cy="186532"/>
              <a:chOff x="4960900" y="2578525"/>
              <a:chExt cx="132650" cy="132650"/>
            </a:xfrm>
          </p:grpSpPr>
          <p:sp>
            <p:nvSpPr>
              <p:cNvPr id="2301" name="Google Shape;2301;p38"/>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38"/>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3" name="Google Shape;2303;p38"/>
            <p:cNvGrpSpPr/>
            <p:nvPr/>
          </p:nvGrpSpPr>
          <p:grpSpPr>
            <a:xfrm>
              <a:off x="8149762" y="3626026"/>
              <a:ext cx="186532" cy="186532"/>
              <a:chOff x="5142200" y="2578525"/>
              <a:chExt cx="132650" cy="132650"/>
            </a:xfrm>
          </p:grpSpPr>
          <p:sp>
            <p:nvSpPr>
              <p:cNvPr id="2304" name="Google Shape;2304;p38"/>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38"/>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6" name="Google Shape;2306;p38"/>
            <p:cNvSpPr/>
            <p:nvPr/>
          </p:nvSpPr>
          <p:spPr>
            <a:xfrm>
              <a:off x="7094450" y="3465700"/>
              <a:ext cx="450540" cy="1142311"/>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38"/>
            <p:cNvSpPr/>
            <p:nvPr/>
          </p:nvSpPr>
          <p:spPr>
            <a:xfrm rot="5400000">
              <a:off x="6890645" y="395930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8" name="Google Shape;2308;p38"/>
            <p:cNvGrpSpPr/>
            <p:nvPr/>
          </p:nvGrpSpPr>
          <p:grpSpPr>
            <a:xfrm flipH="1">
              <a:off x="5466435" y="3466575"/>
              <a:ext cx="954065" cy="1137394"/>
              <a:chOff x="436130" y="2854609"/>
              <a:chExt cx="684457" cy="692730"/>
            </a:xfrm>
          </p:grpSpPr>
          <p:sp>
            <p:nvSpPr>
              <p:cNvPr id="2309" name="Google Shape;2309;p38"/>
              <p:cNvSpPr/>
              <p:nvPr/>
            </p:nvSpPr>
            <p:spPr>
              <a:xfrm>
                <a:off x="436130" y="2854609"/>
                <a:ext cx="683016" cy="692730"/>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38"/>
              <p:cNvSpPr/>
              <p:nvPr/>
            </p:nvSpPr>
            <p:spPr>
              <a:xfrm flipH="1">
                <a:off x="467437" y="2854613"/>
                <a:ext cx="653150" cy="684950"/>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1" name="Google Shape;2311;p38"/>
            <p:cNvSpPr/>
            <p:nvPr/>
          </p:nvSpPr>
          <p:spPr>
            <a:xfrm flipH="1">
              <a:off x="6420497" y="3465550"/>
              <a:ext cx="93778"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38"/>
            <p:cNvSpPr/>
            <p:nvPr/>
          </p:nvSpPr>
          <p:spPr>
            <a:xfrm flipH="1">
              <a:off x="1694679" y="3465550"/>
              <a:ext cx="3773745"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3" name="Google Shape;2313;p38"/>
            <p:cNvGrpSpPr/>
            <p:nvPr/>
          </p:nvGrpSpPr>
          <p:grpSpPr>
            <a:xfrm>
              <a:off x="4422450" y="3710050"/>
              <a:ext cx="995100" cy="893794"/>
              <a:chOff x="4422451" y="3716625"/>
              <a:chExt cx="995100" cy="912035"/>
            </a:xfrm>
          </p:grpSpPr>
          <p:sp>
            <p:nvSpPr>
              <p:cNvPr id="2314" name="Google Shape;2314;p38"/>
              <p:cNvSpPr/>
              <p:nvPr/>
            </p:nvSpPr>
            <p:spPr>
              <a:xfrm>
                <a:off x="4443953" y="3825126"/>
                <a:ext cx="952059" cy="8020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38"/>
              <p:cNvSpPr/>
              <p:nvPr/>
            </p:nvSpPr>
            <p:spPr>
              <a:xfrm>
                <a:off x="4953885" y="3935488"/>
                <a:ext cx="450542" cy="693172"/>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38"/>
              <p:cNvSpPr/>
              <p:nvPr/>
            </p:nvSpPr>
            <p:spPr>
              <a:xfrm>
                <a:off x="4443953" y="4071671"/>
                <a:ext cx="397208" cy="5554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38"/>
              <p:cNvSpPr/>
              <p:nvPr/>
            </p:nvSpPr>
            <p:spPr>
              <a:xfrm>
                <a:off x="4422451" y="3716625"/>
                <a:ext cx="995100" cy="375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 name="Google Shape;2318;p38"/>
            <p:cNvGrpSpPr/>
            <p:nvPr/>
          </p:nvGrpSpPr>
          <p:grpSpPr>
            <a:xfrm flipH="1" rot="10800000">
              <a:off x="1799891" y="3462601"/>
              <a:ext cx="1032313" cy="1146506"/>
              <a:chOff x="1172372" y="3560661"/>
              <a:chExt cx="641467" cy="708419"/>
            </a:xfrm>
          </p:grpSpPr>
          <p:sp>
            <p:nvSpPr>
              <p:cNvPr id="2319" name="Google Shape;2319;p38"/>
              <p:cNvSpPr/>
              <p:nvPr/>
            </p:nvSpPr>
            <p:spPr>
              <a:xfrm>
                <a:off x="1172372" y="3560661"/>
                <a:ext cx="641467" cy="706075"/>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38"/>
              <p:cNvSpPr/>
              <p:nvPr/>
            </p:nvSpPr>
            <p:spPr>
              <a:xfrm flipH="1">
                <a:off x="1177793" y="3563005"/>
                <a:ext cx="477850" cy="706075"/>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1" name="Google Shape;2321;p38"/>
            <p:cNvGrpSpPr/>
            <p:nvPr/>
          </p:nvGrpSpPr>
          <p:grpSpPr>
            <a:xfrm flipH="1">
              <a:off x="4391902" y="3465687"/>
              <a:ext cx="1061391" cy="637722"/>
              <a:chOff x="-2855" y="3919525"/>
              <a:chExt cx="715223" cy="427284"/>
            </a:xfrm>
          </p:grpSpPr>
          <p:sp>
            <p:nvSpPr>
              <p:cNvPr id="2322" name="Google Shape;2322;p38"/>
              <p:cNvSpPr/>
              <p:nvPr/>
            </p:nvSpPr>
            <p:spPr>
              <a:xfrm>
                <a:off x="-2855" y="3919525"/>
                <a:ext cx="715223" cy="42728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3" name="Google Shape;2323;p38"/>
              <p:cNvGrpSpPr/>
              <p:nvPr/>
            </p:nvGrpSpPr>
            <p:grpSpPr>
              <a:xfrm>
                <a:off x="33275" y="3969413"/>
                <a:ext cx="304125" cy="322475"/>
                <a:chOff x="469400" y="3610513"/>
                <a:chExt cx="304125" cy="322475"/>
              </a:xfrm>
            </p:grpSpPr>
            <p:sp>
              <p:nvSpPr>
                <p:cNvPr id="2324" name="Google Shape;2324;p38"/>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38"/>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38"/>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8"/>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 name="Google Shape;2328;p38"/>
              <p:cNvGrpSpPr/>
              <p:nvPr/>
            </p:nvGrpSpPr>
            <p:grpSpPr>
              <a:xfrm>
                <a:off x="371275" y="3969413"/>
                <a:ext cx="304125" cy="322475"/>
                <a:chOff x="807400" y="3610513"/>
                <a:chExt cx="304125" cy="322475"/>
              </a:xfrm>
            </p:grpSpPr>
            <p:sp>
              <p:nvSpPr>
                <p:cNvPr id="2329" name="Google Shape;2329;p38"/>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38"/>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38"/>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38"/>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33" name="Google Shape;2333;p38"/>
            <p:cNvGrpSpPr/>
            <p:nvPr/>
          </p:nvGrpSpPr>
          <p:grpSpPr>
            <a:xfrm flipH="1">
              <a:off x="4039090" y="3502948"/>
              <a:ext cx="307623" cy="1072601"/>
              <a:chOff x="4780925" y="1670450"/>
              <a:chExt cx="241500" cy="837250"/>
            </a:xfrm>
          </p:grpSpPr>
          <p:sp>
            <p:nvSpPr>
              <p:cNvPr id="2334" name="Google Shape;2334;p38"/>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38"/>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38"/>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38"/>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38"/>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38"/>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38"/>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38"/>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38"/>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38"/>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38"/>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38"/>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38"/>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38"/>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 name="Google Shape;2348;p38"/>
            <p:cNvGrpSpPr/>
            <p:nvPr/>
          </p:nvGrpSpPr>
          <p:grpSpPr>
            <a:xfrm flipH="1">
              <a:off x="520835" y="3460175"/>
              <a:ext cx="1173813" cy="1142701"/>
              <a:chOff x="4736825" y="788632"/>
              <a:chExt cx="775050" cy="805343"/>
            </a:xfrm>
          </p:grpSpPr>
          <p:sp>
            <p:nvSpPr>
              <p:cNvPr id="2349" name="Google Shape;2349;p38"/>
              <p:cNvSpPr/>
              <p:nvPr/>
            </p:nvSpPr>
            <p:spPr>
              <a:xfrm>
                <a:off x="4736825" y="792575"/>
                <a:ext cx="775050" cy="801400"/>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38"/>
              <p:cNvSpPr/>
              <p:nvPr/>
            </p:nvSpPr>
            <p:spPr>
              <a:xfrm>
                <a:off x="4856797" y="788632"/>
                <a:ext cx="655075" cy="805327"/>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1" name="Google Shape;2351;p38"/>
            <p:cNvGrpSpPr/>
            <p:nvPr/>
          </p:nvGrpSpPr>
          <p:grpSpPr>
            <a:xfrm flipH="1">
              <a:off x="2910276" y="3443525"/>
              <a:ext cx="1032378" cy="1159271"/>
              <a:chOff x="5066925" y="1644820"/>
              <a:chExt cx="788978" cy="880905"/>
            </a:xfrm>
          </p:grpSpPr>
          <p:sp>
            <p:nvSpPr>
              <p:cNvPr id="2352" name="Google Shape;2352;p38"/>
              <p:cNvSpPr/>
              <p:nvPr/>
            </p:nvSpPr>
            <p:spPr>
              <a:xfrm>
                <a:off x="5066928" y="1644820"/>
                <a:ext cx="788975" cy="880899"/>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38"/>
              <p:cNvSpPr/>
              <p:nvPr/>
            </p:nvSpPr>
            <p:spPr>
              <a:xfrm>
                <a:off x="5096400" y="1661675"/>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38"/>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38"/>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38"/>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84" name="Shape 9484"/>
        <p:cNvGrpSpPr/>
        <p:nvPr/>
      </p:nvGrpSpPr>
      <p:grpSpPr>
        <a:xfrm>
          <a:off x="0" y="0"/>
          <a:ext cx="0" cy="0"/>
          <a:chOff x="0" y="0"/>
          <a:chExt cx="0" cy="0"/>
        </a:xfrm>
      </p:grpSpPr>
      <p:grpSp>
        <p:nvGrpSpPr>
          <p:cNvPr id="9485" name="Google Shape;9485;p83"/>
          <p:cNvGrpSpPr/>
          <p:nvPr/>
        </p:nvGrpSpPr>
        <p:grpSpPr>
          <a:xfrm>
            <a:off x="866775" y="1386849"/>
            <a:ext cx="276003" cy="357300"/>
            <a:chOff x="-50469125" y="3183175"/>
            <a:chExt cx="233150" cy="301825"/>
          </a:xfrm>
        </p:grpSpPr>
        <p:sp>
          <p:nvSpPr>
            <p:cNvPr id="9486" name="Google Shape;9486;p83"/>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3"/>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3"/>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9" name="Google Shape;9489;p83"/>
          <p:cNvGrpSpPr/>
          <p:nvPr/>
        </p:nvGrpSpPr>
        <p:grpSpPr>
          <a:xfrm>
            <a:off x="826674" y="1822251"/>
            <a:ext cx="356205" cy="355288"/>
            <a:chOff x="-50504575" y="3550975"/>
            <a:chExt cx="300900" cy="300125"/>
          </a:xfrm>
        </p:grpSpPr>
        <p:sp>
          <p:nvSpPr>
            <p:cNvPr id="9490" name="Google Shape;9490;p83"/>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3"/>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3"/>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3"/>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4" name="Google Shape;9494;p83"/>
          <p:cNvGrpSpPr/>
          <p:nvPr/>
        </p:nvGrpSpPr>
        <p:grpSpPr>
          <a:xfrm>
            <a:off x="826674" y="2260493"/>
            <a:ext cx="356205" cy="354341"/>
            <a:chOff x="-50503000" y="3921175"/>
            <a:chExt cx="300900" cy="299325"/>
          </a:xfrm>
        </p:grpSpPr>
        <p:sp>
          <p:nvSpPr>
            <p:cNvPr id="9495" name="Google Shape;9495;p83"/>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3"/>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3"/>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3"/>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3"/>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83"/>
          <p:cNvGrpSpPr/>
          <p:nvPr/>
        </p:nvGrpSpPr>
        <p:grpSpPr>
          <a:xfrm>
            <a:off x="3030727" y="1406411"/>
            <a:ext cx="355258" cy="356205"/>
            <a:chOff x="-48630025" y="3199700"/>
            <a:chExt cx="300100" cy="300900"/>
          </a:xfrm>
        </p:grpSpPr>
        <p:sp>
          <p:nvSpPr>
            <p:cNvPr id="9501" name="Google Shape;9501;p83"/>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3"/>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3"/>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83"/>
          <p:cNvGrpSpPr/>
          <p:nvPr/>
        </p:nvGrpSpPr>
        <p:grpSpPr>
          <a:xfrm>
            <a:off x="3030727" y="1843707"/>
            <a:ext cx="355258" cy="355258"/>
            <a:chOff x="-48630025" y="3569100"/>
            <a:chExt cx="300100" cy="300100"/>
          </a:xfrm>
        </p:grpSpPr>
        <p:sp>
          <p:nvSpPr>
            <p:cNvPr id="9505" name="Google Shape;9505;p83"/>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3"/>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3"/>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3"/>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3"/>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3"/>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3"/>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3"/>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3"/>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3"/>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5" name="Google Shape;9515;p83"/>
          <p:cNvGrpSpPr/>
          <p:nvPr/>
        </p:nvGrpSpPr>
        <p:grpSpPr>
          <a:xfrm>
            <a:off x="3031201" y="2281003"/>
            <a:ext cx="354311" cy="353394"/>
            <a:chOff x="-48629225" y="3938500"/>
            <a:chExt cx="299300" cy="298525"/>
          </a:xfrm>
        </p:grpSpPr>
        <p:sp>
          <p:nvSpPr>
            <p:cNvPr id="9516" name="Google Shape;9516;p83"/>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3"/>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3"/>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3"/>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0" name="Google Shape;9520;p83"/>
          <p:cNvGrpSpPr/>
          <p:nvPr/>
        </p:nvGrpSpPr>
        <p:grpSpPr>
          <a:xfrm>
            <a:off x="1766604" y="2752344"/>
            <a:ext cx="311458" cy="354341"/>
            <a:chOff x="-46762575" y="3200500"/>
            <a:chExt cx="263100" cy="299325"/>
          </a:xfrm>
        </p:grpSpPr>
        <p:sp>
          <p:nvSpPr>
            <p:cNvPr id="9521" name="Google Shape;9521;p83"/>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3"/>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3"/>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3"/>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3"/>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6" name="Google Shape;9526;p83"/>
          <p:cNvGrpSpPr/>
          <p:nvPr/>
        </p:nvGrpSpPr>
        <p:grpSpPr>
          <a:xfrm>
            <a:off x="1744689" y="3211066"/>
            <a:ext cx="355288" cy="312375"/>
            <a:chOff x="-46779900" y="3588000"/>
            <a:chExt cx="300125" cy="263875"/>
          </a:xfrm>
        </p:grpSpPr>
        <p:sp>
          <p:nvSpPr>
            <p:cNvPr id="9527" name="Google Shape;9527;p83"/>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3"/>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3"/>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3"/>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1" name="Google Shape;9531;p83"/>
          <p:cNvGrpSpPr/>
          <p:nvPr/>
        </p:nvGrpSpPr>
        <p:grpSpPr>
          <a:xfrm>
            <a:off x="1745162" y="3625988"/>
            <a:ext cx="354341" cy="353394"/>
            <a:chOff x="-46779100" y="3938500"/>
            <a:chExt cx="299325" cy="298525"/>
          </a:xfrm>
        </p:grpSpPr>
        <p:sp>
          <p:nvSpPr>
            <p:cNvPr id="9532" name="Google Shape;9532;p83"/>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3"/>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83"/>
          <p:cNvGrpSpPr/>
          <p:nvPr/>
        </p:nvGrpSpPr>
        <p:grpSpPr>
          <a:xfrm>
            <a:off x="3952900" y="2758855"/>
            <a:ext cx="355258" cy="355288"/>
            <a:chOff x="-44924250" y="3206000"/>
            <a:chExt cx="300100" cy="300125"/>
          </a:xfrm>
        </p:grpSpPr>
        <p:sp>
          <p:nvSpPr>
            <p:cNvPr id="9535" name="Google Shape;9535;p83"/>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3"/>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3"/>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3"/>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3"/>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83"/>
          <p:cNvGrpSpPr/>
          <p:nvPr/>
        </p:nvGrpSpPr>
        <p:grpSpPr>
          <a:xfrm>
            <a:off x="1267386" y="1386849"/>
            <a:ext cx="355258" cy="355258"/>
            <a:chOff x="-50134375" y="3183175"/>
            <a:chExt cx="300100" cy="300100"/>
          </a:xfrm>
        </p:grpSpPr>
        <p:sp>
          <p:nvSpPr>
            <p:cNvPr id="9541" name="Google Shape;9541;p83"/>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3"/>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3"/>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3"/>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3"/>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3"/>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3"/>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3"/>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3"/>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3"/>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83"/>
          <p:cNvGrpSpPr/>
          <p:nvPr/>
        </p:nvGrpSpPr>
        <p:grpSpPr>
          <a:xfrm>
            <a:off x="1267386" y="1822251"/>
            <a:ext cx="355258" cy="355288"/>
            <a:chOff x="-50134375" y="3550975"/>
            <a:chExt cx="300100" cy="300125"/>
          </a:xfrm>
        </p:grpSpPr>
        <p:sp>
          <p:nvSpPr>
            <p:cNvPr id="9552" name="Google Shape;9552;p83"/>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3"/>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83"/>
          <p:cNvGrpSpPr/>
          <p:nvPr/>
        </p:nvGrpSpPr>
        <p:grpSpPr>
          <a:xfrm>
            <a:off x="1267386" y="2259783"/>
            <a:ext cx="355258" cy="355051"/>
            <a:chOff x="-50134375" y="3920575"/>
            <a:chExt cx="300100" cy="299925"/>
          </a:xfrm>
        </p:grpSpPr>
        <p:sp>
          <p:nvSpPr>
            <p:cNvPr id="9555" name="Google Shape;9555;p83"/>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3"/>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3"/>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83"/>
          <p:cNvGrpSpPr/>
          <p:nvPr/>
        </p:nvGrpSpPr>
        <p:grpSpPr>
          <a:xfrm>
            <a:off x="3478110" y="1407358"/>
            <a:ext cx="357123" cy="355258"/>
            <a:chOff x="-48262200" y="3200500"/>
            <a:chExt cx="301675" cy="300100"/>
          </a:xfrm>
        </p:grpSpPr>
        <p:sp>
          <p:nvSpPr>
            <p:cNvPr id="9559" name="Google Shape;9559;p83"/>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3"/>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3"/>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3"/>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3"/>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3"/>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3"/>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3"/>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3"/>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8" name="Google Shape;9568;p83"/>
          <p:cNvGrpSpPr/>
          <p:nvPr/>
        </p:nvGrpSpPr>
        <p:grpSpPr>
          <a:xfrm>
            <a:off x="3507483" y="1844447"/>
            <a:ext cx="298377" cy="354519"/>
            <a:chOff x="-48233050" y="3569725"/>
            <a:chExt cx="252050" cy="299475"/>
          </a:xfrm>
        </p:grpSpPr>
        <p:sp>
          <p:nvSpPr>
            <p:cNvPr id="9569" name="Google Shape;9569;p83"/>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3"/>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3"/>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2" name="Google Shape;9572;p83"/>
          <p:cNvGrpSpPr/>
          <p:nvPr/>
        </p:nvGrpSpPr>
        <p:grpSpPr>
          <a:xfrm>
            <a:off x="3531248" y="2278191"/>
            <a:ext cx="250847" cy="358070"/>
            <a:chOff x="-48216525" y="3936125"/>
            <a:chExt cx="211900" cy="302475"/>
          </a:xfrm>
        </p:grpSpPr>
        <p:sp>
          <p:nvSpPr>
            <p:cNvPr id="9573" name="Google Shape;9573;p83"/>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3"/>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3"/>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3"/>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7" name="Google Shape;9577;p83"/>
          <p:cNvGrpSpPr/>
          <p:nvPr/>
        </p:nvGrpSpPr>
        <p:grpSpPr>
          <a:xfrm>
            <a:off x="2186966" y="2753261"/>
            <a:ext cx="355258" cy="355288"/>
            <a:chOff x="-46410500" y="3201275"/>
            <a:chExt cx="300100" cy="300125"/>
          </a:xfrm>
        </p:grpSpPr>
        <p:sp>
          <p:nvSpPr>
            <p:cNvPr id="9578" name="Google Shape;9578;p83"/>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3"/>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3"/>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3"/>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3"/>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3" name="Google Shape;9583;p83"/>
          <p:cNvGrpSpPr/>
          <p:nvPr/>
        </p:nvGrpSpPr>
        <p:grpSpPr>
          <a:xfrm>
            <a:off x="2186966" y="3188692"/>
            <a:ext cx="355258" cy="356205"/>
            <a:chOff x="-46409700" y="3569100"/>
            <a:chExt cx="300100" cy="300900"/>
          </a:xfrm>
        </p:grpSpPr>
        <p:sp>
          <p:nvSpPr>
            <p:cNvPr id="9584" name="Google Shape;9584;p83"/>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3"/>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3"/>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3"/>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3"/>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83"/>
          <p:cNvGrpSpPr/>
          <p:nvPr/>
        </p:nvGrpSpPr>
        <p:grpSpPr>
          <a:xfrm>
            <a:off x="2174847" y="3624124"/>
            <a:ext cx="379497" cy="358070"/>
            <a:chOff x="-46422300" y="3936925"/>
            <a:chExt cx="320575" cy="302475"/>
          </a:xfrm>
        </p:grpSpPr>
        <p:sp>
          <p:nvSpPr>
            <p:cNvPr id="9590" name="Google Shape;9590;p83"/>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3"/>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2" name="Google Shape;9592;p83"/>
          <p:cNvGrpSpPr/>
          <p:nvPr/>
        </p:nvGrpSpPr>
        <p:grpSpPr>
          <a:xfrm>
            <a:off x="3952426" y="3178452"/>
            <a:ext cx="356205" cy="355258"/>
            <a:chOff x="-44914800" y="3560450"/>
            <a:chExt cx="300900" cy="300100"/>
          </a:xfrm>
        </p:grpSpPr>
        <p:sp>
          <p:nvSpPr>
            <p:cNvPr id="9593" name="Google Shape;9593;p83"/>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3"/>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3"/>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3"/>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3"/>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8" name="Google Shape;9598;p83"/>
          <p:cNvGrpSpPr/>
          <p:nvPr/>
        </p:nvGrpSpPr>
        <p:grpSpPr>
          <a:xfrm>
            <a:off x="1707478" y="1387086"/>
            <a:ext cx="354311" cy="354104"/>
            <a:chOff x="-49764975" y="3183375"/>
            <a:chExt cx="299300" cy="299125"/>
          </a:xfrm>
        </p:grpSpPr>
        <p:sp>
          <p:nvSpPr>
            <p:cNvPr id="9599" name="Google Shape;9599;p83"/>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3"/>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3"/>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3"/>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3"/>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3"/>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3"/>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3"/>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3"/>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83"/>
          <p:cNvGrpSpPr/>
          <p:nvPr/>
        </p:nvGrpSpPr>
        <p:grpSpPr>
          <a:xfrm>
            <a:off x="1707478" y="1822547"/>
            <a:ext cx="354311" cy="355909"/>
            <a:chOff x="-49764975" y="3551225"/>
            <a:chExt cx="299300" cy="300650"/>
          </a:xfrm>
        </p:grpSpPr>
        <p:sp>
          <p:nvSpPr>
            <p:cNvPr id="9609" name="Google Shape;9609;p83"/>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3"/>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3"/>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3"/>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3"/>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3"/>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3"/>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3"/>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3"/>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3"/>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3"/>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83"/>
          <p:cNvGrpSpPr/>
          <p:nvPr/>
        </p:nvGrpSpPr>
        <p:grpSpPr>
          <a:xfrm>
            <a:off x="1705140" y="2259310"/>
            <a:ext cx="358987" cy="355525"/>
            <a:chOff x="-49766550" y="3920175"/>
            <a:chExt cx="303250" cy="300325"/>
          </a:xfrm>
        </p:grpSpPr>
        <p:sp>
          <p:nvSpPr>
            <p:cNvPr id="9621" name="Google Shape;9621;p83"/>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3"/>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3"/>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3"/>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83"/>
          <p:cNvGrpSpPr/>
          <p:nvPr/>
        </p:nvGrpSpPr>
        <p:grpSpPr>
          <a:xfrm>
            <a:off x="3920671" y="1407358"/>
            <a:ext cx="357123" cy="354341"/>
            <a:chOff x="-47892800" y="3200500"/>
            <a:chExt cx="301675" cy="299325"/>
          </a:xfrm>
        </p:grpSpPr>
        <p:sp>
          <p:nvSpPr>
            <p:cNvPr id="9626" name="Google Shape;9626;p83"/>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3"/>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3"/>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3"/>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3"/>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3"/>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2" name="Google Shape;9632;p83"/>
          <p:cNvGrpSpPr/>
          <p:nvPr/>
        </p:nvGrpSpPr>
        <p:grpSpPr>
          <a:xfrm>
            <a:off x="3984537" y="1843707"/>
            <a:ext cx="229391" cy="355258"/>
            <a:chOff x="-47839250" y="3569100"/>
            <a:chExt cx="193775" cy="300100"/>
          </a:xfrm>
        </p:grpSpPr>
        <p:sp>
          <p:nvSpPr>
            <p:cNvPr id="9633" name="Google Shape;9633;p83"/>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3"/>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3"/>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3"/>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3"/>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3"/>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9" name="Google Shape;9639;p83"/>
          <p:cNvGrpSpPr/>
          <p:nvPr/>
        </p:nvGrpSpPr>
        <p:grpSpPr>
          <a:xfrm>
            <a:off x="3921603" y="2280056"/>
            <a:ext cx="355258" cy="356205"/>
            <a:chOff x="-47892800" y="3937700"/>
            <a:chExt cx="300100" cy="300900"/>
          </a:xfrm>
        </p:grpSpPr>
        <p:sp>
          <p:nvSpPr>
            <p:cNvPr id="9640" name="Google Shape;9640;p83"/>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3"/>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3"/>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3"/>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3"/>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3"/>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3"/>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3"/>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83"/>
          <p:cNvGrpSpPr/>
          <p:nvPr/>
        </p:nvGrpSpPr>
        <p:grpSpPr>
          <a:xfrm>
            <a:off x="2626898" y="2773770"/>
            <a:ext cx="355258" cy="311458"/>
            <a:chOff x="-46042675" y="3218600"/>
            <a:chExt cx="300100" cy="263100"/>
          </a:xfrm>
        </p:grpSpPr>
        <p:sp>
          <p:nvSpPr>
            <p:cNvPr id="9649" name="Google Shape;9649;p83"/>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3"/>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3"/>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3"/>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3"/>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3"/>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83"/>
          <p:cNvGrpSpPr/>
          <p:nvPr/>
        </p:nvGrpSpPr>
        <p:grpSpPr>
          <a:xfrm>
            <a:off x="2626898" y="3188219"/>
            <a:ext cx="355258" cy="323118"/>
            <a:chOff x="-46042675" y="3568700"/>
            <a:chExt cx="300100" cy="272950"/>
          </a:xfrm>
        </p:grpSpPr>
        <p:sp>
          <p:nvSpPr>
            <p:cNvPr id="9656" name="Google Shape;9656;p83"/>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3"/>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3"/>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3"/>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83"/>
          <p:cNvGrpSpPr/>
          <p:nvPr/>
        </p:nvGrpSpPr>
        <p:grpSpPr>
          <a:xfrm>
            <a:off x="2668849" y="3625189"/>
            <a:ext cx="271357" cy="356057"/>
            <a:chOff x="-46007225" y="3937825"/>
            <a:chExt cx="229225" cy="300775"/>
          </a:xfrm>
        </p:grpSpPr>
        <p:sp>
          <p:nvSpPr>
            <p:cNvPr id="9661" name="Google Shape;9661;p83"/>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3"/>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3"/>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3"/>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3"/>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3"/>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3"/>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3"/>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3"/>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3"/>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1" name="Google Shape;9671;p83"/>
          <p:cNvGrpSpPr/>
          <p:nvPr/>
        </p:nvGrpSpPr>
        <p:grpSpPr>
          <a:xfrm>
            <a:off x="3974341" y="3615275"/>
            <a:ext cx="312375" cy="357596"/>
            <a:chOff x="-44895900" y="3929450"/>
            <a:chExt cx="263875" cy="302075"/>
          </a:xfrm>
        </p:grpSpPr>
        <p:sp>
          <p:nvSpPr>
            <p:cNvPr id="9672" name="Google Shape;9672;p83"/>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3"/>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3"/>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3"/>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3"/>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3"/>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83"/>
          <p:cNvGrpSpPr/>
          <p:nvPr/>
        </p:nvGrpSpPr>
        <p:grpSpPr>
          <a:xfrm>
            <a:off x="2148160" y="1398036"/>
            <a:ext cx="356205" cy="332885"/>
            <a:chOff x="-49397175" y="3192625"/>
            <a:chExt cx="300900" cy="281200"/>
          </a:xfrm>
        </p:grpSpPr>
        <p:sp>
          <p:nvSpPr>
            <p:cNvPr id="9679" name="Google Shape;9679;p83"/>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3"/>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3"/>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3"/>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3"/>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3"/>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3"/>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83"/>
          <p:cNvGrpSpPr/>
          <p:nvPr/>
        </p:nvGrpSpPr>
        <p:grpSpPr>
          <a:xfrm>
            <a:off x="2174263" y="1822251"/>
            <a:ext cx="304000" cy="356205"/>
            <a:chOff x="-49375900" y="3550975"/>
            <a:chExt cx="256800" cy="300900"/>
          </a:xfrm>
        </p:grpSpPr>
        <p:sp>
          <p:nvSpPr>
            <p:cNvPr id="9687" name="Google Shape;9687;p83"/>
            <p:cNvSpPr/>
            <p:nvPr/>
          </p:nvSpPr>
          <p:spPr>
            <a:xfrm>
              <a:off x="-49231775" y="3638425"/>
              <a:ext cx="59100" cy="59075"/>
            </a:xfrm>
            <a:custGeom>
              <a:rect b="b" l="l" r="r" t="t"/>
              <a:pathLst>
                <a:path extrusionOk="0" h="2363" w="2364">
                  <a:moveTo>
                    <a:pt x="1" y="0"/>
                  </a:moveTo>
                  <a:lnTo>
                    <a:pt x="1513" y="2363"/>
                  </a:lnTo>
                  <a:lnTo>
                    <a:pt x="2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3"/>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3"/>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3"/>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3"/>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3"/>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3"/>
            <p:cNvSpPr/>
            <p:nvPr/>
          </p:nvSpPr>
          <p:spPr>
            <a:xfrm>
              <a:off x="-49323125" y="3638425"/>
              <a:ext cx="59100" cy="59075"/>
            </a:xfrm>
            <a:custGeom>
              <a:rect b="b" l="l" r="r" t="t"/>
              <a:pathLst>
                <a:path extrusionOk="0" h="2363" w="2364">
                  <a:moveTo>
                    <a:pt x="0" y="0"/>
                  </a:moveTo>
                  <a:lnTo>
                    <a:pt x="819" y="2363"/>
                  </a:ln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3"/>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3"/>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3"/>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3"/>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83"/>
          <p:cNvGrpSpPr/>
          <p:nvPr/>
        </p:nvGrpSpPr>
        <p:grpSpPr>
          <a:xfrm>
            <a:off x="2169616" y="2259546"/>
            <a:ext cx="313293" cy="356205"/>
            <a:chOff x="-49378250" y="3920375"/>
            <a:chExt cx="264650" cy="300900"/>
          </a:xfrm>
        </p:grpSpPr>
        <p:sp>
          <p:nvSpPr>
            <p:cNvPr id="9699" name="Google Shape;9699;p83"/>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3"/>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3"/>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3"/>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3"/>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3"/>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3"/>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6" name="Google Shape;9706;p83"/>
          <p:cNvGrpSpPr/>
          <p:nvPr/>
        </p:nvGrpSpPr>
        <p:grpSpPr>
          <a:xfrm>
            <a:off x="888604" y="2752344"/>
            <a:ext cx="312375" cy="357123"/>
            <a:chOff x="-47505300" y="3200500"/>
            <a:chExt cx="263875" cy="301675"/>
          </a:xfrm>
        </p:grpSpPr>
        <p:sp>
          <p:nvSpPr>
            <p:cNvPr id="9707" name="Google Shape;9707;p83"/>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3"/>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3"/>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3"/>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3"/>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3"/>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3"/>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3"/>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3"/>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3"/>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3"/>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3"/>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3"/>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83"/>
          <p:cNvGrpSpPr/>
          <p:nvPr/>
        </p:nvGrpSpPr>
        <p:grpSpPr>
          <a:xfrm>
            <a:off x="866704" y="3188692"/>
            <a:ext cx="356176" cy="355051"/>
            <a:chOff x="-47524975" y="3569100"/>
            <a:chExt cx="300875" cy="299925"/>
          </a:xfrm>
        </p:grpSpPr>
        <p:sp>
          <p:nvSpPr>
            <p:cNvPr id="9721" name="Google Shape;9721;p83"/>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3"/>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3"/>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3"/>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3"/>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83"/>
          <p:cNvGrpSpPr/>
          <p:nvPr/>
        </p:nvGrpSpPr>
        <p:grpSpPr>
          <a:xfrm>
            <a:off x="867162" y="3667954"/>
            <a:ext cx="355258" cy="270410"/>
            <a:chOff x="-47523400" y="3973950"/>
            <a:chExt cx="300100" cy="228425"/>
          </a:xfrm>
        </p:grpSpPr>
        <p:sp>
          <p:nvSpPr>
            <p:cNvPr id="9727" name="Google Shape;9727;p83"/>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3"/>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3"/>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3"/>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3"/>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2" name="Google Shape;9732;p83"/>
          <p:cNvGrpSpPr/>
          <p:nvPr/>
        </p:nvGrpSpPr>
        <p:grpSpPr>
          <a:xfrm>
            <a:off x="3072283" y="2750953"/>
            <a:ext cx="354341" cy="357596"/>
            <a:chOff x="-45673275" y="3199325"/>
            <a:chExt cx="299325" cy="302075"/>
          </a:xfrm>
        </p:grpSpPr>
        <p:sp>
          <p:nvSpPr>
            <p:cNvPr id="9733" name="Google Shape;9733;p83"/>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3"/>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3"/>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6" name="Google Shape;9736;p83"/>
          <p:cNvGrpSpPr/>
          <p:nvPr/>
        </p:nvGrpSpPr>
        <p:grpSpPr>
          <a:xfrm>
            <a:off x="3071351" y="3209202"/>
            <a:ext cx="356205" cy="314240"/>
            <a:chOff x="-45674075" y="3586425"/>
            <a:chExt cx="300900" cy="265450"/>
          </a:xfrm>
        </p:grpSpPr>
        <p:sp>
          <p:nvSpPr>
            <p:cNvPr id="9737" name="Google Shape;9737;p83"/>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3"/>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83"/>
          <p:cNvGrpSpPr/>
          <p:nvPr/>
        </p:nvGrpSpPr>
        <p:grpSpPr>
          <a:xfrm>
            <a:off x="3072283" y="3625041"/>
            <a:ext cx="354341" cy="356205"/>
            <a:chOff x="-45673275" y="3937700"/>
            <a:chExt cx="299325" cy="300900"/>
          </a:xfrm>
        </p:grpSpPr>
        <p:sp>
          <p:nvSpPr>
            <p:cNvPr id="9740" name="Google Shape;9740;p83"/>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3"/>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3"/>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3"/>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3"/>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3"/>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83"/>
          <p:cNvGrpSpPr/>
          <p:nvPr/>
        </p:nvGrpSpPr>
        <p:grpSpPr>
          <a:xfrm>
            <a:off x="2186449" y="4117825"/>
            <a:ext cx="356205" cy="356205"/>
            <a:chOff x="-44512325" y="3176075"/>
            <a:chExt cx="300900" cy="300900"/>
          </a:xfrm>
        </p:grpSpPr>
        <p:sp>
          <p:nvSpPr>
            <p:cNvPr id="9747" name="Google Shape;9747;p83"/>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3"/>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3"/>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83"/>
          <p:cNvGrpSpPr/>
          <p:nvPr/>
        </p:nvGrpSpPr>
        <p:grpSpPr>
          <a:xfrm>
            <a:off x="2589789" y="1386849"/>
            <a:ext cx="354341" cy="354341"/>
            <a:chOff x="-49027775" y="3183175"/>
            <a:chExt cx="299325" cy="299325"/>
          </a:xfrm>
        </p:grpSpPr>
        <p:sp>
          <p:nvSpPr>
            <p:cNvPr id="9751" name="Google Shape;9751;p83"/>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3"/>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3"/>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3"/>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83"/>
          <p:cNvGrpSpPr/>
          <p:nvPr/>
        </p:nvGrpSpPr>
        <p:grpSpPr>
          <a:xfrm>
            <a:off x="2589330" y="1822251"/>
            <a:ext cx="355258" cy="357152"/>
            <a:chOff x="-49027775" y="3550975"/>
            <a:chExt cx="300100" cy="301700"/>
          </a:xfrm>
        </p:grpSpPr>
        <p:sp>
          <p:nvSpPr>
            <p:cNvPr id="9756" name="Google Shape;9756;p83"/>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3"/>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3"/>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3"/>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3"/>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3"/>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3"/>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3"/>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3"/>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3"/>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6" name="Google Shape;9766;p83"/>
          <p:cNvGrpSpPr/>
          <p:nvPr/>
        </p:nvGrpSpPr>
        <p:grpSpPr>
          <a:xfrm>
            <a:off x="2587406" y="2259310"/>
            <a:ext cx="359106" cy="355525"/>
            <a:chOff x="-49031025" y="3920175"/>
            <a:chExt cx="303350" cy="300325"/>
          </a:xfrm>
        </p:grpSpPr>
        <p:sp>
          <p:nvSpPr>
            <p:cNvPr id="9767" name="Google Shape;9767;p83"/>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3"/>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3"/>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3"/>
            <p:cNvSpPr/>
            <p:nvPr/>
          </p:nvSpPr>
          <p:spPr>
            <a:xfrm>
              <a:off x="-48838750" y="4078700"/>
              <a:ext cx="51225" cy="66975"/>
            </a:xfrm>
            <a:custGeom>
              <a:rect b="b" l="l" r="r" t="t"/>
              <a:pathLst>
                <a:path extrusionOk="0" h="2679" w="2049">
                  <a:moveTo>
                    <a:pt x="1" y="0"/>
                  </a:moveTo>
                  <a:lnTo>
                    <a:pt x="1734" y="2678"/>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3"/>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3"/>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83"/>
          <p:cNvGrpSpPr/>
          <p:nvPr/>
        </p:nvGrpSpPr>
        <p:grpSpPr>
          <a:xfrm>
            <a:off x="1303511" y="2752344"/>
            <a:ext cx="356176" cy="354341"/>
            <a:chOff x="-47155575" y="3200500"/>
            <a:chExt cx="300875" cy="299325"/>
          </a:xfrm>
        </p:grpSpPr>
        <p:sp>
          <p:nvSpPr>
            <p:cNvPr id="9774" name="Google Shape;9774;p83"/>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3"/>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3"/>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3"/>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3"/>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3"/>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0" name="Google Shape;9780;p83"/>
          <p:cNvGrpSpPr/>
          <p:nvPr/>
        </p:nvGrpSpPr>
        <p:grpSpPr>
          <a:xfrm>
            <a:off x="1303970" y="3188692"/>
            <a:ext cx="355258" cy="355258"/>
            <a:chOff x="-47154800" y="3569100"/>
            <a:chExt cx="300100" cy="300100"/>
          </a:xfrm>
        </p:grpSpPr>
        <p:sp>
          <p:nvSpPr>
            <p:cNvPr id="9781" name="Google Shape;9781;p83"/>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3"/>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3"/>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3"/>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3"/>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3"/>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7" name="Google Shape;9787;p83"/>
          <p:cNvGrpSpPr/>
          <p:nvPr/>
        </p:nvGrpSpPr>
        <p:grpSpPr>
          <a:xfrm>
            <a:off x="1304443" y="3626905"/>
            <a:ext cx="354311" cy="353423"/>
            <a:chOff x="-47154000" y="3939275"/>
            <a:chExt cx="299300" cy="298550"/>
          </a:xfrm>
        </p:grpSpPr>
        <p:sp>
          <p:nvSpPr>
            <p:cNvPr id="9788" name="Google Shape;9788;p83"/>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3"/>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3"/>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3"/>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2" name="Google Shape;9792;p83"/>
          <p:cNvGrpSpPr/>
          <p:nvPr/>
        </p:nvGrpSpPr>
        <p:grpSpPr>
          <a:xfrm>
            <a:off x="3529733" y="2752344"/>
            <a:ext cx="312375" cy="354341"/>
            <a:chOff x="-45286550" y="3200500"/>
            <a:chExt cx="263875" cy="299325"/>
          </a:xfrm>
        </p:grpSpPr>
        <p:sp>
          <p:nvSpPr>
            <p:cNvPr id="9793" name="Google Shape;9793;p83"/>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3"/>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3"/>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83"/>
          <p:cNvGrpSpPr/>
          <p:nvPr/>
        </p:nvGrpSpPr>
        <p:grpSpPr>
          <a:xfrm>
            <a:off x="3529733" y="3189639"/>
            <a:ext cx="312375" cy="354311"/>
            <a:chOff x="-45286550" y="3569900"/>
            <a:chExt cx="263875" cy="299300"/>
          </a:xfrm>
        </p:grpSpPr>
        <p:sp>
          <p:nvSpPr>
            <p:cNvPr id="9797" name="Google Shape;9797;p83"/>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3"/>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3"/>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3"/>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3"/>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3"/>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3" name="Google Shape;9803;p83"/>
          <p:cNvGrpSpPr/>
          <p:nvPr/>
        </p:nvGrpSpPr>
        <p:grpSpPr>
          <a:xfrm>
            <a:off x="3540920" y="3625988"/>
            <a:ext cx="290001" cy="355258"/>
            <a:chOff x="-45277900" y="3938500"/>
            <a:chExt cx="244975" cy="300100"/>
          </a:xfrm>
        </p:grpSpPr>
        <p:sp>
          <p:nvSpPr>
            <p:cNvPr id="9804" name="Google Shape;9804;p83"/>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3"/>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3"/>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3"/>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8" name="Google Shape;9808;p83"/>
          <p:cNvGrpSpPr/>
          <p:nvPr/>
        </p:nvGrpSpPr>
        <p:grpSpPr>
          <a:xfrm>
            <a:off x="2626869" y="4095090"/>
            <a:ext cx="355258" cy="355258"/>
            <a:chOff x="-44502875" y="3576975"/>
            <a:chExt cx="300100" cy="300100"/>
          </a:xfrm>
        </p:grpSpPr>
        <p:sp>
          <p:nvSpPr>
            <p:cNvPr id="9809" name="Google Shape;9809;p83"/>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3"/>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3"/>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83"/>
          <p:cNvGrpSpPr/>
          <p:nvPr/>
        </p:nvGrpSpPr>
        <p:grpSpPr>
          <a:xfrm>
            <a:off x="4835456" y="1828361"/>
            <a:ext cx="356196" cy="354670"/>
            <a:chOff x="-13946200" y="3647075"/>
            <a:chExt cx="353650" cy="352100"/>
          </a:xfrm>
        </p:grpSpPr>
        <p:sp>
          <p:nvSpPr>
            <p:cNvPr id="9813" name="Google Shape;9813;p83"/>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3"/>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3"/>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3"/>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3"/>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3"/>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83"/>
          <p:cNvGrpSpPr/>
          <p:nvPr/>
        </p:nvGrpSpPr>
        <p:grpSpPr>
          <a:xfrm>
            <a:off x="6618849" y="1387844"/>
            <a:ext cx="357002" cy="354267"/>
            <a:chOff x="-12163025" y="3214275"/>
            <a:chExt cx="354450" cy="351700"/>
          </a:xfrm>
        </p:grpSpPr>
        <p:sp>
          <p:nvSpPr>
            <p:cNvPr id="9820" name="Google Shape;9820;p83"/>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3"/>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3"/>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83"/>
          <p:cNvGrpSpPr/>
          <p:nvPr/>
        </p:nvGrpSpPr>
        <p:grpSpPr>
          <a:xfrm>
            <a:off x="6619629" y="1827581"/>
            <a:ext cx="355441" cy="356232"/>
            <a:chOff x="-12160675" y="3647875"/>
            <a:chExt cx="352900" cy="353650"/>
          </a:xfrm>
        </p:grpSpPr>
        <p:sp>
          <p:nvSpPr>
            <p:cNvPr id="9824" name="Google Shape;9824;p83"/>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3"/>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3"/>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3"/>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3"/>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3"/>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3"/>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83"/>
          <p:cNvGrpSpPr/>
          <p:nvPr/>
        </p:nvGrpSpPr>
        <p:grpSpPr>
          <a:xfrm>
            <a:off x="6630345" y="2272036"/>
            <a:ext cx="354635" cy="356232"/>
            <a:chOff x="-12160675" y="4081850"/>
            <a:chExt cx="352100" cy="353650"/>
          </a:xfrm>
        </p:grpSpPr>
        <p:sp>
          <p:nvSpPr>
            <p:cNvPr id="9832" name="Google Shape;9832;p83"/>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3"/>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3"/>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3"/>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3"/>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3"/>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8" name="Google Shape;9838;p83"/>
          <p:cNvGrpSpPr/>
          <p:nvPr/>
        </p:nvGrpSpPr>
        <p:grpSpPr>
          <a:xfrm>
            <a:off x="4835311" y="2746480"/>
            <a:ext cx="355416" cy="355652"/>
            <a:chOff x="-10391650" y="3180600"/>
            <a:chExt cx="352875" cy="353075"/>
          </a:xfrm>
        </p:grpSpPr>
        <p:sp>
          <p:nvSpPr>
            <p:cNvPr id="9839" name="Google Shape;9839;p83"/>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3"/>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3"/>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3"/>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3"/>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3"/>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83"/>
          <p:cNvGrpSpPr/>
          <p:nvPr/>
        </p:nvGrpSpPr>
        <p:grpSpPr>
          <a:xfrm>
            <a:off x="4835310" y="3223278"/>
            <a:ext cx="354635" cy="353890"/>
            <a:chOff x="-10390875" y="3616350"/>
            <a:chExt cx="352100" cy="351325"/>
          </a:xfrm>
        </p:grpSpPr>
        <p:sp>
          <p:nvSpPr>
            <p:cNvPr id="9846" name="Google Shape;9846;p83"/>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3"/>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3"/>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83"/>
          <p:cNvGrpSpPr/>
          <p:nvPr/>
        </p:nvGrpSpPr>
        <p:grpSpPr>
          <a:xfrm>
            <a:off x="7502285" y="2747943"/>
            <a:ext cx="312585" cy="354670"/>
            <a:chOff x="-10370400" y="4049550"/>
            <a:chExt cx="310350" cy="352100"/>
          </a:xfrm>
        </p:grpSpPr>
        <p:sp>
          <p:nvSpPr>
            <p:cNvPr id="9850" name="Google Shape;9850;p83"/>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3"/>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3"/>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3"/>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3"/>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83"/>
          <p:cNvGrpSpPr/>
          <p:nvPr/>
        </p:nvGrpSpPr>
        <p:grpSpPr>
          <a:xfrm>
            <a:off x="6606541" y="2746884"/>
            <a:ext cx="379236" cy="354847"/>
            <a:chOff x="-8674650" y="3210975"/>
            <a:chExt cx="376525" cy="352275"/>
          </a:xfrm>
        </p:grpSpPr>
        <p:sp>
          <p:nvSpPr>
            <p:cNvPr id="9856" name="Google Shape;9856;p83"/>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3"/>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3"/>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3"/>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3"/>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3"/>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83"/>
          <p:cNvGrpSpPr/>
          <p:nvPr/>
        </p:nvGrpSpPr>
        <p:grpSpPr>
          <a:xfrm>
            <a:off x="5278038" y="1828361"/>
            <a:ext cx="356221" cy="354670"/>
            <a:chOff x="-13512225" y="3647075"/>
            <a:chExt cx="353675" cy="352100"/>
          </a:xfrm>
        </p:grpSpPr>
        <p:sp>
          <p:nvSpPr>
            <p:cNvPr id="9863" name="Google Shape;9863;p83"/>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3"/>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3"/>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3"/>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3"/>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3"/>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3"/>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3"/>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3"/>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3"/>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83"/>
          <p:cNvGrpSpPr/>
          <p:nvPr/>
        </p:nvGrpSpPr>
        <p:grpSpPr>
          <a:xfrm>
            <a:off x="5288351" y="2272427"/>
            <a:ext cx="356221" cy="355451"/>
            <a:chOff x="-13512225" y="4080275"/>
            <a:chExt cx="353675" cy="352875"/>
          </a:xfrm>
        </p:grpSpPr>
        <p:sp>
          <p:nvSpPr>
            <p:cNvPr id="9874" name="Google Shape;9874;p83"/>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3"/>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3"/>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3"/>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3"/>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3"/>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3"/>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3"/>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3"/>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3"/>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3"/>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5" name="Google Shape;9885;p83"/>
          <p:cNvGrpSpPr/>
          <p:nvPr/>
        </p:nvGrpSpPr>
        <p:grpSpPr>
          <a:xfrm>
            <a:off x="7061431" y="1419788"/>
            <a:ext cx="356196" cy="290379"/>
            <a:chOff x="-11728250" y="3245400"/>
            <a:chExt cx="353650" cy="288275"/>
          </a:xfrm>
        </p:grpSpPr>
        <p:sp>
          <p:nvSpPr>
            <p:cNvPr id="9886" name="Google Shape;9886;p83"/>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3"/>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3"/>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3"/>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3"/>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1" name="Google Shape;9891;p83"/>
          <p:cNvGrpSpPr/>
          <p:nvPr/>
        </p:nvGrpSpPr>
        <p:grpSpPr>
          <a:xfrm>
            <a:off x="7093939" y="2272427"/>
            <a:ext cx="311804" cy="355451"/>
            <a:chOff x="-11703850" y="4081850"/>
            <a:chExt cx="309575" cy="352875"/>
          </a:xfrm>
        </p:grpSpPr>
        <p:sp>
          <p:nvSpPr>
            <p:cNvPr id="9892" name="Google Shape;9892;p83"/>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3"/>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3"/>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3"/>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3"/>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3"/>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3"/>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3"/>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83"/>
          <p:cNvGrpSpPr/>
          <p:nvPr/>
        </p:nvGrpSpPr>
        <p:grpSpPr>
          <a:xfrm>
            <a:off x="5282595" y="2746580"/>
            <a:ext cx="357002" cy="355451"/>
            <a:chOff x="-9958475" y="3180025"/>
            <a:chExt cx="354450" cy="352875"/>
          </a:xfrm>
        </p:grpSpPr>
        <p:sp>
          <p:nvSpPr>
            <p:cNvPr id="9901" name="Google Shape;9901;p83"/>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3"/>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3"/>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4" name="Google Shape;9904;p83"/>
          <p:cNvGrpSpPr/>
          <p:nvPr/>
        </p:nvGrpSpPr>
        <p:grpSpPr>
          <a:xfrm>
            <a:off x="5291722" y="3222561"/>
            <a:ext cx="337966" cy="355325"/>
            <a:chOff x="-9949025" y="3615575"/>
            <a:chExt cx="335550" cy="352750"/>
          </a:xfrm>
        </p:grpSpPr>
        <p:sp>
          <p:nvSpPr>
            <p:cNvPr id="9905" name="Google Shape;9905;p83"/>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3"/>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3"/>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8" name="Google Shape;9908;p83"/>
          <p:cNvGrpSpPr/>
          <p:nvPr/>
        </p:nvGrpSpPr>
        <p:grpSpPr>
          <a:xfrm>
            <a:off x="7926568" y="2746067"/>
            <a:ext cx="360175" cy="358423"/>
            <a:chOff x="-9961625" y="4048175"/>
            <a:chExt cx="357600" cy="355825"/>
          </a:xfrm>
        </p:grpSpPr>
        <p:sp>
          <p:nvSpPr>
            <p:cNvPr id="9909" name="Google Shape;9909;p83"/>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3"/>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3"/>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3"/>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3"/>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3"/>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5" name="Google Shape;9915;p83"/>
          <p:cNvGrpSpPr/>
          <p:nvPr/>
        </p:nvGrpSpPr>
        <p:grpSpPr>
          <a:xfrm>
            <a:off x="6613289" y="3221579"/>
            <a:ext cx="364959" cy="357289"/>
            <a:chOff x="-8680950" y="3624225"/>
            <a:chExt cx="362350" cy="354700"/>
          </a:xfrm>
        </p:grpSpPr>
        <p:sp>
          <p:nvSpPr>
            <p:cNvPr id="9916" name="Google Shape;9916;p83"/>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3"/>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3"/>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3"/>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3"/>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3"/>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83"/>
          <p:cNvGrpSpPr/>
          <p:nvPr/>
        </p:nvGrpSpPr>
        <p:grpSpPr>
          <a:xfrm>
            <a:off x="5749533" y="1387239"/>
            <a:ext cx="313365" cy="355476"/>
            <a:chOff x="-13056975" y="3212300"/>
            <a:chExt cx="311125" cy="352900"/>
          </a:xfrm>
        </p:grpSpPr>
        <p:sp>
          <p:nvSpPr>
            <p:cNvPr id="9923" name="Google Shape;9923;p83"/>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3"/>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3"/>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3"/>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7" name="Google Shape;9927;p83"/>
          <p:cNvGrpSpPr/>
          <p:nvPr/>
        </p:nvGrpSpPr>
        <p:grpSpPr>
          <a:xfrm>
            <a:off x="5726921" y="1828034"/>
            <a:ext cx="358588" cy="355325"/>
            <a:chOff x="-13077450" y="3647075"/>
            <a:chExt cx="356025" cy="352750"/>
          </a:xfrm>
        </p:grpSpPr>
        <p:sp>
          <p:nvSpPr>
            <p:cNvPr id="9928" name="Google Shape;9928;p83"/>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3"/>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3"/>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1" name="Google Shape;9931;p83"/>
          <p:cNvGrpSpPr/>
          <p:nvPr/>
        </p:nvGrpSpPr>
        <p:grpSpPr>
          <a:xfrm>
            <a:off x="5738027" y="2271633"/>
            <a:ext cx="357002" cy="357037"/>
            <a:chOff x="-13079025" y="4079475"/>
            <a:chExt cx="354450" cy="354450"/>
          </a:xfrm>
        </p:grpSpPr>
        <p:sp>
          <p:nvSpPr>
            <p:cNvPr id="9932" name="Google Shape;9932;p83"/>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3"/>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3"/>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3"/>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83"/>
          <p:cNvGrpSpPr/>
          <p:nvPr/>
        </p:nvGrpSpPr>
        <p:grpSpPr>
          <a:xfrm>
            <a:off x="7511094" y="1387642"/>
            <a:ext cx="356221" cy="354670"/>
            <a:chOff x="-11292700" y="3213875"/>
            <a:chExt cx="353675" cy="352100"/>
          </a:xfrm>
        </p:grpSpPr>
        <p:sp>
          <p:nvSpPr>
            <p:cNvPr id="9937" name="Google Shape;9937;p83"/>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3"/>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3"/>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3"/>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3"/>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3"/>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3"/>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4" name="Google Shape;9944;p83"/>
          <p:cNvGrpSpPr/>
          <p:nvPr/>
        </p:nvGrpSpPr>
        <p:grpSpPr>
          <a:xfrm>
            <a:off x="7505152" y="1827581"/>
            <a:ext cx="368106" cy="356232"/>
            <a:chOff x="-11299000" y="3647875"/>
            <a:chExt cx="365475" cy="353650"/>
          </a:xfrm>
        </p:grpSpPr>
        <p:sp>
          <p:nvSpPr>
            <p:cNvPr id="9945" name="Google Shape;9945;p83"/>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3"/>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3"/>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3"/>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3"/>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3"/>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1" name="Google Shape;9951;p83"/>
          <p:cNvGrpSpPr/>
          <p:nvPr/>
        </p:nvGrpSpPr>
        <p:grpSpPr>
          <a:xfrm>
            <a:off x="7520614" y="2283532"/>
            <a:ext cx="357808" cy="333240"/>
            <a:chOff x="-11295075" y="4092875"/>
            <a:chExt cx="355250" cy="330825"/>
          </a:xfrm>
        </p:grpSpPr>
        <p:sp>
          <p:nvSpPr>
            <p:cNvPr id="9952" name="Google Shape;9952;p83"/>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3"/>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3"/>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3"/>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3"/>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83"/>
          <p:cNvGrpSpPr/>
          <p:nvPr/>
        </p:nvGrpSpPr>
        <p:grpSpPr>
          <a:xfrm>
            <a:off x="5746214" y="2746580"/>
            <a:ext cx="312585" cy="355451"/>
            <a:chOff x="-9500075" y="3180800"/>
            <a:chExt cx="310350" cy="352875"/>
          </a:xfrm>
        </p:grpSpPr>
        <p:sp>
          <p:nvSpPr>
            <p:cNvPr id="9958" name="Google Shape;9958;p83"/>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3"/>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3"/>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3"/>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3"/>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3"/>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3"/>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3"/>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3"/>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7" name="Google Shape;9967;p83"/>
          <p:cNvGrpSpPr/>
          <p:nvPr/>
        </p:nvGrpSpPr>
        <p:grpSpPr>
          <a:xfrm>
            <a:off x="5724005" y="3222095"/>
            <a:ext cx="356221" cy="356257"/>
            <a:chOff x="-9523700" y="3614000"/>
            <a:chExt cx="353675" cy="353675"/>
          </a:xfrm>
        </p:grpSpPr>
        <p:sp>
          <p:nvSpPr>
            <p:cNvPr id="9968" name="Google Shape;9968;p83"/>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3"/>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3"/>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3"/>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3"/>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3"/>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3"/>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3"/>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3"/>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7" name="Google Shape;9977;p83"/>
          <p:cNvGrpSpPr/>
          <p:nvPr/>
        </p:nvGrpSpPr>
        <p:grpSpPr>
          <a:xfrm>
            <a:off x="7508956" y="3244737"/>
            <a:ext cx="356221" cy="354670"/>
            <a:chOff x="-9523700" y="4049550"/>
            <a:chExt cx="353675" cy="352100"/>
          </a:xfrm>
        </p:grpSpPr>
        <p:sp>
          <p:nvSpPr>
            <p:cNvPr id="9978" name="Google Shape;9978;p83"/>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3"/>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3"/>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3"/>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3"/>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3"/>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3"/>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5" name="Google Shape;9985;p83"/>
          <p:cNvGrpSpPr/>
          <p:nvPr/>
        </p:nvGrpSpPr>
        <p:grpSpPr>
          <a:xfrm>
            <a:off x="7065071" y="3244710"/>
            <a:ext cx="357002" cy="311029"/>
            <a:chOff x="-8209150" y="3659675"/>
            <a:chExt cx="354450" cy="308775"/>
          </a:xfrm>
        </p:grpSpPr>
        <p:sp>
          <p:nvSpPr>
            <p:cNvPr id="9986" name="Google Shape;9986;p83"/>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3"/>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3"/>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3"/>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3"/>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3"/>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83"/>
          <p:cNvGrpSpPr/>
          <p:nvPr/>
        </p:nvGrpSpPr>
        <p:grpSpPr>
          <a:xfrm>
            <a:off x="6178632" y="2273623"/>
            <a:ext cx="356221" cy="353059"/>
            <a:chOff x="-12643475" y="4081850"/>
            <a:chExt cx="353675" cy="350500"/>
          </a:xfrm>
        </p:grpSpPr>
        <p:sp>
          <p:nvSpPr>
            <p:cNvPr id="9993" name="Google Shape;9993;p83"/>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3"/>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3"/>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3"/>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7" name="Google Shape;9997;p83"/>
          <p:cNvSpPr/>
          <p:nvPr/>
        </p:nvSpPr>
        <p:spPr>
          <a:xfrm>
            <a:off x="7991737" y="1828263"/>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8" name="Google Shape;9998;p83"/>
          <p:cNvGrpSpPr/>
          <p:nvPr/>
        </p:nvGrpSpPr>
        <p:grpSpPr>
          <a:xfrm>
            <a:off x="7961232" y="2283532"/>
            <a:ext cx="356221" cy="333240"/>
            <a:chOff x="-10858725" y="4092875"/>
            <a:chExt cx="353675" cy="330825"/>
          </a:xfrm>
        </p:grpSpPr>
        <p:sp>
          <p:nvSpPr>
            <p:cNvPr id="9999" name="Google Shape;9999;p83"/>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3"/>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3"/>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3"/>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3"/>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3"/>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5" name="Google Shape;10005;p83"/>
          <p:cNvGrpSpPr/>
          <p:nvPr/>
        </p:nvGrpSpPr>
        <p:grpSpPr>
          <a:xfrm>
            <a:off x="6219755" y="3222498"/>
            <a:ext cx="252278" cy="355451"/>
            <a:chOff x="-9039300" y="3614000"/>
            <a:chExt cx="250475" cy="352875"/>
          </a:xfrm>
        </p:grpSpPr>
        <p:sp>
          <p:nvSpPr>
            <p:cNvPr id="10006" name="Google Shape;10006;p83"/>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3"/>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8" name="Google Shape;10008;p83"/>
          <p:cNvGrpSpPr/>
          <p:nvPr/>
        </p:nvGrpSpPr>
        <p:grpSpPr>
          <a:xfrm>
            <a:off x="7951721" y="3244737"/>
            <a:ext cx="354635" cy="354670"/>
            <a:chOff x="-9088150" y="4049550"/>
            <a:chExt cx="352100" cy="352100"/>
          </a:xfrm>
        </p:grpSpPr>
        <p:sp>
          <p:nvSpPr>
            <p:cNvPr id="10009" name="Google Shape;10009;p83"/>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3"/>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3"/>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3"/>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3"/>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3"/>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83"/>
          <p:cNvGrpSpPr/>
          <p:nvPr/>
        </p:nvGrpSpPr>
        <p:grpSpPr>
          <a:xfrm>
            <a:off x="7086085" y="2746970"/>
            <a:ext cx="315757" cy="354670"/>
            <a:chOff x="-8191825" y="3174500"/>
            <a:chExt cx="313500" cy="352100"/>
          </a:xfrm>
        </p:grpSpPr>
        <p:sp>
          <p:nvSpPr>
            <p:cNvPr id="10016" name="Google Shape;10016;p83"/>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3"/>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3"/>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9" name="Google Shape;10019;p83"/>
          <p:cNvGrpSpPr/>
          <p:nvPr/>
        </p:nvGrpSpPr>
        <p:grpSpPr>
          <a:xfrm>
            <a:off x="4835443" y="1387491"/>
            <a:ext cx="356221" cy="354973"/>
            <a:chOff x="-13947000" y="3212800"/>
            <a:chExt cx="353675" cy="352400"/>
          </a:xfrm>
        </p:grpSpPr>
        <p:sp>
          <p:nvSpPr>
            <p:cNvPr id="10020" name="Google Shape;10020;p83"/>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3"/>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2" name="Google Shape;10022;p83"/>
          <p:cNvSpPr/>
          <p:nvPr/>
        </p:nvSpPr>
        <p:spPr>
          <a:xfrm>
            <a:off x="4878563" y="2273025"/>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3" name="Google Shape;10023;p83"/>
          <p:cNvGrpSpPr/>
          <p:nvPr/>
        </p:nvGrpSpPr>
        <p:grpSpPr>
          <a:xfrm>
            <a:off x="5278038" y="1386849"/>
            <a:ext cx="356221" cy="356257"/>
            <a:chOff x="-13512225" y="3211525"/>
            <a:chExt cx="353675" cy="353675"/>
          </a:xfrm>
        </p:grpSpPr>
        <p:sp>
          <p:nvSpPr>
            <p:cNvPr id="10024" name="Google Shape;10024;p83"/>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3"/>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3"/>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3"/>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3"/>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9" name="Google Shape;10029;p83"/>
          <p:cNvGrpSpPr/>
          <p:nvPr/>
        </p:nvGrpSpPr>
        <p:grpSpPr>
          <a:xfrm>
            <a:off x="6168320" y="1387239"/>
            <a:ext cx="356221" cy="355476"/>
            <a:chOff x="-12643475" y="3212300"/>
            <a:chExt cx="353675" cy="352900"/>
          </a:xfrm>
        </p:grpSpPr>
        <p:sp>
          <p:nvSpPr>
            <p:cNvPr id="10030" name="Google Shape;10030;p83"/>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3"/>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3"/>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3"/>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3"/>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3"/>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3"/>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3"/>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3"/>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9" name="Google Shape;10039;p83"/>
          <p:cNvGrpSpPr/>
          <p:nvPr/>
        </p:nvGrpSpPr>
        <p:grpSpPr>
          <a:xfrm>
            <a:off x="6168320" y="1839013"/>
            <a:ext cx="356221" cy="333366"/>
            <a:chOff x="-12643475" y="3657325"/>
            <a:chExt cx="353675" cy="330950"/>
          </a:xfrm>
        </p:grpSpPr>
        <p:sp>
          <p:nvSpPr>
            <p:cNvPr id="10040" name="Google Shape;10040;p83"/>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3"/>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3"/>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3"/>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3"/>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3"/>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6" name="Google Shape;10046;p83"/>
          <p:cNvGrpSpPr/>
          <p:nvPr/>
        </p:nvGrpSpPr>
        <p:grpSpPr>
          <a:xfrm>
            <a:off x="7951322" y="1387642"/>
            <a:ext cx="355416" cy="354670"/>
            <a:chOff x="-10857925" y="3213875"/>
            <a:chExt cx="352875" cy="352100"/>
          </a:xfrm>
        </p:grpSpPr>
        <p:sp>
          <p:nvSpPr>
            <p:cNvPr id="10047" name="Google Shape;10047;p83"/>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3"/>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3"/>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3"/>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3"/>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3"/>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3"/>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3"/>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3"/>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3"/>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7" name="Google Shape;10057;p83"/>
          <p:cNvGrpSpPr/>
          <p:nvPr/>
        </p:nvGrpSpPr>
        <p:grpSpPr>
          <a:xfrm>
            <a:off x="6168237" y="2747071"/>
            <a:ext cx="356096" cy="354469"/>
            <a:chOff x="-9089725" y="3180200"/>
            <a:chExt cx="353550" cy="351900"/>
          </a:xfrm>
        </p:grpSpPr>
        <p:sp>
          <p:nvSpPr>
            <p:cNvPr id="10058" name="Google Shape;10058;p83"/>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3"/>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0" name="Google Shape;10060;p83"/>
          <p:cNvGrpSpPr/>
          <p:nvPr/>
        </p:nvGrpSpPr>
        <p:grpSpPr>
          <a:xfrm>
            <a:off x="7060235" y="1826875"/>
            <a:ext cx="358588" cy="357642"/>
            <a:chOff x="7083760" y="1971660"/>
            <a:chExt cx="358588" cy="357642"/>
          </a:xfrm>
        </p:grpSpPr>
        <p:sp>
          <p:nvSpPr>
            <p:cNvPr id="10061" name="Google Shape;10061;p83"/>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3"/>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3"/>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3"/>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3"/>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3"/>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3"/>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3"/>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3"/>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3"/>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3"/>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3"/>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3" name="Google Shape;10073;p83"/>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0074" name="Google Shape;10074;p83"/>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078" name="Shape 10078"/>
        <p:cNvGrpSpPr/>
        <p:nvPr/>
      </p:nvGrpSpPr>
      <p:grpSpPr>
        <a:xfrm>
          <a:off x="0" y="0"/>
          <a:ext cx="0" cy="0"/>
          <a:chOff x="0" y="0"/>
          <a:chExt cx="0" cy="0"/>
        </a:xfrm>
      </p:grpSpPr>
      <p:sp>
        <p:nvSpPr>
          <p:cNvPr id="10079" name="Google Shape;10079;p84"/>
          <p:cNvSpPr/>
          <p:nvPr/>
        </p:nvSpPr>
        <p:spPr>
          <a:xfrm>
            <a:off x="772696"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0" name="Google Shape;10080;p84"/>
          <p:cNvGrpSpPr/>
          <p:nvPr/>
        </p:nvGrpSpPr>
        <p:grpSpPr>
          <a:xfrm>
            <a:off x="719610" y="2243507"/>
            <a:ext cx="452798" cy="449473"/>
            <a:chOff x="-21322300" y="3693325"/>
            <a:chExt cx="306400" cy="304150"/>
          </a:xfrm>
        </p:grpSpPr>
        <p:sp>
          <p:nvSpPr>
            <p:cNvPr id="10081" name="Google Shape;10081;p84"/>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4"/>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4"/>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4"/>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84"/>
          <p:cNvGrpSpPr/>
          <p:nvPr/>
        </p:nvGrpSpPr>
        <p:grpSpPr>
          <a:xfrm>
            <a:off x="719019" y="2810244"/>
            <a:ext cx="453980" cy="422540"/>
            <a:chOff x="-21322300" y="4077125"/>
            <a:chExt cx="307200" cy="285925"/>
          </a:xfrm>
        </p:grpSpPr>
        <p:sp>
          <p:nvSpPr>
            <p:cNvPr id="10086" name="Google Shape;10086;p84"/>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4"/>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4"/>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4"/>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4"/>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4"/>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4"/>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4"/>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4"/>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4"/>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4"/>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4"/>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8" name="Google Shape;10098;p84"/>
          <p:cNvGrpSpPr/>
          <p:nvPr/>
        </p:nvGrpSpPr>
        <p:grpSpPr>
          <a:xfrm>
            <a:off x="3496195" y="1689128"/>
            <a:ext cx="451653" cy="450212"/>
            <a:chOff x="-19394200" y="3333800"/>
            <a:chExt cx="305625" cy="304650"/>
          </a:xfrm>
        </p:grpSpPr>
        <p:sp>
          <p:nvSpPr>
            <p:cNvPr id="10099" name="Google Shape;10099;p84"/>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4"/>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4"/>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4"/>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4"/>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4"/>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4"/>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4"/>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4"/>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8" name="Google Shape;10108;p84"/>
          <p:cNvGrpSpPr/>
          <p:nvPr/>
        </p:nvGrpSpPr>
        <p:grpSpPr>
          <a:xfrm>
            <a:off x="3495032" y="2243580"/>
            <a:ext cx="453980" cy="449325"/>
            <a:chOff x="-19396575" y="3708500"/>
            <a:chExt cx="307200" cy="304050"/>
          </a:xfrm>
        </p:grpSpPr>
        <p:sp>
          <p:nvSpPr>
            <p:cNvPr id="10109" name="Google Shape;10109;p84"/>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4"/>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4"/>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84"/>
          <p:cNvGrpSpPr/>
          <p:nvPr/>
        </p:nvGrpSpPr>
        <p:grpSpPr>
          <a:xfrm>
            <a:off x="3489212" y="2796461"/>
            <a:ext cx="465618" cy="450101"/>
            <a:chOff x="-19394200" y="4084200"/>
            <a:chExt cx="315075" cy="304575"/>
          </a:xfrm>
        </p:grpSpPr>
        <p:sp>
          <p:nvSpPr>
            <p:cNvPr id="10113" name="Google Shape;10113;p84"/>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4"/>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4"/>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4"/>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4"/>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4"/>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9" name="Google Shape;10119;p84"/>
          <p:cNvGrpSpPr/>
          <p:nvPr/>
        </p:nvGrpSpPr>
        <p:grpSpPr>
          <a:xfrm>
            <a:off x="6294923" y="1689001"/>
            <a:ext cx="400447" cy="450470"/>
            <a:chOff x="-17526750" y="3309200"/>
            <a:chExt cx="270975" cy="304825"/>
          </a:xfrm>
        </p:grpSpPr>
        <p:sp>
          <p:nvSpPr>
            <p:cNvPr id="10120" name="Google Shape;10120;p84"/>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4"/>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4"/>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4"/>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4"/>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5" name="Google Shape;10125;p84"/>
          <p:cNvGrpSpPr/>
          <p:nvPr/>
        </p:nvGrpSpPr>
        <p:grpSpPr>
          <a:xfrm>
            <a:off x="6271075" y="2244173"/>
            <a:ext cx="448143" cy="448143"/>
            <a:chOff x="-17542500" y="3684100"/>
            <a:chExt cx="303250" cy="303250"/>
          </a:xfrm>
        </p:grpSpPr>
        <p:sp>
          <p:nvSpPr>
            <p:cNvPr id="10126" name="Google Shape;10126;p84"/>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4"/>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4"/>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4"/>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4"/>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4"/>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4"/>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84"/>
          <p:cNvGrpSpPr/>
          <p:nvPr/>
        </p:nvGrpSpPr>
        <p:grpSpPr>
          <a:xfrm>
            <a:off x="6270484" y="2810817"/>
            <a:ext cx="449325" cy="421395"/>
            <a:chOff x="-17542500" y="4068450"/>
            <a:chExt cx="304050" cy="285150"/>
          </a:xfrm>
        </p:grpSpPr>
        <p:sp>
          <p:nvSpPr>
            <p:cNvPr id="10134" name="Google Shape;10134;p84"/>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4"/>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4"/>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4"/>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4"/>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4"/>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0" name="Google Shape;10140;p84"/>
          <p:cNvGrpSpPr/>
          <p:nvPr/>
        </p:nvGrpSpPr>
        <p:grpSpPr>
          <a:xfrm>
            <a:off x="3500906" y="3342211"/>
            <a:ext cx="343404" cy="449325"/>
            <a:chOff x="-15652200" y="3335975"/>
            <a:chExt cx="232375" cy="304050"/>
          </a:xfrm>
        </p:grpSpPr>
        <p:sp>
          <p:nvSpPr>
            <p:cNvPr id="10141" name="Google Shape;10141;p84"/>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4"/>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4"/>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4"/>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4"/>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4"/>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4"/>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4"/>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4"/>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84"/>
          <p:cNvGrpSpPr/>
          <p:nvPr/>
        </p:nvGrpSpPr>
        <p:grpSpPr>
          <a:xfrm>
            <a:off x="1274819" y="2243729"/>
            <a:ext cx="449325" cy="449030"/>
            <a:chOff x="-20945825" y="3692175"/>
            <a:chExt cx="304050" cy="303850"/>
          </a:xfrm>
        </p:grpSpPr>
        <p:sp>
          <p:nvSpPr>
            <p:cNvPr id="10151" name="Google Shape;10151;p84"/>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4"/>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4"/>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4"/>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84"/>
          <p:cNvGrpSpPr/>
          <p:nvPr/>
        </p:nvGrpSpPr>
        <p:grpSpPr>
          <a:xfrm>
            <a:off x="4081644" y="1689848"/>
            <a:ext cx="372516" cy="448771"/>
            <a:chOff x="-18994100" y="3334775"/>
            <a:chExt cx="252075" cy="303675"/>
          </a:xfrm>
        </p:grpSpPr>
        <p:sp>
          <p:nvSpPr>
            <p:cNvPr id="10156" name="Google Shape;10156;p84"/>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4"/>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4"/>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4"/>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0" name="Google Shape;10160;p84"/>
          <p:cNvGrpSpPr/>
          <p:nvPr/>
        </p:nvGrpSpPr>
        <p:grpSpPr>
          <a:xfrm>
            <a:off x="4096200" y="2244743"/>
            <a:ext cx="343404" cy="446998"/>
            <a:chOff x="-18983850" y="3710075"/>
            <a:chExt cx="232375" cy="302475"/>
          </a:xfrm>
        </p:grpSpPr>
        <p:sp>
          <p:nvSpPr>
            <p:cNvPr id="10161" name="Google Shape;10161;p84"/>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4"/>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4"/>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4"/>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84"/>
          <p:cNvGrpSpPr/>
          <p:nvPr/>
        </p:nvGrpSpPr>
        <p:grpSpPr>
          <a:xfrm>
            <a:off x="1274247" y="1689573"/>
            <a:ext cx="450470" cy="449325"/>
            <a:chOff x="-20946600" y="3317850"/>
            <a:chExt cx="304825" cy="304050"/>
          </a:xfrm>
        </p:grpSpPr>
        <p:sp>
          <p:nvSpPr>
            <p:cNvPr id="10166" name="Google Shape;10166;p84"/>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4"/>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4"/>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9" name="Google Shape;10169;p84"/>
          <p:cNvGrpSpPr/>
          <p:nvPr/>
        </p:nvGrpSpPr>
        <p:grpSpPr>
          <a:xfrm>
            <a:off x="1300422" y="2797442"/>
            <a:ext cx="398119" cy="448143"/>
            <a:chOff x="-20930075" y="4066100"/>
            <a:chExt cx="269400" cy="303250"/>
          </a:xfrm>
        </p:grpSpPr>
        <p:sp>
          <p:nvSpPr>
            <p:cNvPr id="10170" name="Google Shape;10170;p84"/>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4"/>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84"/>
          <p:cNvGrpSpPr/>
          <p:nvPr/>
        </p:nvGrpSpPr>
        <p:grpSpPr>
          <a:xfrm>
            <a:off x="4042667" y="2797422"/>
            <a:ext cx="450470" cy="448180"/>
            <a:chOff x="-19020075" y="4084200"/>
            <a:chExt cx="304825" cy="303275"/>
          </a:xfrm>
        </p:grpSpPr>
        <p:sp>
          <p:nvSpPr>
            <p:cNvPr id="10173" name="Google Shape;10173;p84"/>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4"/>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4"/>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4"/>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4"/>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4"/>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4"/>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4"/>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4"/>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2" name="Google Shape;10182;p84"/>
          <p:cNvGrpSpPr/>
          <p:nvPr/>
        </p:nvGrpSpPr>
        <p:grpSpPr>
          <a:xfrm>
            <a:off x="6859931" y="1689001"/>
            <a:ext cx="396937" cy="450470"/>
            <a:chOff x="-17149475" y="3309200"/>
            <a:chExt cx="268600" cy="304825"/>
          </a:xfrm>
        </p:grpSpPr>
        <p:sp>
          <p:nvSpPr>
            <p:cNvPr id="10183" name="Google Shape;10183;p84"/>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4"/>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84"/>
          <p:cNvGrpSpPr/>
          <p:nvPr/>
        </p:nvGrpSpPr>
        <p:grpSpPr>
          <a:xfrm>
            <a:off x="6833737" y="2258120"/>
            <a:ext cx="449325" cy="420249"/>
            <a:chOff x="-17168375" y="3692750"/>
            <a:chExt cx="304050" cy="284375"/>
          </a:xfrm>
        </p:grpSpPr>
        <p:sp>
          <p:nvSpPr>
            <p:cNvPr id="10186" name="Google Shape;10186;p84"/>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4"/>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4"/>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4"/>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4"/>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4"/>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4"/>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84"/>
          <p:cNvGrpSpPr/>
          <p:nvPr/>
        </p:nvGrpSpPr>
        <p:grpSpPr>
          <a:xfrm>
            <a:off x="6830246" y="2796852"/>
            <a:ext cx="456308" cy="449325"/>
            <a:chOff x="-17170750" y="4058800"/>
            <a:chExt cx="308775" cy="304050"/>
          </a:xfrm>
        </p:grpSpPr>
        <p:sp>
          <p:nvSpPr>
            <p:cNvPr id="10194" name="Google Shape;10194;p84"/>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4"/>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4"/>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4"/>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4"/>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4"/>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4"/>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4"/>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4"/>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4"/>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4"/>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4"/>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4"/>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4"/>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4"/>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4"/>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4"/>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1" name="Google Shape;10211;p84"/>
          <p:cNvGrpSpPr/>
          <p:nvPr/>
        </p:nvGrpSpPr>
        <p:grpSpPr>
          <a:xfrm>
            <a:off x="5692143" y="3343358"/>
            <a:ext cx="450470" cy="446998"/>
            <a:chOff x="-15688425" y="3707725"/>
            <a:chExt cx="304825" cy="302475"/>
          </a:xfrm>
        </p:grpSpPr>
        <p:sp>
          <p:nvSpPr>
            <p:cNvPr id="10212" name="Google Shape;10212;p84"/>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4"/>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4"/>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4"/>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4"/>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4"/>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8" name="Google Shape;10218;p84"/>
          <p:cNvGrpSpPr/>
          <p:nvPr/>
        </p:nvGrpSpPr>
        <p:grpSpPr>
          <a:xfrm>
            <a:off x="1836300" y="1690441"/>
            <a:ext cx="451653" cy="447589"/>
            <a:chOff x="-20572500" y="3319025"/>
            <a:chExt cx="305625" cy="302875"/>
          </a:xfrm>
        </p:grpSpPr>
        <p:sp>
          <p:nvSpPr>
            <p:cNvPr id="10219" name="Google Shape;10219;p84"/>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4"/>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1" name="Google Shape;10221;p84"/>
          <p:cNvGrpSpPr/>
          <p:nvPr/>
        </p:nvGrpSpPr>
        <p:grpSpPr>
          <a:xfrm>
            <a:off x="1837463" y="2305410"/>
            <a:ext cx="449325" cy="325670"/>
            <a:chOff x="-20571700" y="3722875"/>
            <a:chExt cx="304050" cy="220375"/>
          </a:xfrm>
        </p:grpSpPr>
        <p:sp>
          <p:nvSpPr>
            <p:cNvPr id="10222" name="Google Shape;10222;p84"/>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4"/>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4"/>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4"/>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4"/>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4"/>
            <p:cNvSpPr/>
            <p:nvPr/>
          </p:nvSpPr>
          <p:spPr>
            <a:xfrm>
              <a:off x="-20502400" y="3887300"/>
              <a:ext cx="1600" cy="25"/>
            </a:xfrm>
            <a:custGeom>
              <a:rect b="b" l="l" r="r" t="t"/>
              <a:pathLst>
                <a:path extrusionOk="0" h="1" w="64">
                  <a:moveTo>
                    <a:pt x="64" y="1"/>
                  </a:moveTo>
                  <a:cubicBezTo>
                    <a:pt x="1" y="1"/>
                    <a:pt x="1" y="1"/>
                    <a:pt x="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4"/>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84"/>
          <p:cNvGrpSpPr/>
          <p:nvPr/>
        </p:nvGrpSpPr>
        <p:grpSpPr>
          <a:xfrm>
            <a:off x="1836891" y="2796278"/>
            <a:ext cx="450470" cy="450470"/>
            <a:chOff x="-20571700" y="4066875"/>
            <a:chExt cx="304825" cy="304825"/>
          </a:xfrm>
        </p:grpSpPr>
        <p:sp>
          <p:nvSpPr>
            <p:cNvPr id="10230" name="Google Shape;10230;p84"/>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4"/>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4"/>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4"/>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4"/>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4"/>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84"/>
          <p:cNvGrpSpPr/>
          <p:nvPr/>
        </p:nvGrpSpPr>
        <p:grpSpPr>
          <a:xfrm>
            <a:off x="4603593" y="1688259"/>
            <a:ext cx="453980" cy="451948"/>
            <a:chOff x="-18645175" y="3334200"/>
            <a:chExt cx="307200" cy="305825"/>
          </a:xfrm>
        </p:grpSpPr>
        <p:sp>
          <p:nvSpPr>
            <p:cNvPr id="10237" name="Google Shape;10237;p84"/>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4"/>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4"/>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4"/>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4"/>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2" name="Google Shape;10242;p84"/>
          <p:cNvGrpSpPr/>
          <p:nvPr/>
        </p:nvGrpSpPr>
        <p:grpSpPr>
          <a:xfrm>
            <a:off x="4604184" y="2242989"/>
            <a:ext cx="452798" cy="450507"/>
            <a:chOff x="-18645175" y="3708500"/>
            <a:chExt cx="306400" cy="304850"/>
          </a:xfrm>
        </p:grpSpPr>
        <p:sp>
          <p:nvSpPr>
            <p:cNvPr id="10243" name="Google Shape;10243;p84"/>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4"/>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4"/>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4"/>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4"/>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4"/>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4"/>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84"/>
          <p:cNvGrpSpPr/>
          <p:nvPr/>
        </p:nvGrpSpPr>
        <p:grpSpPr>
          <a:xfrm>
            <a:off x="4601857" y="2795630"/>
            <a:ext cx="457453" cy="451763"/>
            <a:chOff x="-18647525" y="4082625"/>
            <a:chExt cx="309550" cy="305700"/>
          </a:xfrm>
        </p:grpSpPr>
        <p:sp>
          <p:nvSpPr>
            <p:cNvPr id="10251" name="Google Shape;10251;p84"/>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4"/>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4"/>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4"/>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5" name="Google Shape;10255;p84"/>
          <p:cNvGrpSpPr/>
          <p:nvPr/>
        </p:nvGrpSpPr>
        <p:grpSpPr>
          <a:xfrm>
            <a:off x="7412241" y="1689592"/>
            <a:ext cx="395755" cy="449288"/>
            <a:chOff x="-16775350" y="3309200"/>
            <a:chExt cx="267800" cy="304025"/>
          </a:xfrm>
        </p:grpSpPr>
        <p:sp>
          <p:nvSpPr>
            <p:cNvPr id="10256" name="Google Shape;10256;p84"/>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4"/>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4"/>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84"/>
          <p:cNvGrpSpPr/>
          <p:nvPr/>
        </p:nvGrpSpPr>
        <p:grpSpPr>
          <a:xfrm>
            <a:off x="7412241" y="2241827"/>
            <a:ext cx="395755" cy="452835"/>
            <a:chOff x="-16775350" y="3683300"/>
            <a:chExt cx="267800" cy="306425"/>
          </a:xfrm>
        </p:grpSpPr>
        <p:sp>
          <p:nvSpPr>
            <p:cNvPr id="10260" name="Google Shape;10260;p84"/>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4"/>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4"/>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84"/>
          <p:cNvGrpSpPr/>
          <p:nvPr/>
        </p:nvGrpSpPr>
        <p:grpSpPr>
          <a:xfrm>
            <a:off x="7384292" y="2796870"/>
            <a:ext cx="451653" cy="449288"/>
            <a:chOff x="-16794250" y="4058225"/>
            <a:chExt cx="305625" cy="304025"/>
          </a:xfrm>
        </p:grpSpPr>
        <p:sp>
          <p:nvSpPr>
            <p:cNvPr id="10264" name="Google Shape;10264;p84"/>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4"/>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4"/>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4"/>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4"/>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4"/>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4"/>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4"/>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4"/>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3" name="Google Shape;10273;p84"/>
          <p:cNvSpPr/>
          <p:nvPr/>
        </p:nvSpPr>
        <p:spPr>
          <a:xfrm>
            <a:off x="7962960"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4" name="Google Shape;10274;p84"/>
          <p:cNvGrpSpPr/>
          <p:nvPr/>
        </p:nvGrpSpPr>
        <p:grpSpPr>
          <a:xfrm>
            <a:off x="2385709" y="1689573"/>
            <a:ext cx="457453" cy="449325"/>
            <a:chOff x="-20199150" y="3317850"/>
            <a:chExt cx="309550" cy="304050"/>
          </a:xfrm>
        </p:grpSpPr>
        <p:sp>
          <p:nvSpPr>
            <p:cNvPr id="10275" name="Google Shape;10275;p84"/>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4"/>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4"/>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4"/>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4"/>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4"/>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4"/>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2" name="Google Shape;10282;p84"/>
          <p:cNvGrpSpPr/>
          <p:nvPr/>
        </p:nvGrpSpPr>
        <p:grpSpPr>
          <a:xfrm>
            <a:off x="2388036" y="2242861"/>
            <a:ext cx="452798" cy="450766"/>
            <a:chOff x="-20199150" y="3693150"/>
            <a:chExt cx="306400" cy="305025"/>
          </a:xfrm>
        </p:grpSpPr>
        <p:sp>
          <p:nvSpPr>
            <p:cNvPr id="10283" name="Google Shape;10283;p84"/>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4"/>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4"/>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4"/>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4"/>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4"/>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9" name="Google Shape;10289;p84"/>
          <p:cNvGrpSpPr/>
          <p:nvPr/>
        </p:nvGrpSpPr>
        <p:grpSpPr>
          <a:xfrm>
            <a:off x="2388609" y="2795687"/>
            <a:ext cx="451653" cy="451653"/>
            <a:chOff x="-20197575" y="4066875"/>
            <a:chExt cx="305625" cy="305625"/>
          </a:xfrm>
        </p:grpSpPr>
        <p:sp>
          <p:nvSpPr>
            <p:cNvPr id="10290" name="Google Shape;10290;p84"/>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4"/>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4"/>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4"/>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4"/>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4"/>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4"/>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4"/>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8" name="Google Shape;10298;p84"/>
          <p:cNvGrpSpPr/>
          <p:nvPr/>
        </p:nvGrpSpPr>
        <p:grpSpPr>
          <a:xfrm>
            <a:off x="5170827" y="1687520"/>
            <a:ext cx="449325" cy="453426"/>
            <a:chOff x="-18271050" y="3333200"/>
            <a:chExt cx="304050" cy="306825"/>
          </a:xfrm>
        </p:grpSpPr>
        <p:sp>
          <p:nvSpPr>
            <p:cNvPr id="10299" name="Google Shape;10299;p84"/>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4"/>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4"/>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4"/>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4"/>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84"/>
          <p:cNvGrpSpPr/>
          <p:nvPr/>
        </p:nvGrpSpPr>
        <p:grpSpPr>
          <a:xfrm>
            <a:off x="5171399" y="2244171"/>
            <a:ext cx="448180" cy="448143"/>
            <a:chOff x="-18270275" y="3710875"/>
            <a:chExt cx="303275" cy="303250"/>
          </a:xfrm>
        </p:grpSpPr>
        <p:sp>
          <p:nvSpPr>
            <p:cNvPr id="10305" name="Google Shape;10305;p84"/>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4"/>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4"/>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4"/>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4"/>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4"/>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1" name="Google Shape;10311;p84"/>
          <p:cNvGrpSpPr/>
          <p:nvPr/>
        </p:nvGrpSpPr>
        <p:grpSpPr>
          <a:xfrm>
            <a:off x="5224951" y="2797422"/>
            <a:ext cx="341076" cy="448180"/>
            <a:chOff x="-18234025" y="4084200"/>
            <a:chExt cx="230800" cy="303275"/>
          </a:xfrm>
        </p:grpSpPr>
        <p:sp>
          <p:nvSpPr>
            <p:cNvPr id="10312" name="Google Shape;10312;p84"/>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4"/>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4"/>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84"/>
          <p:cNvGrpSpPr/>
          <p:nvPr/>
        </p:nvGrpSpPr>
        <p:grpSpPr>
          <a:xfrm>
            <a:off x="2337506" y="3341641"/>
            <a:ext cx="449325" cy="450470"/>
            <a:chOff x="-16419350" y="3308400"/>
            <a:chExt cx="304050" cy="304825"/>
          </a:xfrm>
        </p:grpSpPr>
        <p:sp>
          <p:nvSpPr>
            <p:cNvPr id="10316" name="Google Shape;10316;p84"/>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4"/>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4"/>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4"/>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4"/>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4"/>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4"/>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84"/>
          <p:cNvGrpSpPr/>
          <p:nvPr/>
        </p:nvGrpSpPr>
        <p:grpSpPr>
          <a:xfrm>
            <a:off x="4609062" y="3340423"/>
            <a:ext cx="395755" cy="452872"/>
            <a:chOff x="-16401225" y="3683275"/>
            <a:chExt cx="267800" cy="306450"/>
          </a:xfrm>
        </p:grpSpPr>
        <p:sp>
          <p:nvSpPr>
            <p:cNvPr id="10324" name="Google Shape;10324;p84"/>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4"/>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4"/>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4"/>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4"/>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4"/>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4"/>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1" name="Google Shape;10331;p84"/>
          <p:cNvGrpSpPr/>
          <p:nvPr/>
        </p:nvGrpSpPr>
        <p:grpSpPr>
          <a:xfrm>
            <a:off x="7974511" y="2797062"/>
            <a:ext cx="450470" cy="448180"/>
            <a:chOff x="-16419350" y="4058200"/>
            <a:chExt cx="304825" cy="303275"/>
          </a:xfrm>
        </p:grpSpPr>
        <p:sp>
          <p:nvSpPr>
            <p:cNvPr id="10332" name="Google Shape;10332;p84"/>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4"/>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4"/>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4"/>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4"/>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4"/>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4"/>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84"/>
          <p:cNvGrpSpPr/>
          <p:nvPr/>
        </p:nvGrpSpPr>
        <p:grpSpPr>
          <a:xfrm>
            <a:off x="4001398" y="3343080"/>
            <a:ext cx="450507" cy="447589"/>
            <a:chOff x="-15296200" y="3326900"/>
            <a:chExt cx="304850" cy="302875"/>
          </a:xfrm>
        </p:grpSpPr>
        <p:sp>
          <p:nvSpPr>
            <p:cNvPr id="10340" name="Google Shape;10340;p84"/>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4"/>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4"/>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4"/>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4"/>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5" name="Google Shape;10345;p84"/>
          <p:cNvGrpSpPr/>
          <p:nvPr/>
        </p:nvGrpSpPr>
        <p:grpSpPr>
          <a:xfrm>
            <a:off x="2917051" y="1706881"/>
            <a:ext cx="486566" cy="414708"/>
            <a:chOff x="-19835275" y="3330250"/>
            <a:chExt cx="329250" cy="280625"/>
          </a:xfrm>
        </p:grpSpPr>
        <p:sp>
          <p:nvSpPr>
            <p:cNvPr id="10346" name="Google Shape;10346;p84"/>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4"/>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4"/>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84"/>
          <p:cNvGrpSpPr/>
          <p:nvPr/>
        </p:nvGrpSpPr>
        <p:grpSpPr>
          <a:xfrm>
            <a:off x="2935080" y="2243470"/>
            <a:ext cx="450507" cy="449547"/>
            <a:chOff x="-19822675" y="3692750"/>
            <a:chExt cx="304850" cy="304200"/>
          </a:xfrm>
        </p:grpSpPr>
        <p:sp>
          <p:nvSpPr>
            <p:cNvPr id="10350" name="Google Shape;10350;p84"/>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4"/>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4"/>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4"/>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4"/>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5" name="Google Shape;10355;p84"/>
          <p:cNvGrpSpPr/>
          <p:nvPr/>
        </p:nvGrpSpPr>
        <p:grpSpPr>
          <a:xfrm>
            <a:off x="2935672" y="2796278"/>
            <a:ext cx="449325" cy="450470"/>
            <a:chOff x="-19822675" y="4066875"/>
            <a:chExt cx="304050" cy="304825"/>
          </a:xfrm>
        </p:grpSpPr>
        <p:sp>
          <p:nvSpPr>
            <p:cNvPr id="10356" name="Google Shape;10356;p84"/>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4"/>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4"/>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4"/>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4"/>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4"/>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84"/>
          <p:cNvGrpSpPr/>
          <p:nvPr/>
        </p:nvGrpSpPr>
        <p:grpSpPr>
          <a:xfrm>
            <a:off x="5744740" y="1689571"/>
            <a:ext cx="399302" cy="449325"/>
            <a:chOff x="-17878825" y="3334400"/>
            <a:chExt cx="270200" cy="304050"/>
          </a:xfrm>
        </p:grpSpPr>
        <p:sp>
          <p:nvSpPr>
            <p:cNvPr id="10363" name="Google Shape;10363;p84"/>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4"/>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4"/>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4"/>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4"/>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4"/>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4"/>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0" name="Google Shape;10370;p84"/>
          <p:cNvGrpSpPr/>
          <p:nvPr/>
        </p:nvGrpSpPr>
        <p:grpSpPr>
          <a:xfrm>
            <a:off x="5718565" y="2242416"/>
            <a:ext cx="451653" cy="451653"/>
            <a:chOff x="-17896150" y="3709300"/>
            <a:chExt cx="305625" cy="305625"/>
          </a:xfrm>
        </p:grpSpPr>
        <p:sp>
          <p:nvSpPr>
            <p:cNvPr id="10371" name="Google Shape;10371;p84"/>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4"/>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4"/>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4"/>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5" name="Google Shape;10375;p84"/>
          <p:cNvGrpSpPr/>
          <p:nvPr/>
        </p:nvGrpSpPr>
        <p:grpSpPr>
          <a:xfrm>
            <a:off x="5746495" y="2795686"/>
            <a:ext cx="395792" cy="451653"/>
            <a:chOff x="-17878025" y="4082625"/>
            <a:chExt cx="267825" cy="305625"/>
          </a:xfrm>
        </p:grpSpPr>
        <p:sp>
          <p:nvSpPr>
            <p:cNvPr id="10376" name="Google Shape;10376;p84"/>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4"/>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4"/>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4"/>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4"/>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4"/>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4"/>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3" name="Google Shape;10383;p84"/>
          <p:cNvGrpSpPr/>
          <p:nvPr/>
        </p:nvGrpSpPr>
        <p:grpSpPr>
          <a:xfrm>
            <a:off x="2890388" y="3355015"/>
            <a:ext cx="450507" cy="423722"/>
            <a:chOff x="-16044450" y="3317850"/>
            <a:chExt cx="304850" cy="286725"/>
          </a:xfrm>
        </p:grpSpPr>
        <p:sp>
          <p:nvSpPr>
            <p:cNvPr id="10384" name="Google Shape;10384;p84"/>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4"/>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4"/>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4"/>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8" name="Google Shape;10388;p84"/>
          <p:cNvSpPr/>
          <p:nvPr/>
        </p:nvSpPr>
        <p:spPr>
          <a:xfrm>
            <a:off x="5135108"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9" name="Google Shape;10389;p84"/>
          <p:cNvGrpSpPr/>
          <p:nvPr/>
        </p:nvGrpSpPr>
        <p:grpSpPr>
          <a:xfrm>
            <a:off x="8012905" y="2243724"/>
            <a:ext cx="373662" cy="449030"/>
            <a:chOff x="-16018450" y="4058400"/>
            <a:chExt cx="252850" cy="303850"/>
          </a:xfrm>
        </p:grpSpPr>
        <p:sp>
          <p:nvSpPr>
            <p:cNvPr id="10390" name="Google Shape;10390;p84"/>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4"/>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4"/>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4"/>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4" name="Google Shape;10394;p84"/>
          <p:cNvSpPr/>
          <p:nvPr/>
        </p:nvSpPr>
        <p:spPr>
          <a:xfrm>
            <a:off x="6245621"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4"/>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399" name="Shape 10399"/>
        <p:cNvGrpSpPr/>
        <p:nvPr/>
      </p:nvGrpSpPr>
      <p:grpSpPr>
        <a:xfrm>
          <a:off x="0" y="0"/>
          <a:ext cx="0" cy="0"/>
          <a:chOff x="0" y="0"/>
          <a:chExt cx="0" cy="0"/>
        </a:xfrm>
      </p:grpSpPr>
      <p:grpSp>
        <p:nvGrpSpPr>
          <p:cNvPr id="10400" name="Google Shape;10400;p85"/>
          <p:cNvGrpSpPr/>
          <p:nvPr/>
        </p:nvGrpSpPr>
        <p:grpSpPr>
          <a:xfrm>
            <a:off x="829817" y="1689241"/>
            <a:ext cx="442337" cy="419623"/>
            <a:chOff x="-6696925" y="3272575"/>
            <a:chExt cx="307200" cy="291425"/>
          </a:xfrm>
        </p:grpSpPr>
        <p:sp>
          <p:nvSpPr>
            <p:cNvPr id="10401" name="Google Shape;10401;p85"/>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5"/>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85"/>
          <p:cNvGrpSpPr/>
          <p:nvPr/>
        </p:nvGrpSpPr>
        <p:grpSpPr>
          <a:xfrm>
            <a:off x="829799" y="2204636"/>
            <a:ext cx="442373" cy="420775"/>
            <a:chOff x="-6690625" y="3631325"/>
            <a:chExt cx="307225" cy="292225"/>
          </a:xfrm>
        </p:grpSpPr>
        <p:sp>
          <p:nvSpPr>
            <p:cNvPr id="10404" name="Google Shape;10404;p85"/>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5"/>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5"/>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5"/>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5"/>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85"/>
          <p:cNvGrpSpPr/>
          <p:nvPr/>
        </p:nvGrpSpPr>
        <p:grpSpPr>
          <a:xfrm>
            <a:off x="851921" y="2756972"/>
            <a:ext cx="421927" cy="419371"/>
            <a:chOff x="-6689825" y="3992050"/>
            <a:chExt cx="293025" cy="291250"/>
          </a:xfrm>
        </p:grpSpPr>
        <p:sp>
          <p:nvSpPr>
            <p:cNvPr id="10410" name="Google Shape;10410;p85"/>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5"/>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5"/>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5"/>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5"/>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5"/>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5"/>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5"/>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5"/>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5"/>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5"/>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5"/>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2" name="Google Shape;10422;p85"/>
          <p:cNvSpPr/>
          <p:nvPr/>
        </p:nvSpPr>
        <p:spPr>
          <a:xfrm>
            <a:off x="3529770"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3" name="Google Shape;10423;p85"/>
          <p:cNvGrpSpPr/>
          <p:nvPr/>
        </p:nvGrpSpPr>
        <p:grpSpPr>
          <a:xfrm>
            <a:off x="3535232" y="2205192"/>
            <a:ext cx="423043" cy="419659"/>
            <a:chOff x="-4837325" y="3612425"/>
            <a:chExt cx="293800" cy="291450"/>
          </a:xfrm>
        </p:grpSpPr>
        <p:sp>
          <p:nvSpPr>
            <p:cNvPr id="10424" name="Google Shape;10424;p85"/>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5"/>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5"/>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7" name="Google Shape;10427;p85"/>
          <p:cNvGrpSpPr/>
          <p:nvPr/>
        </p:nvGrpSpPr>
        <p:grpSpPr>
          <a:xfrm>
            <a:off x="3548265" y="2756826"/>
            <a:ext cx="420775" cy="419659"/>
            <a:chOff x="-4837325" y="3971575"/>
            <a:chExt cx="292225" cy="291450"/>
          </a:xfrm>
        </p:grpSpPr>
        <p:sp>
          <p:nvSpPr>
            <p:cNvPr id="10428" name="Google Shape;10428;p85"/>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5"/>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5"/>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5"/>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5"/>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5"/>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4" name="Google Shape;10434;p85"/>
          <p:cNvGrpSpPr/>
          <p:nvPr/>
        </p:nvGrpSpPr>
        <p:grpSpPr>
          <a:xfrm>
            <a:off x="6240279" y="1714185"/>
            <a:ext cx="430998" cy="369730"/>
            <a:chOff x="-3037625" y="3254850"/>
            <a:chExt cx="299325" cy="256775"/>
          </a:xfrm>
        </p:grpSpPr>
        <p:sp>
          <p:nvSpPr>
            <p:cNvPr id="10435" name="Google Shape;10435;p85"/>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5"/>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5"/>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5"/>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85"/>
          <p:cNvGrpSpPr/>
          <p:nvPr/>
        </p:nvGrpSpPr>
        <p:grpSpPr>
          <a:xfrm>
            <a:off x="6244239" y="2204615"/>
            <a:ext cx="423079" cy="420811"/>
            <a:chOff x="-3031325" y="3597450"/>
            <a:chExt cx="293825" cy="292250"/>
          </a:xfrm>
        </p:grpSpPr>
        <p:sp>
          <p:nvSpPr>
            <p:cNvPr id="10440" name="Google Shape;10440;p85"/>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5"/>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5"/>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5"/>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4" name="Google Shape;10444;p85"/>
          <p:cNvGrpSpPr/>
          <p:nvPr/>
        </p:nvGrpSpPr>
        <p:grpSpPr>
          <a:xfrm>
            <a:off x="6256714" y="2781214"/>
            <a:ext cx="421927" cy="370882"/>
            <a:chOff x="-3030525" y="3973150"/>
            <a:chExt cx="293025" cy="257575"/>
          </a:xfrm>
        </p:grpSpPr>
        <p:sp>
          <p:nvSpPr>
            <p:cNvPr id="10445" name="Google Shape;10445;p85"/>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5"/>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7" name="Google Shape;10447;p85"/>
          <p:cNvGrpSpPr/>
          <p:nvPr/>
        </p:nvGrpSpPr>
        <p:grpSpPr>
          <a:xfrm>
            <a:off x="1358307" y="3369426"/>
            <a:ext cx="421927" cy="297195"/>
            <a:chOff x="-1199300" y="3279250"/>
            <a:chExt cx="293025" cy="206400"/>
          </a:xfrm>
        </p:grpSpPr>
        <p:sp>
          <p:nvSpPr>
            <p:cNvPr id="10448" name="Google Shape;10448;p85"/>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5"/>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5"/>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5"/>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2" name="Google Shape;10452;p85"/>
          <p:cNvGrpSpPr/>
          <p:nvPr/>
        </p:nvGrpSpPr>
        <p:grpSpPr>
          <a:xfrm>
            <a:off x="1365393" y="1688773"/>
            <a:ext cx="444605" cy="420559"/>
            <a:chOff x="-6338550" y="3272950"/>
            <a:chExt cx="308775" cy="292075"/>
          </a:xfrm>
        </p:grpSpPr>
        <p:sp>
          <p:nvSpPr>
            <p:cNvPr id="10453" name="Google Shape;10453;p85"/>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5"/>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5"/>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85"/>
          <p:cNvGrpSpPr/>
          <p:nvPr/>
        </p:nvGrpSpPr>
        <p:grpSpPr>
          <a:xfrm>
            <a:off x="1376732" y="2205194"/>
            <a:ext cx="421927" cy="419659"/>
            <a:chOff x="-6329100" y="3632100"/>
            <a:chExt cx="293025" cy="291450"/>
          </a:xfrm>
        </p:grpSpPr>
        <p:sp>
          <p:nvSpPr>
            <p:cNvPr id="10457" name="Google Shape;10457;p85"/>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5"/>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5"/>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0" name="Google Shape;10460;p85"/>
          <p:cNvGrpSpPr/>
          <p:nvPr/>
        </p:nvGrpSpPr>
        <p:grpSpPr>
          <a:xfrm>
            <a:off x="1389783" y="2756828"/>
            <a:ext cx="419623" cy="419659"/>
            <a:chOff x="-6329875" y="3992050"/>
            <a:chExt cx="291425" cy="291450"/>
          </a:xfrm>
        </p:grpSpPr>
        <p:sp>
          <p:nvSpPr>
            <p:cNvPr id="10461" name="Google Shape;10461;p85"/>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5"/>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5"/>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5"/>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85"/>
          <p:cNvGrpSpPr/>
          <p:nvPr/>
        </p:nvGrpSpPr>
        <p:grpSpPr>
          <a:xfrm>
            <a:off x="4075920" y="1687530"/>
            <a:ext cx="423079" cy="423043"/>
            <a:chOff x="-4478975" y="3251700"/>
            <a:chExt cx="293825" cy="293800"/>
          </a:xfrm>
        </p:grpSpPr>
        <p:sp>
          <p:nvSpPr>
            <p:cNvPr id="10466" name="Google Shape;10466;p85"/>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5"/>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5"/>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9" name="Google Shape;10469;p85"/>
          <p:cNvGrpSpPr/>
          <p:nvPr/>
        </p:nvGrpSpPr>
        <p:grpSpPr>
          <a:xfrm>
            <a:off x="4075920" y="2205192"/>
            <a:ext cx="423079" cy="419659"/>
            <a:chOff x="-4475825" y="3612425"/>
            <a:chExt cx="293825" cy="291450"/>
          </a:xfrm>
        </p:grpSpPr>
        <p:sp>
          <p:nvSpPr>
            <p:cNvPr id="10470" name="Google Shape;10470;p85"/>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5"/>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5"/>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3" name="Google Shape;10473;p85"/>
          <p:cNvGrpSpPr/>
          <p:nvPr/>
        </p:nvGrpSpPr>
        <p:grpSpPr>
          <a:xfrm>
            <a:off x="4084992" y="2756844"/>
            <a:ext cx="428730" cy="419623"/>
            <a:chOff x="-4480550" y="3970800"/>
            <a:chExt cx="297750" cy="291425"/>
          </a:xfrm>
        </p:grpSpPr>
        <p:sp>
          <p:nvSpPr>
            <p:cNvPr id="10474" name="Google Shape;10474;p85"/>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5"/>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85"/>
          <p:cNvGrpSpPr/>
          <p:nvPr/>
        </p:nvGrpSpPr>
        <p:grpSpPr>
          <a:xfrm>
            <a:off x="6788826" y="1689221"/>
            <a:ext cx="415123" cy="419659"/>
            <a:chOff x="-2668225" y="3239075"/>
            <a:chExt cx="288300" cy="291450"/>
          </a:xfrm>
        </p:grpSpPr>
        <p:sp>
          <p:nvSpPr>
            <p:cNvPr id="10477" name="Google Shape;10477;p85"/>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5"/>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5"/>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5"/>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5"/>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2" name="Google Shape;10482;p85"/>
          <p:cNvGrpSpPr/>
          <p:nvPr/>
        </p:nvGrpSpPr>
        <p:grpSpPr>
          <a:xfrm>
            <a:off x="6785982" y="2205191"/>
            <a:ext cx="420811" cy="419659"/>
            <a:chOff x="-2671375" y="3597450"/>
            <a:chExt cx="292250" cy="291450"/>
          </a:xfrm>
        </p:grpSpPr>
        <p:sp>
          <p:nvSpPr>
            <p:cNvPr id="10483" name="Google Shape;10483;p85"/>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5"/>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5" name="Google Shape;10485;p85"/>
          <p:cNvGrpSpPr/>
          <p:nvPr/>
        </p:nvGrpSpPr>
        <p:grpSpPr>
          <a:xfrm>
            <a:off x="6796765" y="2755691"/>
            <a:ext cx="423043" cy="421927"/>
            <a:chOff x="-2670575" y="3956600"/>
            <a:chExt cx="293800" cy="293025"/>
          </a:xfrm>
        </p:grpSpPr>
        <p:sp>
          <p:nvSpPr>
            <p:cNvPr id="10486" name="Google Shape;10486;p85"/>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5"/>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5"/>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5"/>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0" name="Google Shape;10490;p85"/>
          <p:cNvGrpSpPr/>
          <p:nvPr/>
        </p:nvGrpSpPr>
        <p:grpSpPr>
          <a:xfrm>
            <a:off x="3054285" y="3311947"/>
            <a:ext cx="426462" cy="418363"/>
            <a:chOff x="-1183550" y="3586525"/>
            <a:chExt cx="296175" cy="290550"/>
          </a:xfrm>
        </p:grpSpPr>
        <p:sp>
          <p:nvSpPr>
            <p:cNvPr id="10491" name="Google Shape;10491;p85"/>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5"/>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5"/>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5"/>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5"/>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5"/>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5"/>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5"/>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5"/>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0" name="Google Shape;10500;p85"/>
          <p:cNvGrpSpPr/>
          <p:nvPr/>
        </p:nvGrpSpPr>
        <p:grpSpPr>
          <a:xfrm>
            <a:off x="1917896" y="1689799"/>
            <a:ext cx="420811" cy="418507"/>
            <a:chOff x="-5971525" y="3273750"/>
            <a:chExt cx="292250" cy="290650"/>
          </a:xfrm>
        </p:grpSpPr>
        <p:sp>
          <p:nvSpPr>
            <p:cNvPr id="10501" name="Google Shape;10501;p85"/>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5"/>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3" name="Google Shape;10503;p85"/>
          <p:cNvGrpSpPr/>
          <p:nvPr/>
        </p:nvGrpSpPr>
        <p:grpSpPr>
          <a:xfrm>
            <a:off x="1912226" y="2203826"/>
            <a:ext cx="432150" cy="422395"/>
            <a:chOff x="-5974675" y="3632100"/>
            <a:chExt cx="300125" cy="293350"/>
          </a:xfrm>
        </p:grpSpPr>
        <p:sp>
          <p:nvSpPr>
            <p:cNvPr id="10504" name="Google Shape;10504;p85"/>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5"/>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5"/>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7" name="Google Shape;10507;p85"/>
          <p:cNvGrpSpPr/>
          <p:nvPr/>
        </p:nvGrpSpPr>
        <p:grpSpPr>
          <a:xfrm>
            <a:off x="1942267" y="2755694"/>
            <a:ext cx="395865" cy="421927"/>
            <a:chOff x="-5971525" y="3990475"/>
            <a:chExt cx="274925" cy="293025"/>
          </a:xfrm>
        </p:grpSpPr>
        <p:sp>
          <p:nvSpPr>
            <p:cNvPr id="10508" name="Google Shape;10508;p85"/>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5"/>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5"/>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5"/>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2" name="Google Shape;10512;p85"/>
          <p:cNvGrpSpPr/>
          <p:nvPr/>
        </p:nvGrpSpPr>
        <p:grpSpPr>
          <a:xfrm>
            <a:off x="4615473" y="1689798"/>
            <a:ext cx="420775" cy="418507"/>
            <a:chOff x="-4118225" y="3253275"/>
            <a:chExt cx="292225" cy="290650"/>
          </a:xfrm>
        </p:grpSpPr>
        <p:sp>
          <p:nvSpPr>
            <p:cNvPr id="10513" name="Google Shape;10513;p85"/>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5"/>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5" name="Google Shape;10515;p85"/>
          <p:cNvGrpSpPr/>
          <p:nvPr/>
        </p:nvGrpSpPr>
        <p:grpSpPr>
          <a:xfrm>
            <a:off x="4665924" y="2204922"/>
            <a:ext cx="319874" cy="420199"/>
            <a:chOff x="-4082800" y="3612425"/>
            <a:chExt cx="222150" cy="291825"/>
          </a:xfrm>
        </p:grpSpPr>
        <p:sp>
          <p:nvSpPr>
            <p:cNvPr id="10516" name="Google Shape;10516;p85"/>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5"/>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5"/>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85"/>
          <p:cNvGrpSpPr/>
          <p:nvPr/>
        </p:nvGrpSpPr>
        <p:grpSpPr>
          <a:xfrm>
            <a:off x="4627372" y="2769876"/>
            <a:ext cx="420775" cy="393561"/>
            <a:chOff x="-4118225" y="3990475"/>
            <a:chExt cx="292225" cy="273325"/>
          </a:xfrm>
        </p:grpSpPr>
        <p:sp>
          <p:nvSpPr>
            <p:cNvPr id="10520" name="Google Shape;10520;p85"/>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5"/>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5"/>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5"/>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4" name="Google Shape;10524;p85"/>
          <p:cNvGrpSpPr/>
          <p:nvPr/>
        </p:nvGrpSpPr>
        <p:grpSpPr>
          <a:xfrm>
            <a:off x="7338026" y="1688087"/>
            <a:ext cx="394713" cy="421927"/>
            <a:chOff x="-2312225" y="3238300"/>
            <a:chExt cx="274125" cy="293025"/>
          </a:xfrm>
        </p:grpSpPr>
        <p:sp>
          <p:nvSpPr>
            <p:cNvPr id="10525" name="Google Shape;10525;p85"/>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5"/>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7" name="Google Shape;10527;p85"/>
          <p:cNvGrpSpPr/>
          <p:nvPr/>
        </p:nvGrpSpPr>
        <p:grpSpPr>
          <a:xfrm>
            <a:off x="7335742" y="2756825"/>
            <a:ext cx="423079" cy="419659"/>
            <a:chOff x="-2310650" y="3958175"/>
            <a:chExt cx="293825" cy="291450"/>
          </a:xfrm>
        </p:grpSpPr>
        <p:sp>
          <p:nvSpPr>
            <p:cNvPr id="10528" name="Google Shape;10528;p85"/>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5"/>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85"/>
          <p:cNvGrpSpPr/>
          <p:nvPr/>
        </p:nvGrpSpPr>
        <p:grpSpPr>
          <a:xfrm>
            <a:off x="4702603" y="3308459"/>
            <a:ext cx="424159" cy="419659"/>
            <a:chOff x="-1182750" y="3962900"/>
            <a:chExt cx="294575" cy="291450"/>
          </a:xfrm>
        </p:grpSpPr>
        <p:sp>
          <p:nvSpPr>
            <p:cNvPr id="10531" name="Google Shape;10531;p85"/>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5"/>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5"/>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5"/>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5"/>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5"/>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5"/>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8" name="Google Shape;10538;p85"/>
          <p:cNvGrpSpPr/>
          <p:nvPr/>
        </p:nvGrpSpPr>
        <p:grpSpPr>
          <a:xfrm>
            <a:off x="2455739" y="1689223"/>
            <a:ext cx="424195" cy="419659"/>
            <a:chOff x="-5611575" y="3272950"/>
            <a:chExt cx="294600" cy="291450"/>
          </a:xfrm>
        </p:grpSpPr>
        <p:sp>
          <p:nvSpPr>
            <p:cNvPr id="10539" name="Google Shape;10539;p85"/>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5"/>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5"/>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5"/>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5"/>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4" name="Google Shape;10544;p85"/>
          <p:cNvGrpSpPr/>
          <p:nvPr/>
        </p:nvGrpSpPr>
        <p:grpSpPr>
          <a:xfrm>
            <a:off x="2455739" y="2205770"/>
            <a:ext cx="424195" cy="418507"/>
            <a:chOff x="-5613150" y="3632900"/>
            <a:chExt cx="294600" cy="290650"/>
          </a:xfrm>
        </p:grpSpPr>
        <p:sp>
          <p:nvSpPr>
            <p:cNvPr id="10545" name="Google Shape;10545;p85"/>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5"/>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85"/>
          <p:cNvGrpSpPr/>
          <p:nvPr/>
        </p:nvGrpSpPr>
        <p:grpSpPr>
          <a:xfrm>
            <a:off x="7324977" y="2153586"/>
            <a:ext cx="420811" cy="522864"/>
            <a:chOff x="-2310650" y="3525775"/>
            <a:chExt cx="292250" cy="363125"/>
          </a:xfrm>
        </p:grpSpPr>
        <p:sp>
          <p:nvSpPr>
            <p:cNvPr id="10548" name="Google Shape;10548;p85"/>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5"/>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5"/>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5"/>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85"/>
          <p:cNvGrpSpPr/>
          <p:nvPr/>
        </p:nvGrpSpPr>
        <p:grpSpPr>
          <a:xfrm>
            <a:off x="2467638" y="2756270"/>
            <a:ext cx="424195" cy="420775"/>
            <a:chOff x="-5613150" y="3991275"/>
            <a:chExt cx="294600" cy="292225"/>
          </a:xfrm>
        </p:grpSpPr>
        <p:sp>
          <p:nvSpPr>
            <p:cNvPr id="10553" name="Google Shape;10553;p85"/>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5"/>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5"/>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5"/>
            <p:cNvSpPr/>
            <p:nvPr/>
          </p:nvSpPr>
          <p:spPr>
            <a:xfrm>
              <a:off x="-5487925" y="4077125"/>
              <a:ext cx="43350" cy="54375"/>
            </a:xfrm>
            <a:custGeom>
              <a:rect b="b" l="l" r="r" t="t"/>
              <a:pathLst>
                <a:path extrusionOk="0" h="2175" w="1734">
                  <a:moveTo>
                    <a:pt x="1" y="0"/>
                  </a:moveTo>
                  <a:lnTo>
                    <a:pt x="852" y="2174"/>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5"/>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5"/>
            <p:cNvSpPr/>
            <p:nvPr/>
          </p:nvSpPr>
          <p:spPr>
            <a:xfrm>
              <a:off x="-5531225" y="4077125"/>
              <a:ext cx="41750" cy="40975"/>
            </a:xfrm>
            <a:custGeom>
              <a:rect b="b" l="l" r="r" t="t"/>
              <a:pathLst>
                <a:path extrusionOk="0" h="1639" w="1670">
                  <a:moveTo>
                    <a:pt x="0" y="0"/>
                  </a:moveTo>
                  <a:lnTo>
                    <a:pt x="1670" y="1638"/>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5"/>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5"/>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5"/>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2" name="Google Shape;10562;p85"/>
          <p:cNvGrpSpPr/>
          <p:nvPr/>
        </p:nvGrpSpPr>
        <p:grpSpPr>
          <a:xfrm>
            <a:off x="5139126" y="1689438"/>
            <a:ext cx="434634" cy="419227"/>
            <a:chOff x="-3768700" y="3253275"/>
            <a:chExt cx="301850" cy="291150"/>
          </a:xfrm>
        </p:grpSpPr>
        <p:sp>
          <p:nvSpPr>
            <p:cNvPr id="10563" name="Google Shape;10563;p85"/>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5"/>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5"/>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6" name="Google Shape;10566;p85"/>
          <p:cNvGrpSpPr/>
          <p:nvPr/>
        </p:nvGrpSpPr>
        <p:grpSpPr>
          <a:xfrm>
            <a:off x="5143209" y="2217090"/>
            <a:ext cx="426462" cy="395865"/>
            <a:chOff x="-3808700" y="3628950"/>
            <a:chExt cx="296175" cy="274925"/>
          </a:xfrm>
        </p:grpSpPr>
        <p:sp>
          <p:nvSpPr>
            <p:cNvPr id="10567" name="Google Shape;10567;p85"/>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5"/>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5"/>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0" name="Google Shape;10570;p85"/>
          <p:cNvGrpSpPr/>
          <p:nvPr/>
        </p:nvGrpSpPr>
        <p:grpSpPr>
          <a:xfrm>
            <a:off x="5208420" y="2756412"/>
            <a:ext cx="419443" cy="420487"/>
            <a:chOff x="-3771675" y="3971775"/>
            <a:chExt cx="291300" cy="292025"/>
          </a:xfrm>
        </p:grpSpPr>
        <p:sp>
          <p:nvSpPr>
            <p:cNvPr id="10571" name="Google Shape;10571;p85"/>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5"/>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5"/>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5"/>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5"/>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6" name="Google Shape;10576;p85"/>
          <p:cNvGrpSpPr/>
          <p:nvPr/>
        </p:nvGrpSpPr>
        <p:grpSpPr>
          <a:xfrm>
            <a:off x="7869864" y="1716461"/>
            <a:ext cx="420271" cy="320774"/>
            <a:chOff x="-1951475" y="3273100"/>
            <a:chExt cx="291875" cy="222775"/>
          </a:xfrm>
        </p:grpSpPr>
        <p:sp>
          <p:nvSpPr>
            <p:cNvPr id="10577" name="Google Shape;10577;p85"/>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5"/>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5"/>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0" name="Google Shape;10580;p85"/>
          <p:cNvGrpSpPr/>
          <p:nvPr/>
        </p:nvGrpSpPr>
        <p:grpSpPr>
          <a:xfrm>
            <a:off x="7867344" y="2205191"/>
            <a:ext cx="425310" cy="419659"/>
            <a:chOff x="-1951475" y="3597450"/>
            <a:chExt cx="295375" cy="291450"/>
          </a:xfrm>
        </p:grpSpPr>
        <p:sp>
          <p:nvSpPr>
            <p:cNvPr id="10581" name="Google Shape;10581;p85"/>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5"/>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5"/>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5"/>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5" name="Google Shape;10585;p85"/>
          <p:cNvGrpSpPr/>
          <p:nvPr/>
        </p:nvGrpSpPr>
        <p:grpSpPr>
          <a:xfrm>
            <a:off x="7869595" y="2756825"/>
            <a:ext cx="444605" cy="419659"/>
            <a:chOff x="-1960150" y="3956600"/>
            <a:chExt cx="308775" cy="291450"/>
          </a:xfrm>
        </p:grpSpPr>
        <p:sp>
          <p:nvSpPr>
            <p:cNvPr id="10586" name="Google Shape;10586;p85"/>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5"/>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85"/>
          <p:cNvGrpSpPr/>
          <p:nvPr/>
        </p:nvGrpSpPr>
        <p:grpSpPr>
          <a:xfrm>
            <a:off x="1923633" y="3307636"/>
            <a:ext cx="420775" cy="420775"/>
            <a:chOff x="-804700" y="3226500"/>
            <a:chExt cx="292225" cy="292225"/>
          </a:xfrm>
        </p:grpSpPr>
        <p:sp>
          <p:nvSpPr>
            <p:cNvPr id="10589" name="Google Shape;10589;p85"/>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5"/>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5"/>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5"/>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5"/>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5"/>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5"/>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6" name="Google Shape;10596;p85"/>
          <p:cNvGrpSpPr/>
          <p:nvPr/>
        </p:nvGrpSpPr>
        <p:grpSpPr>
          <a:xfrm>
            <a:off x="3003724" y="1688647"/>
            <a:ext cx="420775" cy="420811"/>
            <a:chOff x="-5251625" y="3272950"/>
            <a:chExt cx="292225" cy="292250"/>
          </a:xfrm>
        </p:grpSpPr>
        <p:sp>
          <p:nvSpPr>
            <p:cNvPr id="10597" name="Google Shape;10597;p85"/>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5"/>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5"/>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85"/>
          <p:cNvGrpSpPr/>
          <p:nvPr/>
        </p:nvGrpSpPr>
        <p:grpSpPr>
          <a:xfrm>
            <a:off x="3000322" y="2204348"/>
            <a:ext cx="427578" cy="421351"/>
            <a:chOff x="-5254775" y="3631325"/>
            <a:chExt cx="296950" cy="292625"/>
          </a:xfrm>
        </p:grpSpPr>
        <p:sp>
          <p:nvSpPr>
            <p:cNvPr id="10601" name="Google Shape;10601;p85"/>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5"/>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5"/>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5"/>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5"/>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5"/>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5"/>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8" name="Google Shape;10608;p85"/>
          <p:cNvGrpSpPr/>
          <p:nvPr/>
        </p:nvGrpSpPr>
        <p:grpSpPr>
          <a:xfrm>
            <a:off x="3016181" y="2756270"/>
            <a:ext cx="419659" cy="420775"/>
            <a:chOff x="-5251625" y="3991275"/>
            <a:chExt cx="291450" cy="292225"/>
          </a:xfrm>
        </p:grpSpPr>
        <p:sp>
          <p:nvSpPr>
            <p:cNvPr id="10609" name="Google Shape;10609;p85"/>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5"/>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5"/>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5"/>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5"/>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4" name="Google Shape;10614;p85"/>
          <p:cNvGrpSpPr/>
          <p:nvPr/>
        </p:nvGrpSpPr>
        <p:grpSpPr>
          <a:xfrm>
            <a:off x="5756763" y="1689240"/>
            <a:ext cx="319874" cy="419623"/>
            <a:chOff x="-3365275" y="3253275"/>
            <a:chExt cx="222150" cy="291425"/>
          </a:xfrm>
        </p:grpSpPr>
        <p:sp>
          <p:nvSpPr>
            <p:cNvPr id="10615" name="Google Shape;10615;p85"/>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5"/>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85"/>
          <p:cNvGrpSpPr/>
          <p:nvPr/>
        </p:nvGrpSpPr>
        <p:grpSpPr>
          <a:xfrm>
            <a:off x="5730701" y="2204058"/>
            <a:ext cx="371998" cy="421927"/>
            <a:chOff x="-3383375" y="3611625"/>
            <a:chExt cx="258350" cy="293025"/>
          </a:xfrm>
        </p:grpSpPr>
        <p:sp>
          <p:nvSpPr>
            <p:cNvPr id="10618" name="Google Shape;10618;p85"/>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5"/>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0" name="Google Shape;10620;p85"/>
          <p:cNvGrpSpPr/>
          <p:nvPr/>
        </p:nvGrpSpPr>
        <p:grpSpPr>
          <a:xfrm>
            <a:off x="5793050" y="2756826"/>
            <a:ext cx="271097" cy="419659"/>
            <a:chOff x="-3347950" y="3971575"/>
            <a:chExt cx="188275" cy="291450"/>
          </a:xfrm>
        </p:grpSpPr>
        <p:sp>
          <p:nvSpPr>
            <p:cNvPr id="10621" name="Google Shape;10621;p85"/>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5"/>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5"/>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4" name="Google Shape;10624;p85"/>
          <p:cNvGrpSpPr/>
          <p:nvPr/>
        </p:nvGrpSpPr>
        <p:grpSpPr>
          <a:xfrm>
            <a:off x="842909" y="3307061"/>
            <a:ext cx="371998" cy="421927"/>
            <a:chOff x="-1575775" y="3238300"/>
            <a:chExt cx="258350" cy="293025"/>
          </a:xfrm>
        </p:grpSpPr>
        <p:sp>
          <p:nvSpPr>
            <p:cNvPr id="10625" name="Google Shape;10625;p85"/>
            <p:cNvSpPr/>
            <p:nvPr/>
          </p:nvSpPr>
          <p:spPr>
            <a:xfrm>
              <a:off x="-1489150" y="3306825"/>
              <a:ext cx="85875" cy="33100"/>
            </a:xfrm>
            <a:custGeom>
              <a:rect b="b" l="l" r="r" t="t"/>
              <a:pathLst>
                <a:path extrusionOk="0" h="1324" w="3435">
                  <a:moveTo>
                    <a:pt x="1" y="0"/>
                  </a:moveTo>
                  <a:lnTo>
                    <a:pt x="1702" y="1324"/>
                  </a:ln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5"/>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5"/>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5"/>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5"/>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0" name="Google Shape;10630;p85"/>
          <p:cNvGrpSpPr/>
          <p:nvPr/>
        </p:nvGrpSpPr>
        <p:grpSpPr>
          <a:xfrm>
            <a:off x="2487807" y="3309051"/>
            <a:ext cx="423079" cy="424159"/>
            <a:chOff x="-1591550" y="3597475"/>
            <a:chExt cx="293825" cy="294575"/>
          </a:xfrm>
        </p:grpSpPr>
        <p:sp>
          <p:nvSpPr>
            <p:cNvPr id="10631" name="Google Shape;10631;p85"/>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5"/>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5"/>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4" name="Google Shape;10634;p85"/>
          <p:cNvGrpSpPr/>
          <p:nvPr/>
        </p:nvGrpSpPr>
        <p:grpSpPr>
          <a:xfrm>
            <a:off x="4137277" y="3318663"/>
            <a:ext cx="421927" cy="399248"/>
            <a:chOff x="-1592325" y="3957400"/>
            <a:chExt cx="293025" cy="277275"/>
          </a:xfrm>
        </p:grpSpPr>
        <p:sp>
          <p:nvSpPr>
            <p:cNvPr id="10635" name="Google Shape;10635;p85"/>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5"/>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5"/>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5"/>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9" name="Google Shape;10639;p85"/>
          <p:cNvGrpSpPr/>
          <p:nvPr/>
        </p:nvGrpSpPr>
        <p:grpSpPr>
          <a:xfrm>
            <a:off x="3624147" y="3310744"/>
            <a:ext cx="369730" cy="420775"/>
            <a:chOff x="-778700" y="3612425"/>
            <a:chExt cx="256775" cy="292225"/>
          </a:xfrm>
        </p:grpSpPr>
        <p:sp>
          <p:nvSpPr>
            <p:cNvPr id="10640" name="Google Shape;10640;p85"/>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5"/>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5"/>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5"/>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5"/>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5"/>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85"/>
          <p:cNvGrpSpPr/>
          <p:nvPr/>
        </p:nvGrpSpPr>
        <p:grpSpPr>
          <a:xfrm>
            <a:off x="6095649" y="3828305"/>
            <a:ext cx="340731" cy="387641"/>
            <a:chOff x="7728464" y="1561258"/>
            <a:chExt cx="349719" cy="397866"/>
          </a:xfrm>
        </p:grpSpPr>
        <p:sp>
          <p:nvSpPr>
            <p:cNvPr id="10647" name="Google Shape;10647;p85"/>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5"/>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9" name="Google Shape;10649;p85"/>
          <p:cNvGrpSpPr/>
          <p:nvPr/>
        </p:nvGrpSpPr>
        <p:grpSpPr>
          <a:xfrm>
            <a:off x="4018617" y="3828305"/>
            <a:ext cx="387681" cy="387641"/>
            <a:chOff x="5611350" y="1561258"/>
            <a:chExt cx="397907" cy="397866"/>
          </a:xfrm>
        </p:grpSpPr>
        <p:sp>
          <p:nvSpPr>
            <p:cNvPr id="10650" name="Google Shape;10650;p85"/>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5"/>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5"/>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5"/>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4" name="Google Shape;10654;p85"/>
          <p:cNvGrpSpPr/>
          <p:nvPr/>
        </p:nvGrpSpPr>
        <p:grpSpPr>
          <a:xfrm>
            <a:off x="4537903" y="3925571"/>
            <a:ext cx="387610" cy="193109"/>
            <a:chOff x="6140660" y="1661097"/>
            <a:chExt cx="397835" cy="198202"/>
          </a:xfrm>
        </p:grpSpPr>
        <p:sp>
          <p:nvSpPr>
            <p:cNvPr id="10655" name="Google Shape;10655;p85"/>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5"/>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5"/>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5"/>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9" name="Google Shape;10659;p85"/>
          <p:cNvGrpSpPr/>
          <p:nvPr/>
        </p:nvGrpSpPr>
        <p:grpSpPr>
          <a:xfrm>
            <a:off x="5057118" y="3828305"/>
            <a:ext cx="387681" cy="387641"/>
            <a:chOff x="6669907" y="1561258"/>
            <a:chExt cx="397907" cy="397866"/>
          </a:xfrm>
        </p:grpSpPr>
        <p:sp>
          <p:nvSpPr>
            <p:cNvPr id="10660" name="Google Shape;10660;p85"/>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5"/>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5"/>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5"/>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5"/>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5" name="Google Shape;10665;p85"/>
          <p:cNvGrpSpPr/>
          <p:nvPr/>
        </p:nvGrpSpPr>
        <p:grpSpPr>
          <a:xfrm>
            <a:off x="1942348" y="3885842"/>
            <a:ext cx="387681" cy="272572"/>
            <a:chOff x="3386036" y="1746339"/>
            <a:chExt cx="397907" cy="279762"/>
          </a:xfrm>
        </p:grpSpPr>
        <p:sp>
          <p:nvSpPr>
            <p:cNvPr id="10666" name="Google Shape;10666;p85"/>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5"/>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8" name="Google Shape;10668;p85"/>
          <p:cNvGrpSpPr/>
          <p:nvPr/>
        </p:nvGrpSpPr>
        <p:grpSpPr>
          <a:xfrm>
            <a:off x="2980045" y="3828288"/>
            <a:ext cx="387681" cy="387681"/>
            <a:chOff x="4417380" y="1687279"/>
            <a:chExt cx="397907" cy="397907"/>
          </a:xfrm>
        </p:grpSpPr>
        <p:sp>
          <p:nvSpPr>
            <p:cNvPr id="10669" name="Google Shape;10669;p85"/>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5"/>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1" name="Google Shape;10671;p85"/>
          <p:cNvGrpSpPr/>
          <p:nvPr/>
        </p:nvGrpSpPr>
        <p:grpSpPr>
          <a:xfrm>
            <a:off x="7926526" y="3308537"/>
            <a:ext cx="387661" cy="387661"/>
            <a:chOff x="2869999" y="1687279"/>
            <a:chExt cx="397887" cy="397887"/>
          </a:xfrm>
        </p:grpSpPr>
        <p:sp>
          <p:nvSpPr>
            <p:cNvPr id="10672" name="Google Shape;10672;p85"/>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5"/>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4" name="Google Shape;10674;p85"/>
          <p:cNvGrpSpPr/>
          <p:nvPr/>
        </p:nvGrpSpPr>
        <p:grpSpPr>
          <a:xfrm>
            <a:off x="2461634" y="3828664"/>
            <a:ext cx="386807" cy="386929"/>
            <a:chOff x="3902887" y="1687655"/>
            <a:chExt cx="397010" cy="397135"/>
          </a:xfrm>
        </p:grpSpPr>
        <p:sp>
          <p:nvSpPr>
            <p:cNvPr id="10675" name="Google Shape;10675;p85"/>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5"/>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7" name="Google Shape;10677;p85"/>
          <p:cNvGrpSpPr/>
          <p:nvPr/>
        </p:nvGrpSpPr>
        <p:grpSpPr>
          <a:xfrm>
            <a:off x="3499331" y="3828344"/>
            <a:ext cx="387681" cy="387681"/>
            <a:chOff x="4933458" y="1687279"/>
            <a:chExt cx="397907" cy="397907"/>
          </a:xfrm>
        </p:grpSpPr>
        <p:sp>
          <p:nvSpPr>
            <p:cNvPr id="10678" name="Google Shape;10678;p85"/>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5"/>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0" name="Google Shape;10680;p85"/>
          <p:cNvGrpSpPr/>
          <p:nvPr/>
        </p:nvGrpSpPr>
        <p:grpSpPr>
          <a:xfrm>
            <a:off x="5273586" y="3308775"/>
            <a:ext cx="387681" cy="387661"/>
            <a:chOff x="266768" y="1721375"/>
            <a:chExt cx="397907" cy="397887"/>
          </a:xfrm>
        </p:grpSpPr>
        <p:sp>
          <p:nvSpPr>
            <p:cNvPr id="10681" name="Google Shape;10681;p85"/>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5"/>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3" name="Google Shape;10683;p85"/>
          <p:cNvGrpSpPr/>
          <p:nvPr/>
        </p:nvGrpSpPr>
        <p:grpSpPr>
          <a:xfrm>
            <a:off x="7395588" y="3308924"/>
            <a:ext cx="387539" cy="386888"/>
            <a:chOff x="2408992" y="1722875"/>
            <a:chExt cx="397761" cy="397093"/>
          </a:xfrm>
        </p:grpSpPr>
        <p:sp>
          <p:nvSpPr>
            <p:cNvPr id="10684" name="Google Shape;10684;p85"/>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5"/>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6" name="Google Shape;10686;p85"/>
          <p:cNvGrpSpPr/>
          <p:nvPr/>
        </p:nvGrpSpPr>
        <p:grpSpPr>
          <a:xfrm>
            <a:off x="5576404" y="3828305"/>
            <a:ext cx="387641" cy="387641"/>
            <a:chOff x="7199196" y="1561258"/>
            <a:chExt cx="397866" cy="397866"/>
          </a:xfrm>
        </p:grpSpPr>
        <p:sp>
          <p:nvSpPr>
            <p:cNvPr id="10687" name="Google Shape;10687;p85"/>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5"/>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5"/>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85"/>
          <p:cNvGrpSpPr/>
          <p:nvPr/>
        </p:nvGrpSpPr>
        <p:grpSpPr>
          <a:xfrm>
            <a:off x="6332282" y="3308537"/>
            <a:ext cx="387661" cy="387661"/>
            <a:chOff x="1379798" y="1723250"/>
            <a:chExt cx="397887" cy="397887"/>
          </a:xfrm>
        </p:grpSpPr>
        <p:sp>
          <p:nvSpPr>
            <p:cNvPr id="10691" name="Google Shape;10691;p85"/>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5"/>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5"/>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5"/>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85"/>
          <p:cNvGrpSpPr/>
          <p:nvPr/>
        </p:nvGrpSpPr>
        <p:grpSpPr>
          <a:xfrm>
            <a:off x="5801242" y="3308537"/>
            <a:ext cx="387641" cy="387661"/>
            <a:chOff x="864491" y="1723250"/>
            <a:chExt cx="397866" cy="397887"/>
          </a:xfrm>
        </p:grpSpPr>
        <p:sp>
          <p:nvSpPr>
            <p:cNvPr id="10696" name="Google Shape;10696;p8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5"/>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9" name="Google Shape;10699;p85"/>
          <p:cNvSpPr/>
          <p:nvPr/>
        </p:nvSpPr>
        <p:spPr>
          <a:xfrm>
            <a:off x="6863342"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0" name="Google Shape;10700;p85"/>
          <p:cNvGrpSpPr/>
          <p:nvPr/>
        </p:nvGrpSpPr>
        <p:grpSpPr>
          <a:xfrm>
            <a:off x="6568070" y="3827060"/>
            <a:ext cx="388966" cy="388966"/>
            <a:chOff x="1190625" y="238125"/>
            <a:chExt cx="5235075" cy="5235075"/>
          </a:xfrm>
        </p:grpSpPr>
        <p:sp>
          <p:nvSpPr>
            <p:cNvPr id="10701" name="Google Shape;10701;p85"/>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5"/>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3" name="Google Shape;10703;p85"/>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SEO &amp; Marketing Icons</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07" name="Shape 10707"/>
        <p:cNvGrpSpPr/>
        <p:nvPr/>
      </p:nvGrpSpPr>
      <p:grpSpPr>
        <a:xfrm>
          <a:off x="0" y="0"/>
          <a:ext cx="0" cy="0"/>
          <a:chOff x="0" y="0"/>
          <a:chExt cx="0" cy="0"/>
        </a:xfrm>
      </p:grpSpPr>
      <p:pic>
        <p:nvPicPr>
          <p:cNvPr id="10708" name="Google Shape;10708;p8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0" name="Shape 2360"/>
        <p:cNvGrpSpPr/>
        <p:nvPr/>
      </p:nvGrpSpPr>
      <p:grpSpPr>
        <a:xfrm>
          <a:off x="0" y="0"/>
          <a:ext cx="0" cy="0"/>
          <a:chOff x="0" y="0"/>
          <a:chExt cx="0" cy="0"/>
        </a:xfrm>
      </p:grpSpPr>
      <p:sp>
        <p:nvSpPr>
          <p:cNvPr id="2361" name="Google Shape;2361;p39"/>
          <p:cNvSpPr txBox="1"/>
          <p:nvPr>
            <p:ph type="title"/>
          </p:nvPr>
        </p:nvSpPr>
        <p:spPr>
          <a:xfrm>
            <a:off x="713225" y="809350"/>
            <a:ext cx="3702300" cy="68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t>
            </a:r>
            <a:r>
              <a:rPr lang="en">
                <a:solidFill>
                  <a:schemeClr val="dk2"/>
                </a:solidFill>
              </a:rPr>
              <a:t>COMPANY</a:t>
            </a:r>
            <a:endParaRPr>
              <a:solidFill>
                <a:schemeClr val="dk2"/>
              </a:solidFill>
            </a:endParaRPr>
          </a:p>
        </p:txBody>
      </p:sp>
      <p:sp>
        <p:nvSpPr>
          <p:cNvPr id="2362" name="Google Shape;2362;p39"/>
          <p:cNvSpPr txBox="1"/>
          <p:nvPr>
            <p:ph idx="1" type="subTitle"/>
          </p:nvPr>
        </p:nvSpPr>
        <p:spPr>
          <a:xfrm>
            <a:off x="713225" y="1695500"/>
            <a:ext cx="3702300" cy="197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clear? Lists like this one:</a:t>
            </a:r>
            <a:endParaRPr/>
          </a:p>
          <a:p>
            <a:pPr indent="-317500" lvl="0" marL="457200" rtl="0" algn="l">
              <a:spcBef>
                <a:spcPts val="1000"/>
              </a:spcBef>
              <a:spcAft>
                <a:spcPts val="0"/>
              </a:spcAft>
              <a:buSzPts val="1400"/>
              <a:buChar char="●"/>
            </a:pPr>
            <a:r>
              <a:rPr lang="en"/>
              <a:t>They’re simple </a:t>
            </a:r>
            <a:endParaRPr/>
          </a:p>
          <a:p>
            <a:pPr indent="-317500" lvl="0" marL="457200" rtl="0" algn="l">
              <a:spcBef>
                <a:spcPts val="0"/>
              </a:spcBef>
              <a:spcAft>
                <a:spcPts val="0"/>
              </a:spcAft>
              <a:buSzPts val="1400"/>
              <a:buChar char="●"/>
            </a:pPr>
            <a:r>
              <a:rPr lang="en"/>
              <a:t>You can organize your ideas clearly</a:t>
            </a:r>
            <a:endParaRPr/>
          </a:p>
          <a:p>
            <a:pPr indent="-317500" lvl="0" marL="457200" rtl="0" algn="l">
              <a:spcBef>
                <a:spcPts val="0"/>
              </a:spcBef>
              <a:spcAft>
                <a:spcPts val="0"/>
              </a:spcAft>
              <a:buSzPts val="14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6" name="Shape 2366"/>
        <p:cNvGrpSpPr/>
        <p:nvPr/>
      </p:nvGrpSpPr>
      <p:grpSpPr>
        <a:xfrm>
          <a:off x="0" y="0"/>
          <a:ext cx="0" cy="0"/>
          <a:chOff x="0" y="0"/>
          <a:chExt cx="0" cy="0"/>
        </a:xfrm>
      </p:grpSpPr>
      <p:sp>
        <p:nvSpPr>
          <p:cNvPr id="2367" name="Google Shape;2367;p40"/>
          <p:cNvSpPr txBox="1"/>
          <p:nvPr>
            <p:ph type="title"/>
          </p:nvPr>
        </p:nvSpPr>
        <p:spPr>
          <a:xfrm>
            <a:off x="720000" y="330432"/>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t>
            </a:r>
            <a:r>
              <a:rPr lang="en">
                <a:solidFill>
                  <a:schemeClr val="dk2"/>
                </a:solidFill>
              </a:rPr>
              <a:t>TEAM</a:t>
            </a:r>
            <a:endParaRPr>
              <a:solidFill>
                <a:schemeClr val="dk2"/>
              </a:solidFill>
            </a:endParaRPr>
          </a:p>
        </p:txBody>
      </p:sp>
      <p:sp>
        <p:nvSpPr>
          <p:cNvPr id="2368" name="Google Shape;2368;p40"/>
          <p:cNvSpPr txBox="1"/>
          <p:nvPr>
            <p:ph idx="1" type="subTitle"/>
          </p:nvPr>
        </p:nvSpPr>
        <p:spPr>
          <a:xfrm>
            <a:off x="6402290" y="2310150"/>
            <a:ext cx="2004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speak a bit about this person here</a:t>
            </a:r>
            <a:endParaRPr/>
          </a:p>
        </p:txBody>
      </p:sp>
      <p:sp>
        <p:nvSpPr>
          <p:cNvPr id="2369" name="Google Shape;2369;p40"/>
          <p:cNvSpPr txBox="1"/>
          <p:nvPr>
            <p:ph idx="2" type="subTitle"/>
          </p:nvPr>
        </p:nvSpPr>
        <p:spPr>
          <a:xfrm>
            <a:off x="2555900" y="2310150"/>
            <a:ext cx="2004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speak a bit about this person here</a:t>
            </a:r>
            <a:endParaRPr/>
          </a:p>
        </p:txBody>
      </p:sp>
      <p:sp>
        <p:nvSpPr>
          <p:cNvPr id="2370" name="Google Shape;2370;p40"/>
          <p:cNvSpPr txBox="1"/>
          <p:nvPr>
            <p:ph idx="3" type="subTitle"/>
          </p:nvPr>
        </p:nvSpPr>
        <p:spPr>
          <a:xfrm>
            <a:off x="6402279" y="1899250"/>
            <a:ext cx="2004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KALI ROSE</a:t>
            </a:r>
            <a:endParaRPr/>
          </a:p>
        </p:txBody>
      </p:sp>
      <p:sp>
        <p:nvSpPr>
          <p:cNvPr id="2371" name="Google Shape;2371;p40"/>
          <p:cNvSpPr txBox="1"/>
          <p:nvPr>
            <p:ph idx="4" type="subTitle"/>
          </p:nvPr>
        </p:nvSpPr>
        <p:spPr>
          <a:xfrm>
            <a:off x="2555900" y="1899250"/>
            <a:ext cx="2004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SOFIA HILL</a:t>
            </a:r>
            <a:endParaRPr/>
          </a:p>
        </p:txBody>
      </p:sp>
      <p:pic>
        <p:nvPicPr>
          <p:cNvPr id="2372" name="Google Shape;2372;p40"/>
          <p:cNvPicPr preferRelativeResize="0"/>
          <p:nvPr/>
        </p:nvPicPr>
        <p:blipFill rotWithShape="1">
          <a:blip r:embed="rId3">
            <a:alphaModFix/>
          </a:blip>
          <a:srcRect b="33958" l="23965" r="24193" t="0"/>
          <a:stretch/>
        </p:blipFill>
        <p:spPr>
          <a:xfrm>
            <a:off x="4557578" y="1899250"/>
            <a:ext cx="1844700" cy="1566300"/>
          </a:xfrm>
          <a:prstGeom prst="rect">
            <a:avLst/>
          </a:prstGeom>
          <a:noFill/>
          <a:ln>
            <a:noFill/>
          </a:ln>
        </p:spPr>
      </p:pic>
      <p:pic>
        <p:nvPicPr>
          <p:cNvPr id="2373" name="Google Shape;2373;p40"/>
          <p:cNvPicPr preferRelativeResize="0"/>
          <p:nvPr/>
        </p:nvPicPr>
        <p:blipFill rotWithShape="1">
          <a:blip r:embed="rId4">
            <a:alphaModFix/>
          </a:blip>
          <a:srcRect b="40855" l="8551" r="4013" t="9593"/>
          <a:stretch/>
        </p:blipFill>
        <p:spPr>
          <a:xfrm>
            <a:off x="714813" y="1899250"/>
            <a:ext cx="1844700" cy="1566300"/>
          </a:xfrm>
          <a:prstGeom prst="rect">
            <a:avLst/>
          </a:prstGeom>
          <a:noFill/>
          <a:ln>
            <a:noFill/>
          </a:ln>
        </p:spPr>
      </p:pic>
      <p:grpSp>
        <p:nvGrpSpPr>
          <p:cNvPr id="2374" name="Google Shape;2374;p40"/>
          <p:cNvGrpSpPr/>
          <p:nvPr/>
        </p:nvGrpSpPr>
        <p:grpSpPr>
          <a:xfrm>
            <a:off x="567240" y="3443525"/>
            <a:ext cx="8058898" cy="1242620"/>
            <a:chOff x="567240" y="3443525"/>
            <a:chExt cx="8058898" cy="1242620"/>
          </a:xfrm>
        </p:grpSpPr>
        <p:grpSp>
          <p:nvGrpSpPr>
            <p:cNvPr id="2375" name="Google Shape;2375;p40"/>
            <p:cNvGrpSpPr/>
            <p:nvPr/>
          </p:nvGrpSpPr>
          <p:grpSpPr>
            <a:xfrm>
              <a:off x="2726465" y="3466575"/>
              <a:ext cx="952063" cy="1137394"/>
              <a:chOff x="436125" y="2854609"/>
              <a:chExt cx="683021" cy="692730"/>
            </a:xfrm>
          </p:grpSpPr>
          <p:sp>
            <p:nvSpPr>
              <p:cNvPr id="2376" name="Google Shape;2376;p40"/>
              <p:cNvSpPr/>
              <p:nvPr/>
            </p:nvSpPr>
            <p:spPr>
              <a:xfrm>
                <a:off x="436130" y="2854609"/>
                <a:ext cx="683016" cy="692730"/>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0"/>
              <p:cNvSpPr/>
              <p:nvPr/>
            </p:nvSpPr>
            <p:spPr>
              <a:xfrm>
                <a:off x="436125" y="2854613"/>
                <a:ext cx="653150" cy="684950"/>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8" name="Google Shape;2378;p40"/>
            <p:cNvSpPr/>
            <p:nvPr/>
          </p:nvSpPr>
          <p:spPr>
            <a:xfrm>
              <a:off x="2632697" y="3465550"/>
              <a:ext cx="93778"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0"/>
            <p:cNvSpPr/>
            <p:nvPr/>
          </p:nvSpPr>
          <p:spPr>
            <a:xfrm>
              <a:off x="3678549" y="3465550"/>
              <a:ext cx="3773745"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0" name="Google Shape;2380;p40"/>
            <p:cNvGrpSpPr/>
            <p:nvPr/>
          </p:nvGrpSpPr>
          <p:grpSpPr>
            <a:xfrm flipH="1">
              <a:off x="3729423" y="3710050"/>
              <a:ext cx="995100" cy="893794"/>
              <a:chOff x="4422451" y="3716625"/>
              <a:chExt cx="995100" cy="912035"/>
            </a:xfrm>
          </p:grpSpPr>
          <p:sp>
            <p:nvSpPr>
              <p:cNvPr id="2381" name="Google Shape;2381;p40"/>
              <p:cNvSpPr/>
              <p:nvPr/>
            </p:nvSpPr>
            <p:spPr>
              <a:xfrm>
                <a:off x="4443953" y="3825126"/>
                <a:ext cx="952059" cy="8020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0"/>
              <p:cNvSpPr/>
              <p:nvPr/>
            </p:nvSpPr>
            <p:spPr>
              <a:xfrm>
                <a:off x="4953885" y="3935488"/>
                <a:ext cx="450542" cy="693172"/>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0"/>
              <p:cNvSpPr/>
              <p:nvPr/>
            </p:nvSpPr>
            <p:spPr>
              <a:xfrm>
                <a:off x="4443953" y="4071671"/>
                <a:ext cx="397208" cy="5554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0"/>
              <p:cNvSpPr/>
              <p:nvPr/>
            </p:nvSpPr>
            <p:spPr>
              <a:xfrm>
                <a:off x="4422451" y="3716625"/>
                <a:ext cx="995100" cy="375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5" name="Google Shape;2385;p40"/>
            <p:cNvSpPr/>
            <p:nvPr/>
          </p:nvSpPr>
          <p:spPr>
            <a:xfrm flipH="1">
              <a:off x="2050145" y="3465150"/>
              <a:ext cx="582528" cy="1142697"/>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0"/>
            <p:cNvSpPr/>
            <p:nvPr/>
          </p:nvSpPr>
          <p:spPr>
            <a:xfrm flipH="1">
              <a:off x="567240" y="3973025"/>
              <a:ext cx="1032384" cy="63080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0"/>
            <p:cNvSpPr/>
            <p:nvPr/>
          </p:nvSpPr>
          <p:spPr>
            <a:xfrm flipH="1">
              <a:off x="1599608" y="3480925"/>
              <a:ext cx="450540" cy="112697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0"/>
            <p:cNvSpPr/>
            <p:nvPr/>
          </p:nvSpPr>
          <p:spPr>
            <a:xfrm flipH="1">
              <a:off x="1063749"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0"/>
            <p:cNvSpPr/>
            <p:nvPr/>
          </p:nvSpPr>
          <p:spPr>
            <a:xfrm flipH="1">
              <a:off x="573443"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0" name="Google Shape;2390;p40"/>
            <p:cNvGrpSpPr/>
            <p:nvPr/>
          </p:nvGrpSpPr>
          <p:grpSpPr>
            <a:xfrm flipH="1">
              <a:off x="2111076" y="3513428"/>
              <a:ext cx="464290" cy="1025776"/>
              <a:chOff x="6565541" y="3513428"/>
              <a:chExt cx="464290" cy="1025776"/>
            </a:xfrm>
          </p:grpSpPr>
          <p:grpSp>
            <p:nvGrpSpPr>
              <p:cNvPr id="2391" name="Google Shape;2391;p40"/>
              <p:cNvGrpSpPr/>
              <p:nvPr/>
            </p:nvGrpSpPr>
            <p:grpSpPr>
              <a:xfrm>
                <a:off x="6565541" y="4046828"/>
                <a:ext cx="464290" cy="492376"/>
                <a:chOff x="5598700" y="2786625"/>
                <a:chExt cx="236400" cy="250675"/>
              </a:xfrm>
            </p:grpSpPr>
            <p:sp>
              <p:nvSpPr>
                <p:cNvPr id="2392" name="Google Shape;2392;p40"/>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0"/>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0"/>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0"/>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0"/>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7" name="Google Shape;2397;p40"/>
              <p:cNvGrpSpPr/>
              <p:nvPr/>
            </p:nvGrpSpPr>
            <p:grpSpPr>
              <a:xfrm>
                <a:off x="6565541" y="3513428"/>
                <a:ext cx="464290" cy="492376"/>
                <a:chOff x="5598700" y="2786625"/>
                <a:chExt cx="236400" cy="250675"/>
              </a:xfrm>
            </p:grpSpPr>
            <p:sp>
              <p:nvSpPr>
                <p:cNvPr id="2398" name="Google Shape;2398;p40"/>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0"/>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0"/>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0"/>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0"/>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03" name="Google Shape;2403;p40"/>
            <p:cNvGrpSpPr/>
            <p:nvPr/>
          </p:nvGrpSpPr>
          <p:grpSpPr>
            <a:xfrm rot="10800000">
              <a:off x="6314711" y="3462601"/>
              <a:ext cx="1032371" cy="1146506"/>
              <a:chOff x="1172372" y="3560661"/>
              <a:chExt cx="641503" cy="708419"/>
            </a:xfrm>
          </p:grpSpPr>
          <p:sp>
            <p:nvSpPr>
              <p:cNvPr id="2404" name="Google Shape;2404;p40"/>
              <p:cNvSpPr/>
              <p:nvPr/>
            </p:nvSpPr>
            <p:spPr>
              <a:xfrm>
                <a:off x="1172372" y="3560661"/>
                <a:ext cx="641467" cy="706075"/>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0"/>
              <p:cNvSpPr/>
              <p:nvPr/>
            </p:nvSpPr>
            <p:spPr>
              <a:xfrm>
                <a:off x="1336025" y="3563005"/>
                <a:ext cx="477850" cy="706075"/>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6" name="Google Shape;2406;p40"/>
            <p:cNvGrpSpPr/>
            <p:nvPr/>
          </p:nvGrpSpPr>
          <p:grpSpPr>
            <a:xfrm>
              <a:off x="3693680" y="3465687"/>
              <a:ext cx="1061391" cy="637722"/>
              <a:chOff x="-2855" y="3919525"/>
              <a:chExt cx="715223" cy="427284"/>
            </a:xfrm>
          </p:grpSpPr>
          <p:sp>
            <p:nvSpPr>
              <p:cNvPr id="2407" name="Google Shape;2407;p40"/>
              <p:cNvSpPr/>
              <p:nvPr/>
            </p:nvSpPr>
            <p:spPr>
              <a:xfrm>
                <a:off x="-2855" y="3919525"/>
                <a:ext cx="715223" cy="42728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8" name="Google Shape;2408;p40"/>
              <p:cNvGrpSpPr/>
              <p:nvPr/>
            </p:nvGrpSpPr>
            <p:grpSpPr>
              <a:xfrm>
                <a:off x="33275" y="3969413"/>
                <a:ext cx="304125" cy="322475"/>
                <a:chOff x="469400" y="3610513"/>
                <a:chExt cx="304125" cy="322475"/>
              </a:xfrm>
            </p:grpSpPr>
            <p:sp>
              <p:nvSpPr>
                <p:cNvPr id="2409" name="Google Shape;2409;p40"/>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0"/>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0"/>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0"/>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3" name="Google Shape;2413;p40"/>
              <p:cNvGrpSpPr/>
              <p:nvPr/>
            </p:nvGrpSpPr>
            <p:grpSpPr>
              <a:xfrm>
                <a:off x="371275" y="3969413"/>
                <a:ext cx="304125" cy="322475"/>
                <a:chOff x="807400" y="3610513"/>
                <a:chExt cx="304125" cy="322475"/>
              </a:xfrm>
            </p:grpSpPr>
            <p:sp>
              <p:nvSpPr>
                <p:cNvPr id="2414" name="Google Shape;2414;p40"/>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0"/>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0"/>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0"/>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18" name="Google Shape;2418;p40"/>
            <p:cNvGrpSpPr/>
            <p:nvPr/>
          </p:nvGrpSpPr>
          <p:grpSpPr>
            <a:xfrm>
              <a:off x="4800260" y="3502948"/>
              <a:ext cx="307623" cy="1072601"/>
              <a:chOff x="4780925" y="1670450"/>
              <a:chExt cx="241500" cy="837250"/>
            </a:xfrm>
          </p:grpSpPr>
          <p:sp>
            <p:nvSpPr>
              <p:cNvPr id="2419" name="Google Shape;2419;p40"/>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0"/>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0"/>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0"/>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0"/>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0"/>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0"/>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0"/>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0"/>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0"/>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0"/>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0"/>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0"/>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0"/>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3" name="Google Shape;2433;p40"/>
            <p:cNvGrpSpPr/>
            <p:nvPr/>
          </p:nvGrpSpPr>
          <p:grpSpPr>
            <a:xfrm>
              <a:off x="7452325" y="3460175"/>
              <a:ext cx="1173813" cy="1142701"/>
              <a:chOff x="4736825" y="788632"/>
              <a:chExt cx="775050" cy="805343"/>
            </a:xfrm>
          </p:grpSpPr>
          <p:sp>
            <p:nvSpPr>
              <p:cNvPr id="2434" name="Google Shape;2434;p40"/>
              <p:cNvSpPr/>
              <p:nvPr/>
            </p:nvSpPr>
            <p:spPr>
              <a:xfrm>
                <a:off x="4736825" y="792575"/>
                <a:ext cx="775050" cy="801400"/>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0"/>
              <p:cNvSpPr/>
              <p:nvPr/>
            </p:nvSpPr>
            <p:spPr>
              <a:xfrm>
                <a:off x="4856797" y="788632"/>
                <a:ext cx="655075" cy="805327"/>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6" name="Google Shape;2436;p40"/>
            <p:cNvGrpSpPr/>
            <p:nvPr/>
          </p:nvGrpSpPr>
          <p:grpSpPr>
            <a:xfrm>
              <a:off x="5204318" y="3443525"/>
              <a:ext cx="1032378" cy="1159271"/>
              <a:chOff x="5066925" y="1644820"/>
              <a:chExt cx="788978" cy="880905"/>
            </a:xfrm>
          </p:grpSpPr>
          <p:sp>
            <p:nvSpPr>
              <p:cNvPr id="2437" name="Google Shape;2437;p40"/>
              <p:cNvSpPr/>
              <p:nvPr/>
            </p:nvSpPr>
            <p:spPr>
              <a:xfrm>
                <a:off x="5066928" y="1644820"/>
                <a:ext cx="788975" cy="880899"/>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0"/>
              <p:cNvSpPr/>
              <p:nvPr/>
            </p:nvSpPr>
            <p:spPr>
              <a:xfrm>
                <a:off x="5096400" y="1661675"/>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0"/>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0"/>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0"/>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2" name="Google Shape;2442;p40"/>
            <p:cNvSpPr/>
            <p:nvPr/>
          </p:nvSpPr>
          <p:spPr>
            <a:xfrm flipH="1" rot="5400000">
              <a:off x="1140416" y="3061066"/>
              <a:ext cx="507165" cy="131645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0"/>
            <p:cNvSpPr/>
            <p:nvPr/>
          </p:nvSpPr>
          <p:spPr>
            <a:xfrm flipH="1" rot="-5400000">
              <a:off x="1409619" y="395930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44" name="Google Shape;2444;p40"/>
            <p:cNvGrpSpPr/>
            <p:nvPr/>
          </p:nvGrpSpPr>
          <p:grpSpPr>
            <a:xfrm flipH="1">
              <a:off x="1320496" y="3626026"/>
              <a:ext cx="186532" cy="186532"/>
              <a:chOff x="4779650" y="2578525"/>
              <a:chExt cx="132650" cy="132650"/>
            </a:xfrm>
          </p:grpSpPr>
          <p:sp>
            <p:nvSpPr>
              <p:cNvPr id="2445" name="Google Shape;2445;p40"/>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0"/>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7" name="Google Shape;2447;p40"/>
            <p:cNvGrpSpPr/>
            <p:nvPr/>
          </p:nvGrpSpPr>
          <p:grpSpPr>
            <a:xfrm flipH="1">
              <a:off x="1065622" y="3626026"/>
              <a:ext cx="186532" cy="186532"/>
              <a:chOff x="4960900" y="2578525"/>
              <a:chExt cx="132650" cy="132650"/>
            </a:xfrm>
          </p:grpSpPr>
          <p:sp>
            <p:nvSpPr>
              <p:cNvPr id="2448" name="Google Shape;2448;p40"/>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0"/>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0" name="Google Shape;2450;p40"/>
            <p:cNvGrpSpPr/>
            <p:nvPr/>
          </p:nvGrpSpPr>
          <p:grpSpPr>
            <a:xfrm flipH="1">
              <a:off x="810678" y="3626026"/>
              <a:ext cx="186532" cy="186532"/>
              <a:chOff x="5142200" y="2578525"/>
              <a:chExt cx="132650" cy="132650"/>
            </a:xfrm>
          </p:grpSpPr>
          <p:sp>
            <p:nvSpPr>
              <p:cNvPr id="2451" name="Google Shape;2451;p40"/>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0"/>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6" name="Shape 2456"/>
        <p:cNvGrpSpPr/>
        <p:nvPr/>
      </p:nvGrpSpPr>
      <p:grpSpPr>
        <a:xfrm>
          <a:off x="0" y="0"/>
          <a:ext cx="0" cy="0"/>
          <a:chOff x="0" y="0"/>
          <a:chExt cx="0" cy="0"/>
        </a:xfrm>
      </p:grpSpPr>
      <p:sp>
        <p:nvSpPr>
          <p:cNvPr id="2457" name="Google Shape;2457;p41"/>
          <p:cNvSpPr txBox="1"/>
          <p:nvPr>
            <p:ph type="title"/>
          </p:nvPr>
        </p:nvSpPr>
        <p:spPr>
          <a:xfrm>
            <a:off x="5445075" y="1785350"/>
            <a:ext cx="2725800" cy="645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PROBLEM</a:t>
            </a:r>
            <a:endParaRPr/>
          </a:p>
        </p:txBody>
      </p:sp>
      <p:sp>
        <p:nvSpPr>
          <p:cNvPr id="2458" name="Google Shape;2458;p41"/>
          <p:cNvSpPr txBox="1"/>
          <p:nvPr>
            <p:ph idx="1" type="subTitle"/>
          </p:nvPr>
        </p:nvSpPr>
        <p:spPr>
          <a:xfrm>
            <a:off x="5445075" y="2336029"/>
            <a:ext cx="2725800" cy="1022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pic>
        <p:nvPicPr>
          <p:cNvPr id="2459" name="Google Shape;2459;p41"/>
          <p:cNvPicPr preferRelativeResize="0"/>
          <p:nvPr>
            <p:ph idx="2" type="pic"/>
          </p:nvPr>
        </p:nvPicPr>
        <p:blipFill rotWithShape="1">
          <a:blip r:embed="rId3">
            <a:alphaModFix/>
          </a:blip>
          <a:srcRect b="0" l="8520" r="8512" t="0"/>
          <a:stretch/>
        </p:blipFill>
        <p:spPr>
          <a:xfrm>
            <a:off x="1057723" y="1222100"/>
            <a:ext cx="3414298" cy="2797200"/>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3" name="Shape 2463"/>
        <p:cNvGrpSpPr/>
        <p:nvPr/>
      </p:nvGrpSpPr>
      <p:grpSpPr>
        <a:xfrm>
          <a:off x="0" y="0"/>
          <a:ext cx="0" cy="0"/>
          <a:chOff x="0" y="0"/>
          <a:chExt cx="0" cy="0"/>
        </a:xfrm>
      </p:grpSpPr>
      <p:sp>
        <p:nvSpPr>
          <p:cNvPr id="2464" name="Google Shape;2464;p42"/>
          <p:cNvSpPr txBox="1"/>
          <p:nvPr>
            <p:ph idx="3" type="subTitle"/>
          </p:nvPr>
        </p:nvSpPr>
        <p:spPr>
          <a:xfrm>
            <a:off x="5349610" y="865575"/>
            <a:ext cx="3081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us</a:t>
            </a:r>
            <a:endParaRPr/>
          </a:p>
        </p:txBody>
      </p:sp>
      <p:sp>
        <p:nvSpPr>
          <p:cNvPr id="2465" name="Google Shape;2465;p42"/>
          <p:cNvSpPr txBox="1"/>
          <p:nvPr>
            <p:ph idx="4" type="subTitle"/>
          </p:nvPr>
        </p:nvSpPr>
        <p:spPr>
          <a:xfrm>
            <a:off x="713225" y="865575"/>
            <a:ext cx="3081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Them </a:t>
            </a:r>
            <a:endParaRPr/>
          </a:p>
        </p:txBody>
      </p:sp>
      <p:sp>
        <p:nvSpPr>
          <p:cNvPr id="2466" name="Google Shape;2466;p42"/>
          <p:cNvSpPr txBox="1"/>
          <p:nvPr>
            <p:ph idx="1" type="subTitle"/>
          </p:nvPr>
        </p:nvSpPr>
        <p:spPr>
          <a:xfrm>
            <a:off x="5349601" y="1350377"/>
            <a:ext cx="3081300" cy="168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2467" name="Google Shape;2467;p42"/>
          <p:cNvSpPr txBox="1"/>
          <p:nvPr>
            <p:ph idx="2" type="subTitle"/>
          </p:nvPr>
        </p:nvSpPr>
        <p:spPr>
          <a:xfrm>
            <a:off x="713225" y="1350375"/>
            <a:ext cx="3081300" cy="168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 The planet’s name has nothing to do with the liquid metal, since Mercury was named after the Roman messenger god</a:t>
            </a:r>
            <a:endParaRPr/>
          </a:p>
        </p:txBody>
      </p:sp>
      <p:grpSp>
        <p:nvGrpSpPr>
          <p:cNvPr id="2468" name="Google Shape;2468;p42"/>
          <p:cNvGrpSpPr/>
          <p:nvPr/>
        </p:nvGrpSpPr>
        <p:grpSpPr>
          <a:xfrm>
            <a:off x="567240" y="3443525"/>
            <a:ext cx="8058898" cy="1242620"/>
            <a:chOff x="567240" y="3443525"/>
            <a:chExt cx="8058898" cy="1242620"/>
          </a:xfrm>
        </p:grpSpPr>
        <p:grpSp>
          <p:nvGrpSpPr>
            <p:cNvPr id="2469" name="Google Shape;2469;p42"/>
            <p:cNvGrpSpPr/>
            <p:nvPr/>
          </p:nvGrpSpPr>
          <p:grpSpPr>
            <a:xfrm>
              <a:off x="2726465" y="3466575"/>
              <a:ext cx="952063" cy="1137394"/>
              <a:chOff x="436125" y="2854609"/>
              <a:chExt cx="683021" cy="692730"/>
            </a:xfrm>
          </p:grpSpPr>
          <p:sp>
            <p:nvSpPr>
              <p:cNvPr id="2470" name="Google Shape;2470;p42"/>
              <p:cNvSpPr/>
              <p:nvPr/>
            </p:nvSpPr>
            <p:spPr>
              <a:xfrm>
                <a:off x="436130" y="2854609"/>
                <a:ext cx="683016" cy="692730"/>
              </a:xfrm>
              <a:custGeom>
                <a:rect b="b" l="l" r="r" t="t"/>
                <a:pathLst>
                  <a:path extrusionOk="0" h="28243" w="28608">
                    <a:moveTo>
                      <a:pt x="0" y="0"/>
                    </a:moveTo>
                    <a:lnTo>
                      <a:pt x="0" y="28242"/>
                    </a:lnTo>
                    <a:lnTo>
                      <a:pt x="28607" y="28242"/>
                    </a:lnTo>
                    <a:lnTo>
                      <a:pt x="28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2"/>
              <p:cNvSpPr/>
              <p:nvPr/>
            </p:nvSpPr>
            <p:spPr>
              <a:xfrm>
                <a:off x="436125" y="2854613"/>
                <a:ext cx="653150" cy="684950"/>
              </a:xfrm>
              <a:custGeom>
                <a:rect b="b" l="l" r="r" t="t"/>
                <a:pathLst>
                  <a:path extrusionOk="0" h="27398" w="26126">
                    <a:moveTo>
                      <a:pt x="18065" y="7984"/>
                    </a:moveTo>
                    <a:cubicBezTo>
                      <a:pt x="18423" y="7984"/>
                      <a:pt x="18778" y="7988"/>
                      <a:pt x="19132" y="7996"/>
                    </a:cubicBezTo>
                    <a:lnTo>
                      <a:pt x="19132" y="14312"/>
                    </a:lnTo>
                    <a:cubicBezTo>
                      <a:pt x="19132" y="14988"/>
                      <a:pt x="18982" y="15741"/>
                      <a:pt x="18756" y="16417"/>
                    </a:cubicBezTo>
                    <a:cubicBezTo>
                      <a:pt x="17702" y="19502"/>
                      <a:pt x="14695" y="22509"/>
                      <a:pt x="9957" y="22509"/>
                    </a:cubicBezTo>
                    <a:cubicBezTo>
                      <a:pt x="6574" y="22509"/>
                      <a:pt x="3716" y="20479"/>
                      <a:pt x="3716" y="16192"/>
                    </a:cubicBezTo>
                    <a:cubicBezTo>
                      <a:pt x="3716" y="9469"/>
                      <a:pt x="11130" y="7984"/>
                      <a:pt x="18065" y="7984"/>
                    </a:cubicBezTo>
                    <a:close/>
                    <a:moveTo>
                      <a:pt x="18719" y="0"/>
                    </a:moveTo>
                    <a:cubicBezTo>
                      <a:pt x="18926" y="956"/>
                      <a:pt x="18982" y="1885"/>
                      <a:pt x="18982" y="2657"/>
                    </a:cubicBezTo>
                    <a:lnTo>
                      <a:pt x="18982" y="3408"/>
                    </a:lnTo>
                    <a:cubicBezTo>
                      <a:pt x="18872" y="3408"/>
                      <a:pt x="18763" y="3408"/>
                      <a:pt x="18654" y="3408"/>
                    </a:cubicBezTo>
                    <a:cubicBezTo>
                      <a:pt x="9765" y="3408"/>
                      <a:pt x="3414" y="5389"/>
                      <a:pt x="0" y="9112"/>
                    </a:cubicBezTo>
                    <a:lnTo>
                      <a:pt x="0" y="24244"/>
                    </a:lnTo>
                    <a:cubicBezTo>
                      <a:pt x="1861" y="26143"/>
                      <a:pt x="4607" y="27397"/>
                      <a:pt x="8229" y="27397"/>
                    </a:cubicBezTo>
                    <a:cubicBezTo>
                      <a:pt x="13417" y="27397"/>
                      <a:pt x="17327" y="24841"/>
                      <a:pt x="19357" y="21982"/>
                    </a:cubicBezTo>
                    <a:lnTo>
                      <a:pt x="19583" y="21982"/>
                    </a:lnTo>
                    <a:lnTo>
                      <a:pt x="20109" y="26571"/>
                    </a:lnTo>
                    <a:lnTo>
                      <a:pt x="26126" y="26571"/>
                    </a:lnTo>
                    <a:cubicBezTo>
                      <a:pt x="25675" y="24088"/>
                      <a:pt x="25524" y="21005"/>
                      <a:pt x="25524" y="17847"/>
                    </a:cubicBezTo>
                    <a:lnTo>
                      <a:pt x="25524" y="4235"/>
                    </a:lnTo>
                    <a:cubicBezTo>
                      <a:pt x="25524" y="2815"/>
                      <a:pt x="25419" y="1385"/>
                      <a:pt x="25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2" name="Google Shape;2472;p42"/>
            <p:cNvSpPr/>
            <p:nvPr/>
          </p:nvSpPr>
          <p:spPr>
            <a:xfrm>
              <a:off x="2632697" y="3465550"/>
              <a:ext cx="93778"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2"/>
            <p:cNvSpPr/>
            <p:nvPr/>
          </p:nvSpPr>
          <p:spPr>
            <a:xfrm>
              <a:off x="3678549" y="3465550"/>
              <a:ext cx="3773745" cy="1220595"/>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4" name="Google Shape;2474;p42"/>
            <p:cNvGrpSpPr/>
            <p:nvPr/>
          </p:nvGrpSpPr>
          <p:grpSpPr>
            <a:xfrm flipH="1">
              <a:off x="3729423" y="3710050"/>
              <a:ext cx="995100" cy="893794"/>
              <a:chOff x="4422451" y="3716625"/>
              <a:chExt cx="995100" cy="912035"/>
            </a:xfrm>
          </p:grpSpPr>
          <p:sp>
            <p:nvSpPr>
              <p:cNvPr id="2475" name="Google Shape;2475;p42"/>
              <p:cNvSpPr/>
              <p:nvPr/>
            </p:nvSpPr>
            <p:spPr>
              <a:xfrm>
                <a:off x="4443953" y="3825126"/>
                <a:ext cx="952059" cy="802025"/>
              </a:xfrm>
              <a:custGeom>
                <a:rect b="b" l="l" r="r" t="t"/>
                <a:pathLst>
                  <a:path extrusionOk="0" h="21541" w="20733">
                    <a:moveTo>
                      <a:pt x="9673" y="1"/>
                    </a:moveTo>
                    <a:lnTo>
                      <a:pt x="9673" y="5804"/>
                    </a:lnTo>
                    <a:lnTo>
                      <a:pt x="1" y="5804"/>
                    </a:lnTo>
                    <a:lnTo>
                      <a:pt x="1" y="21540"/>
                    </a:lnTo>
                    <a:lnTo>
                      <a:pt x="20732" y="21540"/>
                    </a:lnTo>
                    <a:lnTo>
                      <a:pt x="20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2"/>
              <p:cNvSpPr/>
              <p:nvPr/>
            </p:nvSpPr>
            <p:spPr>
              <a:xfrm>
                <a:off x="4953885" y="3935488"/>
                <a:ext cx="450542" cy="693172"/>
              </a:xfrm>
              <a:custGeom>
                <a:rect b="b" l="l" r="r" t="t"/>
                <a:pathLst>
                  <a:path extrusionOk="0" h="17285" w="9628">
                    <a:moveTo>
                      <a:pt x="0" y="1"/>
                    </a:moveTo>
                    <a:lnTo>
                      <a:pt x="0" y="17284"/>
                    </a:lnTo>
                    <a:lnTo>
                      <a:pt x="3591" y="17284"/>
                    </a:lnTo>
                    <a:lnTo>
                      <a:pt x="3591" y="12079"/>
                    </a:lnTo>
                    <a:cubicBezTo>
                      <a:pt x="3591" y="9258"/>
                      <a:pt x="3538" y="6821"/>
                      <a:pt x="3411" y="4513"/>
                    </a:cubicBezTo>
                    <a:lnTo>
                      <a:pt x="3514" y="4513"/>
                    </a:lnTo>
                    <a:cubicBezTo>
                      <a:pt x="4334" y="6539"/>
                      <a:pt x="5488" y="8745"/>
                      <a:pt x="6514" y="10617"/>
                    </a:cubicBezTo>
                    <a:lnTo>
                      <a:pt x="9627" y="16238"/>
                    </a:lnTo>
                    <a:lnTo>
                      <a:pt x="9627" y="9197"/>
                    </a:lnTo>
                    <a:cubicBezTo>
                      <a:pt x="9156" y="8205"/>
                      <a:pt x="8659" y="7229"/>
                      <a:pt x="8155" y="6335"/>
                    </a:cubicBezTo>
                    <a:lnTo>
                      <a:pt x="45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2"/>
              <p:cNvSpPr/>
              <p:nvPr/>
            </p:nvSpPr>
            <p:spPr>
              <a:xfrm>
                <a:off x="4443953" y="4071671"/>
                <a:ext cx="397208" cy="555475"/>
              </a:xfrm>
              <a:custGeom>
                <a:rect b="b" l="l" r="r" t="t"/>
                <a:pathLst>
                  <a:path extrusionOk="0" h="13763" w="8650">
                    <a:moveTo>
                      <a:pt x="1" y="0"/>
                    </a:moveTo>
                    <a:lnTo>
                      <a:pt x="1" y="6522"/>
                    </a:lnTo>
                    <a:cubicBezTo>
                      <a:pt x="165" y="6830"/>
                      <a:pt x="329" y="7135"/>
                      <a:pt x="495" y="7428"/>
                    </a:cubicBezTo>
                    <a:lnTo>
                      <a:pt x="4084" y="13762"/>
                    </a:lnTo>
                    <a:lnTo>
                      <a:pt x="8650" y="13762"/>
                    </a:lnTo>
                    <a:lnTo>
                      <a:pt x="8650" y="0"/>
                    </a:lnTo>
                    <a:lnTo>
                      <a:pt x="5059" y="0"/>
                    </a:lnTo>
                    <a:lnTo>
                      <a:pt x="5059" y="1684"/>
                    </a:lnTo>
                    <a:cubicBezTo>
                      <a:pt x="5059" y="4505"/>
                      <a:pt x="5110" y="6942"/>
                      <a:pt x="5239" y="9249"/>
                    </a:cubicBezTo>
                    <a:lnTo>
                      <a:pt x="5136" y="9249"/>
                    </a:lnTo>
                    <a:cubicBezTo>
                      <a:pt x="4315" y="7224"/>
                      <a:pt x="3162" y="5017"/>
                      <a:pt x="2136" y="3146"/>
                    </a:cubicBezTo>
                    <a:lnTo>
                      <a:pt x="3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2"/>
              <p:cNvSpPr/>
              <p:nvPr/>
            </p:nvSpPr>
            <p:spPr>
              <a:xfrm>
                <a:off x="4422451" y="3716625"/>
                <a:ext cx="995100" cy="375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9" name="Google Shape;2479;p42"/>
            <p:cNvSpPr/>
            <p:nvPr/>
          </p:nvSpPr>
          <p:spPr>
            <a:xfrm flipH="1">
              <a:off x="2050145" y="3465150"/>
              <a:ext cx="582528" cy="1142697"/>
            </a:xfrm>
            <a:custGeom>
              <a:rect b="b" l="l" r="r" t="t"/>
              <a:pathLst>
                <a:path extrusionOk="0" h="12623" w="11061">
                  <a:moveTo>
                    <a:pt x="1" y="0"/>
                  </a:moveTo>
                  <a:lnTo>
                    <a:pt x="1" y="12623"/>
                  </a:lnTo>
                  <a:lnTo>
                    <a:pt x="11060" y="12623"/>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2"/>
            <p:cNvSpPr/>
            <p:nvPr/>
          </p:nvSpPr>
          <p:spPr>
            <a:xfrm flipH="1">
              <a:off x="567240" y="3973025"/>
              <a:ext cx="1032384" cy="630801"/>
            </a:xfrm>
            <a:custGeom>
              <a:rect b="b" l="l" r="r" t="t"/>
              <a:pathLst>
                <a:path extrusionOk="0" h="25341" w="28370">
                  <a:moveTo>
                    <a:pt x="0" y="0"/>
                  </a:moveTo>
                  <a:lnTo>
                    <a:pt x="0" y="25341"/>
                  </a:lnTo>
                  <a:lnTo>
                    <a:pt x="28369" y="25341"/>
                  </a:lnTo>
                  <a:lnTo>
                    <a:pt x="283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2"/>
            <p:cNvSpPr/>
            <p:nvPr/>
          </p:nvSpPr>
          <p:spPr>
            <a:xfrm flipH="1">
              <a:off x="1599608" y="3480925"/>
              <a:ext cx="450540" cy="112697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2"/>
            <p:cNvSpPr/>
            <p:nvPr/>
          </p:nvSpPr>
          <p:spPr>
            <a:xfrm flipH="1">
              <a:off x="1063749"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2"/>
            <p:cNvSpPr/>
            <p:nvPr/>
          </p:nvSpPr>
          <p:spPr>
            <a:xfrm flipH="1">
              <a:off x="573443" y="4071419"/>
              <a:ext cx="409104" cy="434043"/>
            </a:xfrm>
            <a:custGeom>
              <a:rect b="b" l="l" r="r" t="t"/>
              <a:pathLst>
                <a:path extrusionOk="0" h="11556" w="10892">
                  <a:moveTo>
                    <a:pt x="10401" y="330"/>
                  </a:moveTo>
                  <a:lnTo>
                    <a:pt x="10365" y="0"/>
                  </a:lnTo>
                  <a:lnTo>
                    <a:pt x="10036" y="20"/>
                  </a:lnTo>
                  <a:cubicBezTo>
                    <a:pt x="315" y="603"/>
                    <a:pt x="10" y="11097"/>
                    <a:pt x="7" y="11203"/>
                  </a:cubicBezTo>
                  <a:lnTo>
                    <a:pt x="0" y="11555"/>
                  </a:lnTo>
                  <a:lnTo>
                    <a:pt x="353" y="11555"/>
                  </a:lnTo>
                  <a:cubicBezTo>
                    <a:pt x="3643" y="11555"/>
                    <a:pt x="6192" y="10577"/>
                    <a:pt x="7930" y="8647"/>
                  </a:cubicBezTo>
                  <a:cubicBezTo>
                    <a:pt x="10891" y="5358"/>
                    <a:pt x="10422" y="533"/>
                    <a:pt x="10401" y="329"/>
                  </a:cubicBezTo>
                  <a:close/>
                  <a:moveTo>
                    <a:pt x="9732" y="736"/>
                  </a:moveTo>
                  <a:lnTo>
                    <a:pt x="865" y="10850"/>
                  </a:lnTo>
                  <a:cubicBezTo>
                    <a:pt x="815" y="10851"/>
                    <a:pt x="767" y="10858"/>
                    <a:pt x="717" y="10859"/>
                  </a:cubicBezTo>
                  <a:cubicBezTo>
                    <a:pt x="844" y="9074"/>
                    <a:pt x="1847" y="1425"/>
                    <a:pt x="9732" y="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4" name="Google Shape;2484;p42"/>
            <p:cNvGrpSpPr/>
            <p:nvPr/>
          </p:nvGrpSpPr>
          <p:grpSpPr>
            <a:xfrm flipH="1">
              <a:off x="2111076" y="3513428"/>
              <a:ext cx="464290" cy="1025776"/>
              <a:chOff x="6565541" y="3513428"/>
              <a:chExt cx="464290" cy="1025776"/>
            </a:xfrm>
          </p:grpSpPr>
          <p:grpSp>
            <p:nvGrpSpPr>
              <p:cNvPr id="2485" name="Google Shape;2485;p42"/>
              <p:cNvGrpSpPr/>
              <p:nvPr/>
            </p:nvGrpSpPr>
            <p:grpSpPr>
              <a:xfrm>
                <a:off x="6565541" y="4046828"/>
                <a:ext cx="464290" cy="492376"/>
                <a:chOff x="5598700" y="2786625"/>
                <a:chExt cx="236400" cy="250675"/>
              </a:xfrm>
            </p:grpSpPr>
            <p:sp>
              <p:nvSpPr>
                <p:cNvPr id="2486" name="Google Shape;2486;p42"/>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2"/>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2"/>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2"/>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2"/>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1" name="Google Shape;2491;p42"/>
              <p:cNvGrpSpPr/>
              <p:nvPr/>
            </p:nvGrpSpPr>
            <p:grpSpPr>
              <a:xfrm>
                <a:off x="6565541" y="3513428"/>
                <a:ext cx="464290" cy="492376"/>
                <a:chOff x="5598700" y="2786625"/>
                <a:chExt cx="236400" cy="250675"/>
              </a:xfrm>
            </p:grpSpPr>
            <p:sp>
              <p:nvSpPr>
                <p:cNvPr id="2492" name="Google Shape;2492;p42"/>
                <p:cNvSpPr/>
                <p:nvPr/>
              </p:nvSpPr>
              <p:spPr>
                <a:xfrm>
                  <a:off x="5658750" y="2790400"/>
                  <a:ext cx="170450" cy="68675"/>
                </a:xfrm>
                <a:custGeom>
                  <a:rect b="b" l="l" r="r" t="t"/>
                  <a:pathLst>
                    <a:path extrusionOk="0" h="2747" w="6818">
                      <a:moveTo>
                        <a:pt x="36" y="1"/>
                      </a:moveTo>
                      <a:lnTo>
                        <a:pt x="0" y="47"/>
                      </a:lnTo>
                      <a:lnTo>
                        <a:pt x="0" y="2746"/>
                      </a:lnTo>
                      <a:lnTo>
                        <a:pt x="4615" y="2746"/>
                      </a:lnTo>
                      <a:lnTo>
                        <a:pt x="68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2"/>
                <p:cNvSpPr/>
                <p:nvPr/>
              </p:nvSpPr>
              <p:spPr>
                <a:xfrm>
                  <a:off x="5776925" y="2793950"/>
                  <a:ext cx="54350" cy="169025"/>
                </a:xfrm>
                <a:custGeom>
                  <a:rect b="b" l="l" r="r" t="t"/>
                  <a:pathLst>
                    <a:path extrusionOk="0" h="6761" w="2174">
                      <a:moveTo>
                        <a:pt x="2174" y="0"/>
                      </a:moveTo>
                      <a:lnTo>
                        <a:pt x="0" y="2707"/>
                      </a:lnTo>
                      <a:lnTo>
                        <a:pt x="0" y="6761"/>
                      </a:lnTo>
                      <a:lnTo>
                        <a:pt x="2152" y="6761"/>
                      </a:lnTo>
                      <a:lnTo>
                        <a:pt x="2174" y="6733"/>
                      </a:lnTo>
                      <a:lnTo>
                        <a:pt x="2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2"/>
                <p:cNvSpPr/>
                <p:nvPr/>
              </p:nvSpPr>
              <p:spPr>
                <a:xfrm>
                  <a:off x="5623575" y="2888450"/>
                  <a:ext cx="126875" cy="124875"/>
                </a:xfrm>
                <a:custGeom>
                  <a:rect b="b" l="l" r="r" t="t"/>
                  <a:pathLst>
                    <a:path extrusionOk="0" h="4995" w="5075">
                      <a:moveTo>
                        <a:pt x="1" y="1"/>
                      </a:moveTo>
                      <a:lnTo>
                        <a:pt x="1" y="4995"/>
                      </a:lnTo>
                      <a:lnTo>
                        <a:pt x="5075" y="4995"/>
                      </a:lnTo>
                      <a:lnTo>
                        <a:pt x="50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2"/>
                <p:cNvSpPr/>
                <p:nvPr/>
              </p:nvSpPr>
              <p:spPr>
                <a:xfrm>
                  <a:off x="5598700" y="2786625"/>
                  <a:ext cx="236400" cy="250675"/>
                </a:xfrm>
                <a:custGeom>
                  <a:rect b="b" l="l" r="r" t="t"/>
                  <a:pathLst>
                    <a:path extrusionOk="0" h="10027" w="9456">
                      <a:moveTo>
                        <a:pt x="9220" y="152"/>
                      </a:moveTo>
                      <a:lnTo>
                        <a:pt x="7017" y="2897"/>
                      </a:lnTo>
                      <a:lnTo>
                        <a:pt x="235" y="2897"/>
                      </a:lnTo>
                      <a:lnTo>
                        <a:pt x="2402" y="198"/>
                      </a:lnTo>
                      <a:lnTo>
                        <a:pt x="2438" y="152"/>
                      </a:lnTo>
                      <a:close/>
                      <a:moveTo>
                        <a:pt x="6436" y="3713"/>
                      </a:moveTo>
                      <a:lnTo>
                        <a:pt x="6436" y="9426"/>
                      </a:lnTo>
                      <a:lnTo>
                        <a:pt x="4111" y="9426"/>
                      </a:lnTo>
                      <a:cubicBezTo>
                        <a:pt x="4111" y="9426"/>
                        <a:pt x="4109" y="9428"/>
                        <a:pt x="4109" y="9428"/>
                      </a:cubicBezTo>
                      <a:lnTo>
                        <a:pt x="2956" y="9428"/>
                      </a:lnTo>
                      <a:cubicBezTo>
                        <a:pt x="2956" y="9428"/>
                        <a:pt x="2956" y="9426"/>
                        <a:pt x="2955" y="9426"/>
                      </a:cubicBezTo>
                      <a:lnTo>
                        <a:pt x="631" y="9426"/>
                      </a:lnTo>
                      <a:lnTo>
                        <a:pt x="631" y="3713"/>
                      </a:lnTo>
                      <a:close/>
                      <a:moveTo>
                        <a:pt x="9303" y="293"/>
                      </a:moveTo>
                      <a:lnTo>
                        <a:pt x="9303" y="7026"/>
                      </a:lnTo>
                      <a:lnTo>
                        <a:pt x="9281" y="7054"/>
                      </a:lnTo>
                      <a:lnTo>
                        <a:pt x="7129" y="9735"/>
                      </a:lnTo>
                      <a:lnTo>
                        <a:pt x="7129" y="3000"/>
                      </a:lnTo>
                      <a:lnTo>
                        <a:pt x="9303" y="293"/>
                      </a:lnTo>
                      <a:close/>
                      <a:moveTo>
                        <a:pt x="2402" y="0"/>
                      </a:moveTo>
                      <a:cubicBezTo>
                        <a:pt x="2379" y="0"/>
                        <a:pt x="2356" y="9"/>
                        <a:pt x="2343" y="28"/>
                      </a:cubicBezTo>
                      <a:lnTo>
                        <a:pt x="40" y="2897"/>
                      </a:lnTo>
                      <a:lnTo>
                        <a:pt x="1" y="2897"/>
                      </a:lnTo>
                      <a:lnTo>
                        <a:pt x="1" y="10026"/>
                      </a:lnTo>
                      <a:lnTo>
                        <a:pt x="7129" y="10026"/>
                      </a:lnTo>
                      <a:lnTo>
                        <a:pt x="7129" y="9977"/>
                      </a:lnTo>
                      <a:lnTo>
                        <a:pt x="9439" y="7101"/>
                      </a:lnTo>
                      <a:cubicBezTo>
                        <a:pt x="9450" y="7087"/>
                        <a:pt x="9456" y="7071"/>
                        <a:pt x="9456" y="7054"/>
                      </a:cubicBezTo>
                      <a:lnTo>
                        <a:pt x="9456" y="75"/>
                      </a:lnTo>
                      <a:cubicBezTo>
                        <a:pt x="9456" y="65"/>
                        <a:pt x="9453" y="54"/>
                        <a:pt x="9448" y="45"/>
                      </a:cubicBezTo>
                      <a:lnTo>
                        <a:pt x="9448" y="43"/>
                      </a:lnTo>
                      <a:cubicBezTo>
                        <a:pt x="9448" y="43"/>
                        <a:pt x="9445" y="42"/>
                        <a:pt x="9445" y="40"/>
                      </a:cubicBezTo>
                      <a:cubicBezTo>
                        <a:pt x="9439" y="29"/>
                        <a:pt x="9431" y="22"/>
                        <a:pt x="9422" y="15"/>
                      </a:cubicBezTo>
                      <a:cubicBezTo>
                        <a:pt x="9421" y="14"/>
                        <a:pt x="9418" y="11"/>
                        <a:pt x="9416" y="9"/>
                      </a:cubicBezTo>
                      <a:cubicBezTo>
                        <a:pt x="9405" y="3"/>
                        <a:pt x="9393" y="0"/>
                        <a:pt x="9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2"/>
                <p:cNvSpPr/>
                <p:nvPr/>
              </p:nvSpPr>
              <p:spPr>
                <a:xfrm>
                  <a:off x="5614450" y="2879450"/>
                  <a:ext cx="145175" cy="142875"/>
                </a:xfrm>
                <a:custGeom>
                  <a:rect b="b" l="l" r="r" t="t"/>
                  <a:pathLst>
                    <a:path extrusionOk="0" h="5715" w="5807">
                      <a:moveTo>
                        <a:pt x="5440" y="361"/>
                      </a:moveTo>
                      <a:lnTo>
                        <a:pt x="5440" y="5355"/>
                      </a:lnTo>
                      <a:lnTo>
                        <a:pt x="366" y="5355"/>
                      </a:lnTo>
                      <a:lnTo>
                        <a:pt x="366" y="361"/>
                      </a:lnTo>
                      <a:close/>
                      <a:moveTo>
                        <a:pt x="1" y="0"/>
                      </a:moveTo>
                      <a:lnTo>
                        <a:pt x="1" y="5713"/>
                      </a:lnTo>
                      <a:lnTo>
                        <a:pt x="2325" y="5713"/>
                      </a:lnTo>
                      <a:cubicBezTo>
                        <a:pt x="2325" y="5713"/>
                        <a:pt x="2326" y="5715"/>
                        <a:pt x="2326" y="5715"/>
                      </a:cubicBezTo>
                      <a:lnTo>
                        <a:pt x="3479" y="5715"/>
                      </a:lnTo>
                      <a:cubicBezTo>
                        <a:pt x="3479" y="5715"/>
                        <a:pt x="3481" y="5713"/>
                        <a:pt x="3481" y="5713"/>
                      </a:cubicBezTo>
                      <a:lnTo>
                        <a:pt x="5806" y="5713"/>
                      </a:lnTo>
                      <a:lnTo>
                        <a:pt x="5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97" name="Google Shape;2497;p42"/>
            <p:cNvGrpSpPr/>
            <p:nvPr/>
          </p:nvGrpSpPr>
          <p:grpSpPr>
            <a:xfrm rot="10800000">
              <a:off x="6314711" y="3462601"/>
              <a:ext cx="1032371" cy="1146506"/>
              <a:chOff x="1172372" y="3560661"/>
              <a:chExt cx="641503" cy="708419"/>
            </a:xfrm>
          </p:grpSpPr>
          <p:sp>
            <p:nvSpPr>
              <p:cNvPr id="2498" name="Google Shape;2498;p42"/>
              <p:cNvSpPr/>
              <p:nvPr/>
            </p:nvSpPr>
            <p:spPr>
              <a:xfrm>
                <a:off x="1172372" y="3560661"/>
                <a:ext cx="641467" cy="706075"/>
              </a:xfrm>
              <a:custGeom>
                <a:rect b="b" l="l" r="r" t="t"/>
                <a:pathLst>
                  <a:path extrusionOk="0" h="28243" w="26675">
                    <a:moveTo>
                      <a:pt x="0" y="0"/>
                    </a:moveTo>
                    <a:lnTo>
                      <a:pt x="0" y="28243"/>
                    </a:lnTo>
                    <a:lnTo>
                      <a:pt x="26675" y="28243"/>
                    </a:lnTo>
                    <a:lnTo>
                      <a:pt x="26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2"/>
              <p:cNvSpPr/>
              <p:nvPr/>
            </p:nvSpPr>
            <p:spPr>
              <a:xfrm>
                <a:off x="1336025" y="3563005"/>
                <a:ext cx="477850" cy="706075"/>
              </a:xfrm>
              <a:custGeom>
                <a:rect b="b" l="l" r="r" t="t"/>
                <a:pathLst>
                  <a:path extrusionOk="0" h="28243" w="19114">
                    <a:moveTo>
                      <a:pt x="10606" y="2103"/>
                    </a:moveTo>
                    <a:cubicBezTo>
                      <a:pt x="15145" y="2103"/>
                      <a:pt x="17168" y="6296"/>
                      <a:pt x="17168" y="11772"/>
                    </a:cubicBezTo>
                    <a:cubicBezTo>
                      <a:pt x="17168" y="12462"/>
                      <a:pt x="17019" y="12956"/>
                      <a:pt x="16774" y="13350"/>
                    </a:cubicBezTo>
                    <a:cubicBezTo>
                      <a:pt x="15639" y="15275"/>
                      <a:pt x="13369" y="16704"/>
                      <a:pt x="10459" y="16704"/>
                    </a:cubicBezTo>
                    <a:cubicBezTo>
                      <a:pt x="6709" y="16704"/>
                      <a:pt x="4292" y="13893"/>
                      <a:pt x="4292" y="9898"/>
                    </a:cubicBezTo>
                    <a:cubicBezTo>
                      <a:pt x="4292" y="5359"/>
                      <a:pt x="6907" y="2103"/>
                      <a:pt x="10606" y="2103"/>
                    </a:cubicBezTo>
                    <a:close/>
                    <a:moveTo>
                      <a:pt x="5907" y="0"/>
                    </a:moveTo>
                    <a:cubicBezTo>
                      <a:pt x="2240" y="1908"/>
                      <a:pt x="1" y="5861"/>
                      <a:pt x="1" y="10194"/>
                    </a:cubicBezTo>
                    <a:cubicBezTo>
                      <a:pt x="1" y="15669"/>
                      <a:pt x="3700" y="20009"/>
                      <a:pt x="9471" y="20009"/>
                    </a:cubicBezTo>
                    <a:cubicBezTo>
                      <a:pt x="12678" y="20009"/>
                      <a:pt x="15243" y="18727"/>
                      <a:pt x="17019" y="16557"/>
                    </a:cubicBezTo>
                    <a:lnTo>
                      <a:pt x="17168" y="16557"/>
                    </a:lnTo>
                    <a:cubicBezTo>
                      <a:pt x="16576" y="20355"/>
                      <a:pt x="15047" y="23166"/>
                      <a:pt x="12925" y="25091"/>
                    </a:cubicBezTo>
                    <a:cubicBezTo>
                      <a:pt x="11100" y="26816"/>
                      <a:pt x="8732" y="27853"/>
                      <a:pt x="6217" y="28198"/>
                    </a:cubicBezTo>
                    <a:cubicBezTo>
                      <a:pt x="6060" y="28213"/>
                      <a:pt x="5910" y="28229"/>
                      <a:pt x="5763" y="28243"/>
                    </a:cubicBezTo>
                    <a:lnTo>
                      <a:pt x="15037" y="28243"/>
                    </a:lnTo>
                    <a:cubicBezTo>
                      <a:pt x="15384" y="27963"/>
                      <a:pt x="15717" y="27670"/>
                      <a:pt x="16033" y="27359"/>
                    </a:cubicBezTo>
                    <a:cubicBezTo>
                      <a:pt x="17194" y="26235"/>
                      <a:pt x="18246" y="24855"/>
                      <a:pt x="19114" y="23212"/>
                    </a:cubicBezTo>
                    <a:lnTo>
                      <a:pt x="19114" y="3039"/>
                    </a:lnTo>
                    <a:cubicBezTo>
                      <a:pt x="18235" y="1747"/>
                      <a:pt x="17137" y="720"/>
                      <a:pt x="15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0" name="Google Shape;2500;p42"/>
            <p:cNvGrpSpPr/>
            <p:nvPr/>
          </p:nvGrpSpPr>
          <p:grpSpPr>
            <a:xfrm>
              <a:off x="3693680" y="3465687"/>
              <a:ext cx="1061391" cy="637722"/>
              <a:chOff x="-2855" y="3919525"/>
              <a:chExt cx="715223" cy="427284"/>
            </a:xfrm>
          </p:grpSpPr>
          <p:sp>
            <p:nvSpPr>
              <p:cNvPr id="2501" name="Google Shape;2501;p42"/>
              <p:cNvSpPr/>
              <p:nvPr/>
            </p:nvSpPr>
            <p:spPr>
              <a:xfrm>
                <a:off x="-2855" y="3919525"/>
                <a:ext cx="715223" cy="427284"/>
              </a:xfrm>
              <a:custGeom>
                <a:rect b="b" l="l" r="r" t="t"/>
                <a:pathLst>
                  <a:path extrusionOk="0" h="65384" w="84417">
                    <a:moveTo>
                      <a:pt x="0" y="0"/>
                    </a:moveTo>
                    <a:lnTo>
                      <a:pt x="84416" y="0"/>
                    </a:lnTo>
                    <a:lnTo>
                      <a:pt x="84416" y="65383"/>
                    </a:lnTo>
                    <a:lnTo>
                      <a:pt x="0" y="653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2" name="Google Shape;2502;p42"/>
              <p:cNvGrpSpPr/>
              <p:nvPr/>
            </p:nvGrpSpPr>
            <p:grpSpPr>
              <a:xfrm>
                <a:off x="33275" y="3969413"/>
                <a:ext cx="304125" cy="322475"/>
                <a:chOff x="469400" y="3610513"/>
                <a:chExt cx="304125" cy="322475"/>
              </a:xfrm>
            </p:grpSpPr>
            <p:sp>
              <p:nvSpPr>
                <p:cNvPr id="2503" name="Google Shape;2503;p42"/>
                <p:cNvSpPr/>
                <p:nvPr/>
              </p:nvSpPr>
              <p:spPr>
                <a:xfrm>
                  <a:off x="546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2"/>
                <p:cNvSpPr/>
                <p:nvPr/>
              </p:nvSpPr>
              <p:spPr>
                <a:xfrm>
                  <a:off x="698700" y="3619913"/>
                  <a:ext cx="69925" cy="217450"/>
                </a:xfrm>
                <a:custGeom>
                  <a:rect b="b" l="l" r="r" t="t"/>
                  <a:pathLst>
                    <a:path extrusionOk="0" h="8698" w="2797">
                      <a:moveTo>
                        <a:pt x="2796" y="0"/>
                      </a:moveTo>
                      <a:lnTo>
                        <a:pt x="0" y="3485"/>
                      </a:lnTo>
                      <a:lnTo>
                        <a:pt x="0" y="8698"/>
                      </a:lnTo>
                      <a:lnTo>
                        <a:pt x="2769" y="8698"/>
                      </a:lnTo>
                      <a:lnTo>
                        <a:pt x="2796" y="8663"/>
                      </a:lnTo>
                      <a:lnTo>
                        <a:pt x="2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2"/>
                <p:cNvSpPr/>
                <p:nvPr/>
              </p:nvSpPr>
              <p:spPr>
                <a:xfrm>
                  <a:off x="469400" y="3610513"/>
                  <a:ext cx="304125" cy="322475"/>
                </a:xfrm>
                <a:custGeom>
                  <a:rect b="b" l="l" r="r" t="t"/>
                  <a:pathLst>
                    <a:path extrusionOk="0" h="12899" w="12165">
                      <a:moveTo>
                        <a:pt x="11862" y="197"/>
                      </a:moveTo>
                      <a:lnTo>
                        <a:pt x="9028" y="3727"/>
                      </a:lnTo>
                      <a:lnTo>
                        <a:pt x="303" y="3727"/>
                      </a:lnTo>
                      <a:lnTo>
                        <a:pt x="3091" y="255"/>
                      </a:lnTo>
                      <a:lnTo>
                        <a:pt x="3137" y="197"/>
                      </a:lnTo>
                      <a:close/>
                      <a:moveTo>
                        <a:pt x="11968" y="376"/>
                      </a:moveTo>
                      <a:lnTo>
                        <a:pt x="11968" y="9039"/>
                      </a:lnTo>
                      <a:lnTo>
                        <a:pt x="11941" y="9074"/>
                      </a:lnTo>
                      <a:lnTo>
                        <a:pt x="9172" y="12523"/>
                      </a:lnTo>
                      <a:lnTo>
                        <a:pt x="9172" y="9074"/>
                      </a:lnTo>
                      <a:lnTo>
                        <a:pt x="9172" y="3861"/>
                      </a:lnTo>
                      <a:lnTo>
                        <a:pt x="11968" y="376"/>
                      </a:lnTo>
                      <a:close/>
                      <a:moveTo>
                        <a:pt x="3091" y="0"/>
                      </a:moveTo>
                      <a:cubicBezTo>
                        <a:pt x="3060" y="0"/>
                        <a:pt x="3033" y="14"/>
                        <a:pt x="3014" y="37"/>
                      </a:cubicBezTo>
                      <a:lnTo>
                        <a:pt x="51"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4" y="54"/>
                        <a:pt x="12152" y="52"/>
                        <a:pt x="12151" y="51"/>
                      </a:cubicBezTo>
                      <a:cubicBezTo>
                        <a:pt x="12144" y="39"/>
                        <a:pt x="12134" y="28"/>
                        <a:pt x="12123" y="20"/>
                      </a:cubicBezTo>
                      <a:cubicBezTo>
                        <a:pt x="12120" y="17"/>
                        <a:pt x="12117" y="16"/>
                        <a:pt x="12112" y="14"/>
                      </a:cubicBezTo>
                      <a:cubicBezTo>
                        <a:pt x="12098"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2"/>
                <p:cNvSpPr/>
                <p:nvPr/>
              </p:nvSpPr>
              <p:spPr>
                <a:xfrm>
                  <a:off x="480675" y="3721063"/>
                  <a:ext cx="204775" cy="201550"/>
                </a:xfrm>
                <a:custGeom>
                  <a:rect b="b" l="l" r="r" t="t"/>
                  <a:pathLst>
                    <a:path extrusionOk="0" h="8062" w="8191">
                      <a:moveTo>
                        <a:pt x="0" y="0"/>
                      </a:moveTo>
                      <a:lnTo>
                        <a:pt x="0" y="8061"/>
                      </a:lnTo>
                      <a:lnTo>
                        <a:pt x="8190" y="8061"/>
                      </a:lnTo>
                      <a:lnTo>
                        <a:pt x="8190" y="0"/>
                      </a:lnTo>
                      <a:close/>
                      <a:moveTo>
                        <a:pt x="7674" y="7552"/>
                      </a:moveTo>
                      <a:lnTo>
                        <a:pt x="517" y="7552"/>
                      </a:lnTo>
                      <a:lnTo>
                        <a:pt x="517"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7" name="Google Shape;2507;p42"/>
              <p:cNvGrpSpPr/>
              <p:nvPr/>
            </p:nvGrpSpPr>
            <p:grpSpPr>
              <a:xfrm>
                <a:off x="371275" y="3969413"/>
                <a:ext cx="304125" cy="322475"/>
                <a:chOff x="807400" y="3610513"/>
                <a:chExt cx="304125" cy="322475"/>
              </a:xfrm>
            </p:grpSpPr>
            <p:sp>
              <p:nvSpPr>
                <p:cNvPr id="2508" name="Google Shape;2508;p42"/>
                <p:cNvSpPr/>
                <p:nvPr/>
              </p:nvSpPr>
              <p:spPr>
                <a:xfrm>
                  <a:off x="884650" y="3615413"/>
                  <a:ext cx="219325" cy="88300"/>
                </a:xfrm>
                <a:custGeom>
                  <a:rect b="b" l="l" r="r" t="t"/>
                  <a:pathLst>
                    <a:path extrusionOk="0" h="3532" w="8773">
                      <a:moveTo>
                        <a:pt x="48" y="1"/>
                      </a:moveTo>
                      <a:lnTo>
                        <a:pt x="1" y="59"/>
                      </a:lnTo>
                      <a:lnTo>
                        <a:pt x="1" y="3531"/>
                      </a:lnTo>
                      <a:lnTo>
                        <a:pt x="5938" y="3531"/>
                      </a:lnTo>
                      <a:lnTo>
                        <a:pt x="87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2"/>
                <p:cNvSpPr/>
                <p:nvPr/>
              </p:nvSpPr>
              <p:spPr>
                <a:xfrm>
                  <a:off x="1036725" y="3619913"/>
                  <a:ext cx="69875" cy="217450"/>
                </a:xfrm>
                <a:custGeom>
                  <a:rect b="b" l="l" r="r" t="t"/>
                  <a:pathLst>
                    <a:path extrusionOk="0" h="8698" w="2795">
                      <a:moveTo>
                        <a:pt x="2795" y="0"/>
                      </a:moveTo>
                      <a:lnTo>
                        <a:pt x="0" y="3485"/>
                      </a:lnTo>
                      <a:lnTo>
                        <a:pt x="0" y="8698"/>
                      </a:lnTo>
                      <a:lnTo>
                        <a:pt x="2767" y="8698"/>
                      </a:lnTo>
                      <a:lnTo>
                        <a:pt x="2795" y="8663"/>
                      </a:lnTo>
                      <a:lnTo>
                        <a:pt x="27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2"/>
                <p:cNvSpPr/>
                <p:nvPr/>
              </p:nvSpPr>
              <p:spPr>
                <a:xfrm>
                  <a:off x="807400" y="3610513"/>
                  <a:ext cx="304125" cy="322475"/>
                </a:xfrm>
                <a:custGeom>
                  <a:rect b="b" l="l" r="r" t="t"/>
                  <a:pathLst>
                    <a:path extrusionOk="0" h="12899" w="12165">
                      <a:moveTo>
                        <a:pt x="11862" y="197"/>
                      </a:moveTo>
                      <a:lnTo>
                        <a:pt x="9028" y="3727"/>
                      </a:lnTo>
                      <a:lnTo>
                        <a:pt x="304" y="3727"/>
                      </a:lnTo>
                      <a:lnTo>
                        <a:pt x="3091" y="255"/>
                      </a:lnTo>
                      <a:lnTo>
                        <a:pt x="3138" y="197"/>
                      </a:lnTo>
                      <a:close/>
                      <a:moveTo>
                        <a:pt x="11968" y="376"/>
                      </a:moveTo>
                      <a:lnTo>
                        <a:pt x="11968" y="9039"/>
                      </a:lnTo>
                      <a:lnTo>
                        <a:pt x="11940" y="9074"/>
                      </a:lnTo>
                      <a:lnTo>
                        <a:pt x="9172" y="12523"/>
                      </a:lnTo>
                      <a:lnTo>
                        <a:pt x="9172" y="9074"/>
                      </a:lnTo>
                      <a:lnTo>
                        <a:pt x="9172" y="3861"/>
                      </a:lnTo>
                      <a:lnTo>
                        <a:pt x="11968" y="376"/>
                      </a:lnTo>
                      <a:close/>
                      <a:moveTo>
                        <a:pt x="3091" y="0"/>
                      </a:moveTo>
                      <a:cubicBezTo>
                        <a:pt x="3062" y="0"/>
                        <a:pt x="3032" y="14"/>
                        <a:pt x="3014" y="37"/>
                      </a:cubicBezTo>
                      <a:lnTo>
                        <a:pt x="52" y="3727"/>
                      </a:lnTo>
                      <a:lnTo>
                        <a:pt x="0" y="3727"/>
                      </a:lnTo>
                      <a:lnTo>
                        <a:pt x="0" y="12899"/>
                      </a:lnTo>
                      <a:lnTo>
                        <a:pt x="9172" y="12899"/>
                      </a:lnTo>
                      <a:lnTo>
                        <a:pt x="9172" y="12836"/>
                      </a:lnTo>
                      <a:lnTo>
                        <a:pt x="12143" y="9135"/>
                      </a:lnTo>
                      <a:cubicBezTo>
                        <a:pt x="12157" y="9118"/>
                        <a:pt x="12164" y="9097"/>
                        <a:pt x="12164" y="9074"/>
                      </a:cubicBezTo>
                      <a:lnTo>
                        <a:pt x="12164" y="99"/>
                      </a:lnTo>
                      <a:cubicBezTo>
                        <a:pt x="12164" y="83"/>
                        <a:pt x="12161" y="71"/>
                        <a:pt x="12155" y="57"/>
                      </a:cubicBezTo>
                      <a:cubicBezTo>
                        <a:pt x="12155" y="57"/>
                        <a:pt x="12155" y="57"/>
                        <a:pt x="12155" y="56"/>
                      </a:cubicBezTo>
                      <a:cubicBezTo>
                        <a:pt x="12153" y="54"/>
                        <a:pt x="12152" y="52"/>
                        <a:pt x="12152" y="51"/>
                      </a:cubicBezTo>
                      <a:cubicBezTo>
                        <a:pt x="12144" y="39"/>
                        <a:pt x="12135" y="28"/>
                        <a:pt x="12123" y="20"/>
                      </a:cubicBezTo>
                      <a:cubicBezTo>
                        <a:pt x="12120" y="17"/>
                        <a:pt x="12117" y="16"/>
                        <a:pt x="12114" y="14"/>
                      </a:cubicBezTo>
                      <a:cubicBezTo>
                        <a:pt x="12100" y="5"/>
                        <a:pt x="12083" y="0"/>
                        <a:pt x="1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2"/>
                <p:cNvSpPr/>
                <p:nvPr/>
              </p:nvSpPr>
              <p:spPr>
                <a:xfrm>
                  <a:off x="819200" y="3721063"/>
                  <a:ext cx="204750" cy="201550"/>
                </a:xfrm>
                <a:custGeom>
                  <a:rect b="b" l="l" r="r" t="t"/>
                  <a:pathLst>
                    <a:path extrusionOk="0" h="8062" w="8190">
                      <a:moveTo>
                        <a:pt x="1" y="0"/>
                      </a:moveTo>
                      <a:lnTo>
                        <a:pt x="1" y="8061"/>
                      </a:lnTo>
                      <a:lnTo>
                        <a:pt x="8189" y="8061"/>
                      </a:lnTo>
                      <a:lnTo>
                        <a:pt x="8189" y="0"/>
                      </a:lnTo>
                      <a:close/>
                      <a:moveTo>
                        <a:pt x="7674" y="7552"/>
                      </a:moveTo>
                      <a:lnTo>
                        <a:pt x="516" y="7552"/>
                      </a:lnTo>
                      <a:lnTo>
                        <a:pt x="516" y="508"/>
                      </a:lnTo>
                      <a:lnTo>
                        <a:pt x="7674" y="5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12" name="Google Shape;2512;p42"/>
            <p:cNvGrpSpPr/>
            <p:nvPr/>
          </p:nvGrpSpPr>
          <p:grpSpPr>
            <a:xfrm>
              <a:off x="4800260" y="3502948"/>
              <a:ext cx="307623" cy="1072601"/>
              <a:chOff x="4780925" y="1670450"/>
              <a:chExt cx="241500" cy="837250"/>
            </a:xfrm>
          </p:grpSpPr>
          <p:sp>
            <p:nvSpPr>
              <p:cNvPr id="2513" name="Google Shape;2513;p42"/>
              <p:cNvSpPr/>
              <p:nvPr/>
            </p:nvSpPr>
            <p:spPr>
              <a:xfrm>
                <a:off x="4789850" y="1670450"/>
                <a:ext cx="87300" cy="87300"/>
              </a:xfrm>
              <a:custGeom>
                <a:rect b="b" l="l" r="r" t="t"/>
                <a:pathLst>
                  <a:path extrusionOk="0" h="3492" w="3492">
                    <a:moveTo>
                      <a:pt x="1746" y="0"/>
                    </a:moveTo>
                    <a:cubicBezTo>
                      <a:pt x="781" y="0"/>
                      <a:pt x="1" y="783"/>
                      <a:pt x="1" y="1746"/>
                    </a:cubicBezTo>
                    <a:cubicBezTo>
                      <a:pt x="1" y="2709"/>
                      <a:pt x="783" y="3491"/>
                      <a:pt x="1746" y="3491"/>
                    </a:cubicBezTo>
                    <a:cubicBezTo>
                      <a:pt x="2709" y="3491"/>
                      <a:pt x="3491" y="2709"/>
                      <a:pt x="3491" y="1746"/>
                    </a:cubicBezTo>
                    <a:cubicBezTo>
                      <a:pt x="3491" y="783"/>
                      <a:pt x="2711" y="0"/>
                      <a:pt x="1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2"/>
              <p:cNvSpPr/>
              <p:nvPr/>
            </p:nvSpPr>
            <p:spPr>
              <a:xfrm>
                <a:off x="4928925" y="1670450"/>
                <a:ext cx="84525" cy="84575"/>
              </a:xfrm>
              <a:custGeom>
                <a:rect b="b" l="l" r="r" t="t"/>
                <a:pathLst>
                  <a:path extrusionOk="0" h="3383" w="3381">
                    <a:moveTo>
                      <a:pt x="1691" y="0"/>
                    </a:moveTo>
                    <a:cubicBezTo>
                      <a:pt x="757" y="0"/>
                      <a:pt x="0" y="758"/>
                      <a:pt x="0" y="1691"/>
                    </a:cubicBezTo>
                    <a:cubicBezTo>
                      <a:pt x="0" y="2625"/>
                      <a:pt x="757" y="3382"/>
                      <a:pt x="1691" y="3382"/>
                    </a:cubicBezTo>
                    <a:cubicBezTo>
                      <a:pt x="2625" y="3382"/>
                      <a:pt x="3381" y="2625"/>
                      <a:pt x="3381" y="1691"/>
                    </a:cubicBezTo>
                    <a:cubicBezTo>
                      <a:pt x="3381" y="758"/>
                      <a:pt x="2625"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2"/>
              <p:cNvSpPr/>
              <p:nvPr/>
            </p:nvSpPr>
            <p:spPr>
              <a:xfrm>
                <a:off x="4780925" y="1784475"/>
                <a:ext cx="105150" cy="105175"/>
              </a:xfrm>
              <a:custGeom>
                <a:rect b="b" l="l" r="r" t="t"/>
                <a:pathLst>
                  <a:path extrusionOk="0" h="4207" w="4206">
                    <a:moveTo>
                      <a:pt x="2103" y="717"/>
                    </a:moveTo>
                    <a:cubicBezTo>
                      <a:pt x="2867" y="717"/>
                      <a:pt x="3489" y="1340"/>
                      <a:pt x="3489" y="2103"/>
                    </a:cubicBezTo>
                    <a:cubicBezTo>
                      <a:pt x="3489" y="2869"/>
                      <a:pt x="2868" y="3491"/>
                      <a:pt x="2103" y="3491"/>
                    </a:cubicBezTo>
                    <a:cubicBezTo>
                      <a:pt x="1338" y="3491"/>
                      <a:pt x="715" y="2869"/>
                      <a:pt x="715" y="2103"/>
                    </a:cubicBezTo>
                    <a:cubicBezTo>
                      <a:pt x="715" y="1340"/>
                      <a:pt x="1338" y="717"/>
                      <a:pt x="2103" y="717"/>
                    </a:cubicBezTo>
                    <a:close/>
                    <a:moveTo>
                      <a:pt x="2103" y="1"/>
                    </a:moveTo>
                    <a:cubicBezTo>
                      <a:pt x="943" y="1"/>
                      <a:pt x="0" y="944"/>
                      <a:pt x="0" y="2103"/>
                    </a:cubicBezTo>
                    <a:cubicBezTo>
                      <a:pt x="0" y="3263"/>
                      <a:pt x="943" y="4206"/>
                      <a:pt x="2103" y="4206"/>
                    </a:cubicBezTo>
                    <a:cubicBezTo>
                      <a:pt x="3262" y="4206"/>
                      <a:pt x="4206" y="3264"/>
                      <a:pt x="4206" y="2103"/>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2"/>
              <p:cNvSpPr/>
              <p:nvPr/>
            </p:nvSpPr>
            <p:spPr>
              <a:xfrm>
                <a:off x="4928925" y="179345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2"/>
              <p:cNvSpPr/>
              <p:nvPr/>
            </p:nvSpPr>
            <p:spPr>
              <a:xfrm>
                <a:off x="4789850" y="1916425"/>
                <a:ext cx="87300" cy="87275"/>
              </a:xfrm>
              <a:custGeom>
                <a:rect b="b" l="l" r="r" t="t"/>
                <a:pathLst>
                  <a:path extrusionOk="0" h="3491" w="3492">
                    <a:moveTo>
                      <a:pt x="1746" y="0"/>
                    </a:moveTo>
                    <a:cubicBezTo>
                      <a:pt x="781" y="0"/>
                      <a:pt x="1" y="781"/>
                      <a:pt x="1" y="1746"/>
                    </a:cubicBezTo>
                    <a:cubicBezTo>
                      <a:pt x="1" y="2709"/>
                      <a:pt x="783" y="3491"/>
                      <a:pt x="1746" y="3491"/>
                    </a:cubicBezTo>
                    <a:cubicBezTo>
                      <a:pt x="2709" y="3491"/>
                      <a:pt x="3491" y="2709"/>
                      <a:pt x="3491" y="1746"/>
                    </a:cubicBezTo>
                    <a:cubicBezTo>
                      <a:pt x="3491" y="781"/>
                      <a:pt x="2711" y="0"/>
                      <a:pt x="1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2"/>
              <p:cNvSpPr/>
              <p:nvPr/>
            </p:nvSpPr>
            <p:spPr>
              <a:xfrm>
                <a:off x="4920000" y="1907475"/>
                <a:ext cx="102425" cy="102450"/>
              </a:xfrm>
              <a:custGeom>
                <a:rect b="b" l="l" r="r" t="t"/>
                <a:pathLst>
                  <a:path extrusionOk="0" h="4098" w="4097">
                    <a:moveTo>
                      <a:pt x="2048" y="716"/>
                    </a:moveTo>
                    <a:cubicBezTo>
                      <a:pt x="2782" y="716"/>
                      <a:pt x="3380" y="1314"/>
                      <a:pt x="3380" y="2048"/>
                    </a:cubicBezTo>
                    <a:cubicBezTo>
                      <a:pt x="3380" y="2783"/>
                      <a:pt x="2782" y="3381"/>
                      <a:pt x="2048" y="3381"/>
                    </a:cubicBezTo>
                    <a:cubicBezTo>
                      <a:pt x="1313" y="3381"/>
                      <a:pt x="715" y="2783"/>
                      <a:pt x="715" y="2048"/>
                    </a:cubicBezTo>
                    <a:cubicBezTo>
                      <a:pt x="715" y="1314"/>
                      <a:pt x="1313" y="716"/>
                      <a:pt x="2048" y="716"/>
                    </a:cubicBezTo>
                    <a:close/>
                    <a:moveTo>
                      <a:pt x="2048" y="1"/>
                    </a:moveTo>
                    <a:cubicBezTo>
                      <a:pt x="919" y="1"/>
                      <a:pt x="0" y="918"/>
                      <a:pt x="0" y="2048"/>
                    </a:cubicBezTo>
                    <a:cubicBezTo>
                      <a:pt x="0" y="3177"/>
                      <a:pt x="919" y="4097"/>
                      <a:pt x="2048" y="4097"/>
                    </a:cubicBezTo>
                    <a:cubicBezTo>
                      <a:pt x="3178" y="4097"/>
                      <a:pt x="4097" y="3177"/>
                      <a:pt x="4097" y="2048"/>
                    </a:cubicBezTo>
                    <a:cubicBezTo>
                      <a:pt x="4097" y="920"/>
                      <a:pt x="317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2"/>
              <p:cNvSpPr/>
              <p:nvPr/>
            </p:nvSpPr>
            <p:spPr>
              <a:xfrm>
                <a:off x="4789850" y="2039375"/>
                <a:ext cx="87300" cy="87300"/>
              </a:xfrm>
              <a:custGeom>
                <a:rect b="b" l="l" r="r" t="t"/>
                <a:pathLst>
                  <a:path extrusionOk="0" h="3492" w="3492">
                    <a:moveTo>
                      <a:pt x="1746" y="1"/>
                    </a:moveTo>
                    <a:cubicBezTo>
                      <a:pt x="781" y="1"/>
                      <a:pt x="1" y="782"/>
                      <a:pt x="1" y="1746"/>
                    </a:cubicBezTo>
                    <a:cubicBezTo>
                      <a:pt x="1" y="2709"/>
                      <a:pt x="783" y="3492"/>
                      <a:pt x="1746" y="3492"/>
                    </a:cubicBezTo>
                    <a:cubicBezTo>
                      <a:pt x="2709" y="3492"/>
                      <a:pt x="3491" y="2709"/>
                      <a:pt x="3491" y="1746"/>
                    </a:cubicBezTo>
                    <a:cubicBezTo>
                      <a:pt x="3491" y="782"/>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2"/>
              <p:cNvSpPr/>
              <p:nvPr/>
            </p:nvSpPr>
            <p:spPr>
              <a:xfrm>
                <a:off x="4928925" y="2039375"/>
                <a:ext cx="84525" cy="84575"/>
              </a:xfrm>
              <a:custGeom>
                <a:rect b="b" l="l" r="r" t="t"/>
                <a:pathLst>
                  <a:path extrusionOk="0" h="3383" w="3381">
                    <a:moveTo>
                      <a:pt x="1691" y="1"/>
                    </a:moveTo>
                    <a:cubicBezTo>
                      <a:pt x="757" y="1"/>
                      <a:pt x="0" y="757"/>
                      <a:pt x="0" y="1691"/>
                    </a:cubicBezTo>
                    <a:cubicBezTo>
                      <a:pt x="0" y="2625"/>
                      <a:pt x="757" y="3383"/>
                      <a:pt x="1691" y="3383"/>
                    </a:cubicBezTo>
                    <a:cubicBezTo>
                      <a:pt x="2625" y="3383"/>
                      <a:pt x="3381" y="2625"/>
                      <a:pt x="3381" y="1691"/>
                    </a:cubicBezTo>
                    <a:cubicBezTo>
                      <a:pt x="3381" y="757"/>
                      <a:pt x="2625"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2"/>
              <p:cNvSpPr/>
              <p:nvPr/>
            </p:nvSpPr>
            <p:spPr>
              <a:xfrm>
                <a:off x="4780925" y="2153425"/>
                <a:ext cx="105150" cy="105150"/>
              </a:xfrm>
              <a:custGeom>
                <a:rect b="b" l="l" r="r" t="t"/>
                <a:pathLst>
                  <a:path extrusionOk="0" h="4206" w="4206">
                    <a:moveTo>
                      <a:pt x="2103" y="716"/>
                    </a:moveTo>
                    <a:cubicBezTo>
                      <a:pt x="2867" y="716"/>
                      <a:pt x="3489" y="1338"/>
                      <a:pt x="3489" y="2103"/>
                    </a:cubicBezTo>
                    <a:cubicBezTo>
                      <a:pt x="3489" y="2868"/>
                      <a:pt x="2868" y="3489"/>
                      <a:pt x="2103" y="3489"/>
                    </a:cubicBezTo>
                    <a:cubicBezTo>
                      <a:pt x="1338" y="3489"/>
                      <a:pt x="715" y="2868"/>
                      <a:pt x="715" y="2103"/>
                    </a:cubicBezTo>
                    <a:cubicBezTo>
                      <a:pt x="715" y="1338"/>
                      <a:pt x="1338" y="716"/>
                      <a:pt x="2103" y="716"/>
                    </a:cubicBezTo>
                    <a:close/>
                    <a:moveTo>
                      <a:pt x="2103" y="0"/>
                    </a:moveTo>
                    <a:cubicBezTo>
                      <a:pt x="943" y="0"/>
                      <a:pt x="0" y="943"/>
                      <a:pt x="0" y="2103"/>
                    </a:cubicBezTo>
                    <a:cubicBezTo>
                      <a:pt x="0" y="3262"/>
                      <a:pt x="943" y="4206"/>
                      <a:pt x="2103" y="4206"/>
                    </a:cubicBezTo>
                    <a:cubicBezTo>
                      <a:pt x="3262" y="4206"/>
                      <a:pt x="4206" y="3262"/>
                      <a:pt x="4206" y="2103"/>
                    </a:cubicBezTo>
                    <a:cubicBezTo>
                      <a:pt x="4206" y="943"/>
                      <a:pt x="3262" y="0"/>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2"/>
              <p:cNvSpPr/>
              <p:nvPr/>
            </p:nvSpPr>
            <p:spPr>
              <a:xfrm>
                <a:off x="4920000" y="2153425"/>
                <a:ext cx="102425" cy="102425"/>
              </a:xfrm>
              <a:custGeom>
                <a:rect b="b" l="l" r="r" t="t"/>
                <a:pathLst>
                  <a:path extrusionOk="0" h="4097" w="4097">
                    <a:moveTo>
                      <a:pt x="2048" y="716"/>
                    </a:moveTo>
                    <a:cubicBezTo>
                      <a:pt x="2782" y="716"/>
                      <a:pt x="3380" y="1315"/>
                      <a:pt x="3380" y="2049"/>
                    </a:cubicBezTo>
                    <a:cubicBezTo>
                      <a:pt x="3380" y="2784"/>
                      <a:pt x="2782" y="3382"/>
                      <a:pt x="2048" y="3382"/>
                    </a:cubicBezTo>
                    <a:cubicBezTo>
                      <a:pt x="1313" y="3382"/>
                      <a:pt x="715" y="2784"/>
                      <a:pt x="715" y="2049"/>
                    </a:cubicBezTo>
                    <a:cubicBezTo>
                      <a:pt x="715" y="1313"/>
                      <a:pt x="1313" y="716"/>
                      <a:pt x="2048" y="716"/>
                    </a:cubicBezTo>
                    <a:close/>
                    <a:moveTo>
                      <a:pt x="2048" y="0"/>
                    </a:moveTo>
                    <a:cubicBezTo>
                      <a:pt x="919" y="0"/>
                      <a:pt x="0" y="920"/>
                      <a:pt x="0" y="2049"/>
                    </a:cubicBezTo>
                    <a:cubicBezTo>
                      <a:pt x="0" y="3178"/>
                      <a:pt x="919" y="4097"/>
                      <a:pt x="2048" y="4097"/>
                    </a:cubicBezTo>
                    <a:cubicBezTo>
                      <a:pt x="3178" y="4097"/>
                      <a:pt x="4097" y="3178"/>
                      <a:pt x="4097" y="2049"/>
                    </a:cubicBezTo>
                    <a:cubicBezTo>
                      <a:pt x="4097" y="919"/>
                      <a:pt x="3176"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2"/>
              <p:cNvSpPr/>
              <p:nvPr/>
            </p:nvSpPr>
            <p:spPr>
              <a:xfrm>
                <a:off x="4789850" y="2288500"/>
                <a:ext cx="87300" cy="87250"/>
              </a:xfrm>
              <a:custGeom>
                <a:rect b="b" l="l" r="r" t="t"/>
                <a:pathLst>
                  <a:path extrusionOk="0" h="3490" w="3492">
                    <a:moveTo>
                      <a:pt x="1746" y="1"/>
                    </a:moveTo>
                    <a:cubicBezTo>
                      <a:pt x="781" y="1"/>
                      <a:pt x="1" y="781"/>
                      <a:pt x="1" y="1746"/>
                    </a:cubicBezTo>
                    <a:cubicBezTo>
                      <a:pt x="1" y="2709"/>
                      <a:pt x="783" y="3490"/>
                      <a:pt x="1746" y="3490"/>
                    </a:cubicBezTo>
                    <a:cubicBezTo>
                      <a:pt x="2709" y="3490"/>
                      <a:pt x="3491" y="2709"/>
                      <a:pt x="3491" y="1746"/>
                    </a:cubicBezTo>
                    <a:cubicBezTo>
                      <a:pt x="3491" y="781"/>
                      <a:pt x="2711" y="1"/>
                      <a:pt x="17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2"/>
              <p:cNvSpPr/>
              <p:nvPr/>
            </p:nvSpPr>
            <p:spPr>
              <a:xfrm>
                <a:off x="4928925" y="2288500"/>
                <a:ext cx="84525" cy="84525"/>
              </a:xfrm>
              <a:custGeom>
                <a:rect b="b" l="l" r="r" t="t"/>
                <a:pathLst>
                  <a:path extrusionOk="0" h="3381" w="3381">
                    <a:moveTo>
                      <a:pt x="1691" y="1"/>
                    </a:moveTo>
                    <a:cubicBezTo>
                      <a:pt x="757" y="1"/>
                      <a:pt x="0" y="757"/>
                      <a:pt x="0" y="1691"/>
                    </a:cubicBezTo>
                    <a:cubicBezTo>
                      <a:pt x="0" y="2625"/>
                      <a:pt x="757" y="3381"/>
                      <a:pt x="1691" y="3381"/>
                    </a:cubicBezTo>
                    <a:cubicBezTo>
                      <a:pt x="2625" y="3381"/>
                      <a:pt x="3381" y="2625"/>
                      <a:pt x="3381" y="1691"/>
                    </a:cubicBezTo>
                    <a:cubicBezTo>
                      <a:pt x="3381" y="757"/>
                      <a:pt x="2625" y="1"/>
                      <a:pt x="1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2"/>
              <p:cNvSpPr/>
              <p:nvPr/>
            </p:nvSpPr>
            <p:spPr>
              <a:xfrm>
                <a:off x="4780925" y="2402525"/>
                <a:ext cx="105150" cy="105175"/>
              </a:xfrm>
              <a:custGeom>
                <a:rect b="b" l="l" r="r" t="t"/>
                <a:pathLst>
                  <a:path extrusionOk="0" h="4207" w="4206">
                    <a:moveTo>
                      <a:pt x="2103" y="716"/>
                    </a:moveTo>
                    <a:cubicBezTo>
                      <a:pt x="2867" y="716"/>
                      <a:pt x="3489" y="1338"/>
                      <a:pt x="3489" y="2104"/>
                    </a:cubicBezTo>
                    <a:cubicBezTo>
                      <a:pt x="3489" y="2867"/>
                      <a:pt x="2868" y="3490"/>
                      <a:pt x="2103" y="3490"/>
                    </a:cubicBezTo>
                    <a:cubicBezTo>
                      <a:pt x="1338" y="3490"/>
                      <a:pt x="715" y="2867"/>
                      <a:pt x="715" y="2104"/>
                    </a:cubicBezTo>
                    <a:cubicBezTo>
                      <a:pt x="715" y="1338"/>
                      <a:pt x="1338" y="716"/>
                      <a:pt x="2103" y="716"/>
                    </a:cubicBezTo>
                    <a:close/>
                    <a:moveTo>
                      <a:pt x="2103" y="1"/>
                    </a:moveTo>
                    <a:cubicBezTo>
                      <a:pt x="943" y="1"/>
                      <a:pt x="0" y="944"/>
                      <a:pt x="0" y="2104"/>
                    </a:cubicBezTo>
                    <a:cubicBezTo>
                      <a:pt x="0" y="3263"/>
                      <a:pt x="943" y="4206"/>
                      <a:pt x="2103" y="4206"/>
                    </a:cubicBezTo>
                    <a:cubicBezTo>
                      <a:pt x="3262" y="4206"/>
                      <a:pt x="4206" y="3263"/>
                      <a:pt x="4206" y="2104"/>
                    </a:cubicBezTo>
                    <a:cubicBezTo>
                      <a:pt x="4206" y="944"/>
                      <a:pt x="3262" y="1"/>
                      <a:pt x="2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2"/>
              <p:cNvSpPr/>
              <p:nvPr/>
            </p:nvSpPr>
            <p:spPr>
              <a:xfrm>
                <a:off x="4928925" y="2411475"/>
                <a:ext cx="84525" cy="84525"/>
              </a:xfrm>
              <a:custGeom>
                <a:rect b="b" l="l" r="r" t="t"/>
                <a:pathLst>
                  <a:path extrusionOk="0" h="3381" w="3381">
                    <a:moveTo>
                      <a:pt x="1691" y="0"/>
                    </a:moveTo>
                    <a:cubicBezTo>
                      <a:pt x="757" y="0"/>
                      <a:pt x="0" y="756"/>
                      <a:pt x="0" y="1690"/>
                    </a:cubicBezTo>
                    <a:cubicBezTo>
                      <a:pt x="0" y="2624"/>
                      <a:pt x="757" y="3380"/>
                      <a:pt x="1691" y="3380"/>
                    </a:cubicBezTo>
                    <a:cubicBezTo>
                      <a:pt x="2625" y="3380"/>
                      <a:pt x="3381" y="2624"/>
                      <a:pt x="3381" y="1690"/>
                    </a:cubicBezTo>
                    <a:cubicBezTo>
                      <a:pt x="3381" y="756"/>
                      <a:pt x="2625"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7" name="Google Shape;2527;p42"/>
            <p:cNvGrpSpPr/>
            <p:nvPr/>
          </p:nvGrpSpPr>
          <p:grpSpPr>
            <a:xfrm>
              <a:off x="7452325" y="3460175"/>
              <a:ext cx="1173813" cy="1142701"/>
              <a:chOff x="4736825" y="788632"/>
              <a:chExt cx="775050" cy="805343"/>
            </a:xfrm>
          </p:grpSpPr>
          <p:sp>
            <p:nvSpPr>
              <p:cNvPr id="2528" name="Google Shape;2528;p42"/>
              <p:cNvSpPr/>
              <p:nvPr/>
            </p:nvSpPr>
            <p:spPr>
              <a:xfrm>
                <a:off x="4736825" y="792575"/>
                <a:ext cx="775050" cy="801400"/>
              </a:xfrm>
              <a:custGeom>
                <a:rect b="b" l="l" r="r" t="t"/>
                <a:pathLst>
                  <a:path extrusionOk="0" h="32056" w="31002">
                    <a:moveTo>
                      <a:pt x="0" y="1"/>
                    </a:moveTo>
                    <a:lnTo>
                      <a:pt x="0" y="32056"/>
                    </a:lnTo>
                    <a:lnTo>
                      <a:pt x="31002" y="32056"/>
                    </a:lnTo>
                    <a:lnTo>
                      <a:pt x="310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2"/>
              <p:cNvSpPr/>
              <p:nvPr/>
            </p:nvSpPr>
            <p:spPr>
              <a:xfrm>
                <a:off x="4856797" y="788632"/>
                <a:ext cx="655075" cy="805327"/>
              </a:xfrm>
              <a:custGeom>
                <a:rect b="b" l="l" r="r" t="t"/>
                <a:pathLst>
                  <a:path extrusionOk="0" h="32056" w="26203">
                    <a:moveTo>
                      <a:pt x="17681" y="88"/>
                    </a:moveTo>
                    <a:cubicBezTo>
                      <a:pt x="18292" y="2464"/>
                      <a:pt x="19022" y="5570"/>
                      <a:pt x="19692" y="8007"/>
                    </a:cubicBezTo>
                    <a:lnTo>
                      <a:pt x="22250" y="16718"/>
                    </a:lnTo>
                    <a:lnTo>
                      <a:pt x="13174" y="16718"/>
                    </a:lnTo>
                    <a:lnTo>
                      <a:pt x="15672" y="8007"/>
                    </a:lnTo>
                    <a:cubicBezTo>
                      <a:pt x="16281" y="5631"/>
                      <a:pt x="16951" y="2524"/>
                      <a:pt x="17499" y="88"/>
                    </a:cubicBezTo>
                    <a:close/>
                    <a:moveTo>
                      <a:pt x="9798" y="1"/>
                    </a:moveTo>
                    <a:lnTo>
                      <a:pt x="1" y="32056"/>
                    </a:lnTo>
                    <a:lnTo>
                      <a:pt x="9554" y="32056"/>
                    </a:lnTo>
                    <a:lnTo>
                      <a:pt x="11833" y="23663"/>
                    </a:lnTo>
                    <a:lnTo>
                      <a:pt x="23652" y="23663"/>
                    </a:lnTo>
                    <a:lnTo>
                      <a:pt x="26175" y="32056"/>
                    </a:lnTo>
                    <a:lnTo>
                      <a:pt x="26203" y="32056"/>
                    </a:lnTo>
                    <a:lnTo>
                      <a:pt x="26203" y="157"/>
                    </a:lnTo>
                    <a:lnTo>
                      <a:pt x="26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0" name="Google Shape;2530;p42"/>
            <p:cNvGrpSpPr/>
            <p:nvPr/>
          </p:nvGrpSpPr>
          <p:grpSpPr>
            <a:xfrm>
              <a:off x="5204318" y="3443525"/>
              <a:ext cx="1032378" cy="1159271"/>
              <a:chOff x="5066925" y="1644820"/>
              <a:chExt cx="788978" cy="880905"/>
            </a:xfrm>
          </p:grpSpPr>
          <p:sp>
            <p:nvSpPr>
              <p:cNvPr id="2531" name="Google Shape;2531;p42"/>
              <p:cNvSpPr/>
              <p:nvPr/>
            </p:nvSpPr>
            <p:spPr>
              <a:xfrm>
                <a:off x="5066928" y="1644820"/>
                <a:ext cx="788975" cy="880899"/>
              </a:xfrm>
              <a:custGeom>
                <a:rect b="b" l="l" r="r" t="t"/>
                <a:pathLst>
                  <a:path extrusionOk="0" h="34562" w="31559">
                    <a:moveTo>
                      <a:pt x="0" y="0"/>
                    </a:moveTo>
                    <a:lnTo>
                      <a:pt x="0" y="34561"/>
                    </a:lnTo>
                    <a:lnTo>
                      <a:pt x="31558" y="34561"/>
                    </a:lnTo>
                    <a:lnTo>
                      <a:pt x="31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2"/>
              <p:cNvSpPr/>
              <p:nvPr/>
            </p:nvSpPr>
            <p:spPr>
              <a:xfrm>
                <a:off x="5096400" y="1661675"/>
                <a:ext cx="436450" cy="481375"/>
              </a:xfrm>
              <a:custGeom>
                <a:rect b="b" l="l" r="r" t="t"/>
                <a:pathLst>
                  <a:path extrusionOk="0" h="19255" w="17458">
                    <a:moveTo>
                      <a:pt x="1" y="0"/>
                    </a:moveTo>
                    <a:lnTo>
                      <a:pt x="1" y="11566"/>
                    </a:lnTo>
                    <a:cubicBezTo>
                      <a:pt x="1" y="13675"/>
                      <a:pt x="858" y="15485"/>
                      <a:pt x="2573" y="16992"/>
                    </a:cubicBezTo>
                    <a:cubicBezTo>
                      <a:pt x="4288" y="18501"/>
                      <a:pt x="6340" y="19255"/>
                      <a:pt x="8729" y="19255"/>
                    </a:cubicBezTo>
                    <a:cubicBezTo>
                      <a:pt x="11119" y="19255"/>
                      <a:pt x="13200" y="18501"/>
                      <a:pt x="14902" y="16992"/>
                    </a:cubicBezTo>
                    <a:cubicBezTo>
                      <a:pt x="16605" y="15485"/>
                      <a:pt x="17458" y="13675"/>
                      <a:pt x="17458" y="11566"/>
                    </a:cubicBezTo>
                    <a:lnTo>
                      <a:pt x="17458" y="0"/>
                    </a:lnTo>
                    <a:lnTo>
                      <a:pt x="14548" y="0"/>
                    </a:lnTo>
                    <a:lnTo>
                      <a:pt x="14548" y="12781"/>
                    </a:lnTo>
                    <a:cubicBezTo>
                      <a:pt x="14548" y="14791"/>
                      <a:pt x="13672" y="16374"/>
                      <a:pt x="11922" y="17526"/>
                    </a:cubicBezTo>
                    <a:cubicBezTo>
                      <a:pt x="12703" y="16595"/>
                      <a:pt x="13093" y="15368"/>
                      <a:pt x="13093" y="13847"/>
                    </a:cubicBezTo>
                    <a:lnTo>
                      <a:pt x="13093" y="0"/>
                    </a:lnTo>
                    <a:lnTo>
                      <a:pt x="11637" y="0"/>
                    </a:lnTo>
                    <a:lnTo>
                      <a:pt x="11637" y="14877"/>
                    </a:lnTo>
                    <a:cubicBezTo>
                      <a:pt x="11637" y="15712"/>
                      <a:pt x="11355" y="16423"/>
                      <a:pt x="10786" y="17011"/>
                    </a:cubicBezTo>
                    <a:cubicBezTo>
                      <a:pt x="10218" y="17600"/>
                      <a:pt x="9533" y="17894"/>
                      <a:pt x="8729" y="17894"/>
                    </a:cubicBezTo>
                    <a:cubicBezTo>
                      <a:pt x="7924" y="17894"/>
                      <a:pt x="7238" y="17600"/>
                      <a:pt x="6671" y="17011"/>
                    </a:cubicBezTo>
                    <a:cubicBezTo>
                      <a:pt x="6103" y="16423"/>
                      <a:pt x="5820" y="15712"/>
                      <a:pt x="5820" y="14877"/>
                    </a:cubicBezTo>
                    <a:lnTo>
                      <a:pt x="5820" y="0"/>
                    </a:lnTo>
                    <a:lnTo>
                      <a:pt x="2910" y="0"/>
                    </a:lnTo>
                    <a:lnTo>
                      <a:pt x="2910" y="13000"/>
                    </a:lnTo>
                    <a:cubicBezTo>
                      <a:pt x="2910" y="14472"/>
                      <a:pt x="3229" y="15687"/>
                      <a:pt x="3867" y="16643"/>
                    </a:cubicBezTo>
                    <a:cubicBezTo>
                      <a:pt x="2258" y="15491"/>
                      <a:pt x="1455" y="13982"/>
                      <a:pt x="1455" y="12117"/>
                    </a:cubicBez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2"/>
              <p:cNvSpPr/>
              <p:nvPr/>
            </p:nvSpPr>
            <p:spPr>
              <a:xfrm>
                <a:off x="5066925" y="1661675"/>
                <a:ext cx="788975" cy="864050"/>
              </a:xfrm>
              <a:custGeom>
                <a:rect b="b" l="l" r="r" t="t"/>
                <a:pathLst>
                  <a:path extrusionOk="0" h="34562" w="31559">
                    <a:moveTo>
                      <a:pt x="31558" y="0"/>
                    </a:moveTo>
                    <a:lnTo>
                      <a:pt x="0" y="34561"/>
                    </a:lnTo>
                    <a:lnTo>
                      <a:pt x="31558" y="34561"/>
                    </a:lnTo>
                    <a:lnTo>
                      <a:pt x="31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2"/>
              <p:cNvSpPr/>
              <p:nvPr/>
            </p:nvSpPr>
            <p:spPr>
              <a:xfrm>
                <a:off x="5226325" y="1836200"/>
                <a:ext cx="629575" cy="689525"/>
              </a:xfrm>
              <a:custGeom>
                <a:rect b="b" l="l" r="r" t="t"/>
                <a:pathLst>
                  <a:path extrusionOk="0" h="27581" w="25183">
                    <a:moveTo>
                      <a:pt x="25182" y="1"/>
                    </a:moveTo>
                    <a:lnTo>
                      <a:pt x="0" y="27580"/>
                    </a:lnTo>
                    <a:lnTo>
                      <a:pt x="5932" y="27580"/>
                    </a:lnTo>
                    <a:lnTo>
                      <a:pt x="25182" y="6499"/>
                    </a:lnTo>
                    <a:lnTo>
                      <a:pt x="251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2"/>
              <p:cNvSpPr/>
              <p:nvPr/>
            </p:nvSpPr>
            <p:spPr>
              <a:xfrm>
                <a:off x="5483675" y="2118075"/>
                <a:ext cx="372225" cy="407650"/>
              </a:xfrm>
              <a:custGeom>
                <a:rect b="b" l="l" r="r" t="t"/>
                <a:pathLst>
                  <a:path extrusionOk="0" h="16306" w="14889">
                    <a:moveTo>
                      <a:pt x="14888" y="0"/>
                    </a:moveTo>
                    <a:lnTo>
                      <a:pt x="0" y="16305"/>
                    </a:lnTo>
                    <a:lnTo>
                      <a:pt x="5933" y="16305"/>
                    </a:lnTo>
                    <a:lnTo>
                      <a:pt x="14888" y="6498"/>
                    </a:lnTo>
                    <a:lnTo>
                      <a:pt x="148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6" name="Google Shape;2536;p42"/>
            <p:cNvSpPr/>
            <p:nvPr/>
          </p:nvSpPr>
          <p:spPr>
            <a:xfrm flipH="1" rot="5400000">
              <a:off x="1140416" y="3061066"/>
              <a:ext cx="507165" cy="1316453"/>
            </a:xfrm>
            <a:custGeom>
              <a:rect b="b" l="l" r="r" t="t"/>
              <a:pathLst>
                <a:path extrusionOk="0" h="127811" w="44763">
                  <a:moveTo>
                    <a:pt x="0" y="1"/>
                  </a:moveTo>
                  <a:lnTo>
                    <a:pt x="44762" y="1"/>
                  </a:lnTo>
                  <a:lnTo>
                    <a:pt x="44762" y="127811"/>
                  </a:lnTo>
                  <a:lnTo>
                    <a:pt x="0" y="127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2"/>
            <p:cNvSpPr/>
            <p:nvPr/>
          </p:nvSpPr>
          <p:spPr>
            <a:xfrm flipH="1" rot="-5400000">
              <a:off x="1409619" y="3959305"/>
              <a:ext cx="844328" cy="235625"/>
            </a:xfrm>
            <a:custGeom>
              <a:rect b="b" l="l" r="r" t="t"/>
              <a:pathLst>
                <a:path extrusionOk="0" h="6922" w="24804">
                  <a:moveTo>
                    <a:pt x="19304" y="1"/>
                  </a:moveTo>
                  <a:cubicBezTo>
                    <a:pt x="19291" y="1"/>
                    <a:pt x="19279" y="7"/>
                    <a:pt x="19267" y="7"/>
                  </a:cubicBezTo>
                  <a:cubicBezTo>
                    <a:pt x="19241" y="9"/>
                    <a:pt x="19213" y="9"/>
                    <a:pt x="19187" y="13"/>
                  </a:cubicBezTo>
                  <a:cubicBezTo>
                    <a:pt x="19175" y="16"/>
                    <a:pt x="19167" y="21"/>
                    <a:pt x="19156" y="24"/>
                  </a:cubicBezTo>
                  <a:cubicBezTo>
                    <a:pt x="19136" y="29"/>
                    <a:pt x="19120" y="36"/>
                    <a:pt x="19101" y="42"/>
                  </a:cubicBezTo>
                  <a:cubicBezTo>
                    <a:pt x="19072" y="55"/>
                    <a:pt x="19046" y="67"/>
                    <a:pt x="19021" y="82"/>
                  </a:cubicBezTo>
                  <a:cubicBezTo>
                    <a:pt x="19005" y="93"/>
                    <a:pt x="18991" y="102"/>
                    <a:pt x="18977" y="114"/>
                  </a:cubicBezTo>
                  <a:cubicBezTo>
                    <a:pt x="18954" y="133"/>
                    <a:pt x="18939" y="153"/>
                    <a:pt x="18922" y="174"/>
                  </a:cubicBezTo>
                  <a:cubicBezTo>
                    <a:pt x="18912" y="188"/>
                    <a:pt x="18902" y="199"/>
                    <a:pt x="18894" y="213"/>
                  </a:cubicBezTo>
                  <a:cubicBezTo>
                    <a:pt x="18877" y="246"/>
                    <a:pt x="18868" y="282"/>
                    <a:pt x="18866" y="320"/>
                  </a:cubicBezTo>
                  <a:cubicBezTo>
                    <a:pt x="18865" y="323"/>
                    <a:pt x="18863" y="326"/>
                    <a:pt x="18863" y="329"/>
                  </a:cubicBezTo>
                  <a:lnTo>
                    <a:pt x="18863" y="5305"/>
                  </a:lnTo>
                  <a:lnTo>
                    <a:pt x="15117" y="173"/>
                  </a:lnTo>
                  <a:cubicBezTo>
                    <a:pt x="15039" y="65"/>
                    <a:pt x="14889" y="2"/>
                    <a:pt x="14731" y="2"/>
                  </a:cubicBezTo>
                  <a:cubicBezTo>
                    <a:pt x="14695" y="2"/>
                    <a:pt x="14659" y="5"/>
                    <a:pt x="14623" y="12"/>
                  </a:cubicBezTo>
                  <a:cubicBezTo>
                    <a:pt x="14426" y="49"/>
                    <a:pt x="14290" y="179"/>
                    <a:pt x="14290" y="329"/>
                  </a:cubicBezTo>
                  <a:lnTo>
                    <a:pt x="14290" y="5321"/>
                  </a:lnTo>
                  <a:lnTo>
                    <a:pt x="10471" y="170"/>
                  </a:lnTo>
                  <a:cubicBezTo>
                    <a:pt x="10392" y="64"/>
                    <a:pt x="10244" y="1"/>
                    <a:pt x="10086" y="1"/>
                  </a:cubicBezTo>
                  <a:cubicBezTo>
                    <a:pt x="10049" y="1"/>
                    <a:pt x="10012" y="5"/>
                    <a:pt x="9975" y="12"/>
                  </a:cubicBezTo>
                  <a:cubicBezTo>
                    <a:pt x="9782" y="49"/>
                    <a:pt x="9646" y="179"/>
                    <a:pt x="9646" y="329"/>
                  </a:cubicBezTo>
                  <a:lnTo>
                    <a:pt x="9646" y="5305"/>
                  </a:lnTo>
                  <a:lnTo>
                    <a:pt x="5900" y="173"/>
                  </a:lnTo>
                  <a:cubicBezTo>
                    <a:pt x="5822" y="65"/>
                    <a:pt x="5672" y="2"/>
                    <a:pt x="5513" y="2"/>
                  </a:cubicBezTo>
                  <a:cubicBezTo>
                    <a:pt x="5477" y="2"/>
                    <a:pt x="5441" y="5"/>
                    <a:pt x="5405" y="12"/>
                  </a:cubicBezTo>
                  <a:cubicBezTo>
                    <a:pt x="5210" y="49"/>
                    <a:pt x="5072" y="179"/>
                    <a:pt x="5072" y="329"/>
                  </a:cubicBezTo>
                  <a:lnTo>
                    <a:pt x="5072" y="5415"/>
                  </a:lnTo>
                  <a:lnTo>
                    <a:pt x="818" y="160"/>
                  </a:lnTo>
                  <a:cubicBezTo>
                    <a:pt x="737" y="60"/>
                    <a:pt x="592" y="1"/>
                    <a:pt x="442" y="1"/>
                  </a:cubicBezTo>
                  <a:cubicBezTo>
                    <a:pt x="402" y="1"/>
                    <a:pt x="363" y="5"/>
                    <a:pt x="324" y="13"/>
                  </a:cubicBezTo>
                  <a:cubicBezTo>
                    <a:pt x="132" y="52"/>
                    <a:pt x="0" y="180"/>
                    <a:pt x="0" y="328"/>
                  </a:cubicBezTo>
                  <a:lnTo>
                    <a:pt x="0" y="6594"/>
                  </a:lnTo>
                  <a:cubicBezTo>
                    <a:pt x="0" y="6774"/>
                    <a:pt x="196" y="6921"/>
                    <a:pt x="440" y="6921"/>
                  </a:cubicBezTo>
                  <a:cubicBezTo>
                    <a:pt x="684" y="6921"/>
                    <a:pt x="880" y="6774"/>
                    <a:pt x="880" y="6594"/>
                  </a:cubicBezTo>
                  <a:lnTo>
                    <a:pt x="880" y="1507"/>
                  </a:lnTo>
                  <a:lnTo>
                    <a:pt x="5135" y="6762"/>
                  </a:lnTo>
                  <a:cubicBezTo>
                    <a:pt x="5217" y="6862"/>
                    <a:pt x="5363" y="6920"/>
                    <a:pt x="5515" y="6920"/>
                  </a:cubicBezTo>
                  <a:cubicBezTo>
                    <a:pt x="5553" y="6920"/>
                    <a:pt x="5592" y="6917"/>
                    <a:pt x="5630" y="6909"/>
                  </a:cubicBezTo>
                  <a:cubicBezTo>
                    <a:pt x="5822" y="6869"/>
                    <a:pt x="5954" y="6740"/>
                    <a:pt x="5954" y="6594"/>
                  </a:cubicBezTo>
                  <a:lnTo>
                    <a:pt x="5954" y="1618"/>
                  </a:lnTo>
                  <a:lnTo>
                    <a:pt x="9699" y="6749"/>
                  </a:lnTo>
                  <a:cubicBezTo>
                    <a:pt x="9777" y="6857"/>
                    <a:pt x="9927" y="6921"/>
                    <a:pt x="10085" y="6921"/>
                  </a:cubicBezTo>
                  <a:cubicBezTo>
                    <a:pt x="10121" y="6921"/>
                    <a:pt x="10157" y="6917"/>
                    <a:pt x="10193" y="6910"/>
                  </a:cubicBezTo>
                  <a:cubicBezTo>
                    <a:pt x="10391" y="6874"/>
                    <a:pt x="10526" y="6743"/>
                    <a:pt x="10526" y="6594"/>
                  </a:cubicBezTo>
                  <a:lnTo>
                    <a:pt x="10526" y="1599"/>
                  </a:lnTo>
                  <a:lnTo>
                    <a:pt x="14345" y="6751"/>
                  </a:lnTo>
                  <a:cubicBezTo>
                    <a:pt x="14424" y="6857"/>
                    <a:pt x="14574" y="6921"/>
                    <a:pt x="14732" y="6921"/>
                  </a:cubicBezTo>
                  <a:cubicBezTo>
                    <a:pt x="14768" y="6921"/>
                    <a:pt x="14804" y="6917"/>
                    <a:pt x="14840" y="6910"/>
                  </a:cubicBezTo>
                  <a:cubicBezTo>
                    <a:pt x="15034" y="6874"/>
                    <a:pt x="15172" y="6743"/>
                    <a:pt x="15172" y="6593"/>
                  </a:cubicBezTo>
                  <a:lnTo>
                    <a:pt x="15172" y="1618"/>
                  </a:lnTo>
                  <a:lnTo>
                    <a:pt x="18916" y="6749"/>
                  </a:lnTo>
                  <a:cubicBezTo>
                    <a:pt x="18932" y="6771"/>
                    <a:pt x="18954" y="6786"/>
                    <a:pt x="18974" y="6805"/>
                  </a:cubicBezTo>
                  <a:cubicBezTo>
                    <a:pt x="18983" y="6812"/>
                    <a:pt x="18989" y="6821"/>
                    <a:pt x="19000" y="6828"/>
                  </a:cubicBezTo>
                  <a:cubicBezTo>
                    <a:pt x="19038" y="6855"/>
                    <a:pt x="19083" y="6878"/>
                    <a:pt x="19130" y="6894"/>
                  </a:cubicBezTo>
                  <a:cubicBezTo>
                    <a:pt x="19136" y="6895"/>
                    <a:pt x="19141" y="6895"/>
                    <a:pt x="19147" y="6897"/>
                  </a:cubicBezTo>
                  <a:cubicBezTo>
                    <a:pt x="19192" y="6909"/>
                    <a:pt x="19239" y="6917"/>
                    <a:pt x="19288" y="6918"/>
                  </a:cubicBezTo>
                  <a:cubicBezTo>
                    <a:pt x="19294" y="6918"/>
                    <a:pt x="19299" y="6921"/>
                    <a:pt x="19305" y="6921"/>
                  </a:cubicBezTo>
                  <a:cubicBezTo>
                    <a:pt x="19317" y="6921"/>
                    <a:pt x="19328" y="6915"/>
                    <a:pt x="19342" y="6915"/>
                  </a:cubicBezTo>
                  <a:cubicBezTo>
                    <a:pt x="19365" y="6914"/>
                    <a:pt x="19388" y="6915"/>
                    <a:pt x="19411" y="6910"/>
                  </a:cubicBezTo>
                  <a:cubicBezTo>
                    <a:pt x="19425" y="6907"/>
                    <a:pt x="19435" y="6903"/>
                    <a:pt x="19448" y="6898"/>
                  </a:cubicBezTo>
                  <a:cubicBezTo>
                    <a:pt x="19468" y="6894"/>
                    <a:pt x="19486" y="6887"/>
                    <a:pt x="19505" y="6880"/>
                  </a:cubicBezTo>
                  <a:cubicBezTo>
                    <a:pt x="19534" y="6869"/>
                    <a:pt x="19560" y="6855"/>
                    <a:pt x="19584" y="6840"/>
                  </a:cubicBezTo>
                  <a:cubicBezTo>
                    <a:pt x="19601" y="6831"/>
                    <a:pt x="19616" y="6821"/>
                    <a:pt x="19629" y="6809"/>
                  </a:cubicBezTo>
                  <a:cubicBezTo>
                    <a:pt x="19653" y="6791"/>
                    <a:pt x="19669" y="6771"/>
                    <a:pt x="19685" y="6748"/>
                  </a:cubicBezTo>
                  <a:cubicBezTo>
                    <a:pt x="19695" y="6736"/>
                    <a:pt x="19705" y="6725"/>
                    <a:pt x="19713" y="6711"/>
                  </a:cubicBezTo>
                  <a:cubicBezTo>
                    <a:pt x="19732" y="6677"/>
                    <a:pt x="19741" y="6640"/>
                    <a:pt x="19742" y="6604"/>
                  </a:cubicBezTo>
                  <a:cubicBezTo>
                    <a:pt x="19742" y="6601"/>
                    <a:pt x="19745" y="6598"/>
                    <a:pt x="19745" y="6593"/>
                  </a:cubicBezTo>
                  <a:lnTo>
                    <a:pt x="19745" y="1507"/>
                  </a:lnTo>
                  <a:lnTo>
                    <a:pt x="24000" y="6762"/>
                  </a:lnTo>
                  <a:cubicBezTo>
                    <a:pt x="24081" y="6862"/>
                    <a:pt x="24227" y="6920"/>
                    <a:pt x="24378" y="6920"/>
                  </a:cubicBezTo>
                  <a:cubicBezTo>
                    <a:pt x="24417" y="6920"/>
                    <a:pt x="24456" y="6917"/>
                    <a:pt x="24494" y="6909"/>
                  </a:cubicBezTo>
                  <a:cubicBezTo>
                    <a:pt x="24659" y="6875"/>
                    <a:pt x="24774" y="6772"/>
                    <a:pt x="24804" y="6651"/>
                  </a:cubicBezTo>
                  <a:lnTo>
                    <a:pt x="24804" y="228"/>
                  </a:lnTo>
                  <a:lnTo>
                    <a:pt x="24764" y="173"/>
                  </a:lnTo>
                  <a:cubicBezTo>
                    <a:pt x="24686" y="65"/>
                    <a:pt x="24536" y="2"/>
                    <a:pt x="24378" y="2"/>
                  </a:cubicBezTo>
                  <a:cubicBezTo>
                    <a:pt x="24342" y="2"/>
                    <a:pt x="24306" y="5"/>
                    <a:pt x="24270" y="12"/>
                  </a:cubicBezTo>
                  <a:cubicBezTo>
                    <a:pt x="24073" y="49"/>
                    <a:pt x="23935" y="179"/>
                    <a:pt x="23935" y="329"/>
                  </a:cubicBezTo>
                  <a:lnTo>
                    <a:pt x="23935" y="5415"/>
                  </a:lnTo>
                  <a:lnTo>
                    <a:pt x="19682" y="160"/>
                  </a:lnTo>
                  <a:cubicBezTo>
                    <a:pt x="19669" y="145"/>
                    <a:pt x="19652" y="134"/>
                    <a:pt x="19636" y="121"/>
                  </a:cubicBezTo>
                  <a:cubicBezTo>
                    <a:pt x="19624" y="110"/>
                    <a:pt x="19615" y="101"/>
                    <a:pt x="19603" y="91"/>
                  </a:cubicBezTo>
                  <a:cubicBezTo>
                    <a:pt x="19569" y="68"/>
                    <a:pt x="19532" y="50"/>
                    <a:pt x="19494" y="36"/>
                  </a:cubicBezTo>
                  <a:cubicBezTo>
                    <a:pt x="19486" y="33"/>
                    <a:pt x="19480" y="29"/>
                    <a:pt x="19472" y="27"/>
                  </a:cubicBezTo>
                  <a:cubicBezTo>
                    <a:pt x="19422" y="12"/>
                    <a:pt x="19370" y="4"/>
                    <a:pt x="19314" y="4"/>
                  </a:cubicBezTo>
                  <a:cubicBezTo>
                    <a:pt x="19311" y="4"/>
                    <a:pt x="19307" y="1"/>
                    <a:pt x="19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8" name="Google Shape;2538;p42"/>
            <p:cNvGrpSpPr/>
            <p:nvPr/>
          </p:nvGrpSpPr>
          <p:grpSpPr>
            <a:xfrm flipH="1">
              <a:off x="1320496" y="3626026"/>
              <a:ext cx="186532" cy="186532"/>
              <a:chOff x="4779650" y="2578525"/>
              <a:chExt cx="132650" cy="132650"/>
            </a:xfrm>
          </p:grpSpPr>
          <p:sp>
            <p:nvSpPr>
              <p:cNvPr id="2539" name="Google Shape;2539;p42"/>
              <p:cNvSpPr/>
              <p:nvPr/>
            </p:nvSpPr>
            <p:spPr>
              <a:xfrm>
                <a:off x="477965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2"/>
              <p:cNvSpPr/>
              <p:nvPr/>
            </p:nvSpPr>
            <p:spPr>
              <a:xfrm>
                <a:off x="4795375" y="2596500"/>
                <a:ext cx="96675" cy="96700"/>
              </a:xfrm>
              <a:custGeom>
                <a:rect b="b" l="l" r="r" t="t"/>
                <a:pathLst>
                  <a:path extrusionOk="0" h="3868" w="3867">
                    <a:moveTo>
                      <a:pt x="3867" y="1"/>
                    </a:moveTo>
                    <a:lnTo>
                      <a:pt x="0" y="3867"/>
                    </a:lnTo>
                    <a:lnTo>
                      <a:pt x="3867" y="3867"/>
                    </a:lnTo>
                    <a:lnTo>
                      <a:pt x="3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1" name="Google Shape;2541;p42"/>
            <p:cNvGrpSpPr/>
            <p:nvPr/>
          </p:nvGrpSpPr>
          <p:grpSpPr>
            <a:xfrm flipH="1">
              <a:off x="1065622" y="3626026"/>
              <a:ext cx="186532" cy="186532"/>
              <a:chOff x="4960900" y="2578525"/>
              <a:chExt cx="132650" cy="132650"/>
            </a:xfrm>
          </p:grpSpPr>
          <p:sp>
            <p:nvSpPr>
              <p:cNvPr id="2542" name="Google Shape;2542;p42"/>
              <p:cNvSpPr/>
              <p:nvPr/>
            </p:nvSpPr>
            <p:spPr>
              <a:xfrm>
                <a:off x="4960900" y="2578525"/>
                <a:ext cx="132650" cy="132650"/>
              </a:xfrm>
              <a:custGeom>
                <a:rect b="b" l="l" r="r" t="t"/>
                <a:pathLst>
                  <a:path extrusionOk="0" h="5306" w="5306">
                    <a:moveTo>
                      <a:pt x="1" y="1"/>
                    </a:moveTo>
                    <a:lnTo>
                      <a:pt x="1" y="5306"/>
                    </a:lnTo>
                    <a:lnTo>
                      <a:pt x="5306" y="5306"/>
                    </a:lnTo>
                    <a:lnTo>
                      <a:pt x="53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2"/>
              <p:cNvSpPr/>
              <p:nvPr/>
            </p:nvSpPr>
            <p:spPr>
              <a:xfrm>
                <a:off x="4976650" y="2596500"/>
                <a:ext cx="96700" cy="96700"/>
              </a:xfrm>
              <a:custGeom>
                <a:rect b="b" l="l" r="r" t="t"/>
                <a:pathLst>
                  <a:path extrusionOk="0" h="3868" w="3868">
                    <a:moveTo>
                      <a:pt x="1" y="3867"/>
                    </a:moveTo>
                    <a:lnTo>
                      <a:pt x="3867"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4" name="Google Shape;2544;p42"/>
            <p:cNvGrpSpPr/>
            <p:nvPr/>
          </p:nvGrpSpPr>
          <p:grpSpPr>
            <a:xfrm flipH="1">
              <a:off x="810678" y="3626026"/>
              <a:ext cx="186532" cy="186532"/>
              <a:chOff x="5142200" y="2578525"/>
              <a:chExt cx="132650" cy="132650"/>
            </a:xfrm>
          </p:grpSpPr>
          <p:sp>
            <p:nvSpPr>
              <p:cNvPr id="2545" name="Google Shape;2545;p42"/>
              <p:cNvSpPr/>
              <p:nvPr/>
            </p:nvSpPr>
            <p:spPr>
              <a:xfrm>
                <a:off x="5142200" y="2578525"/>
                <a:ext cx="132650" cy="132650"/>
              </a:xfrm>
              <a:custGeom>
                <a:rect b="b" l="l" r="r" t="t"/>
                <a:pathLst>
                  <a:path extrusionOk="0" h="5306" w="5306">
                    <a:moveTo>
                      <a:pt x="0" y="1"/>
                    </a:moveTo>
                    <a:lnTo>
                      <a:pt x="0" y="5306"/>
                    </a:lnTo>
                    <a:lnTo>
                      <a:pt x="5305" y="5306"/>
                    </a:lnTo>
                    <a:lnTo>
                      <a:pt x="53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2"/>
              <p:cNvSpPr/>
              <p:nvPr/>
            </p:nvSpPr>
            <p:spPr>
              <a:xfrm>
                <a:off x="5157900" y="2596500"/>
                <a:ext cx="96700" cy="96700"/>
              </a:xfrm>
              <a:custGeom>
                <a:rect b="b" l="l" r="r" t="t"/>
                <a:pathLst>
                  <a:path extrusionOk="0" h="3868" w="3868">
                    <a:moveTo>
                      <a:pt x="3867" y="1"/>
                    </a:moveTo>
                    <a:lnTo>
                      <a:pt x="1" y="3867"/>
                    </a:lnTo>
                    <a:lnTo>
                      <a:pt x="3867" y="38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New Corporate Identity Pitch Deck by Slidesgo">
  <a:themeElements>
    <a:clrScheme name="Simple Light">
      <a:dk1>
        <a:srgbClr val="111111"/>
      </a:dk1>
      <a:lt1>
        <a:srgbClr val="FFFFFF"/>
      </a:lt1>
      <a:dk2>
        <a:srgbClr val="2FBB9D"/>
      </a:dk2>
      <a:lt2>
        <a:srgbClr val="FFFFFF"/>
      </a:lt2>
      <a:accent1>
        <a:srgbClr val="FFFFFF"/>
      </a:accent1>
      <a:accent2>
        <a:srgbClr val="FFFFFF"/>
      </a:accent2>
      <a:accent3>
        <a:srgbClr val="FFFFFF"/>
      </a:accent3>
      <a:accent4>
        <a:srgbClr val="FFFFFF"/>
      </a:accent4>
      <a:accent5>
        <a:srgbClr val="FFFFFF"/>
      </a:accent5>
      <a:accent6>
        <a:srgbClr val="FFFFFF"/>
      </a:accent6>
      <a:hlink>
        <a:srgbClr val="11111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