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6" r:id="rId2"/>
    <p:sldId id="278" r:id="rId3"/>
    <p:sldId id="270" r:id="rId4"/>
    <p:sldId id="314" r:id="rId5"/>
    <p:sldId id="31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126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3124495-EC69-4D64-9B23-2F8752FE90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01758" y="-27551"/>
            <a:ext cx="6662605" cy="3833252"/>
          </a:xfrm>
          <a:custGeom>
            <a:avLst/>
            <a:gdLst>
              <a:gd name="connsiteX0" fmla="*/ 0 w 6662605"/>
              <a:gd name="connsiteY0" fmla="*/ 0 h 3833252"/>
              <a:gd name="connsiteX1" fmla="*/ 6662605 w 6662605"/>
              <a:gd name="connsiteY1" fmla="*/ 0 h 3833252"/>
              <a:gd name="connsiteX2" fmla="*/ 6662605 w 6662605"/>
              <a:gd name="connsiteY2" fmla="*/ 3833252 h 3833252"/>
              <a:gd name="connsiteX3" fmla="*/ 0 w 6662605"/>
              <a:gd name="connsiteY3" fmla="*/ 3833252 h 383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2605" h="3833252">
                <a:moveTo>
                  <a:pt x="0" y="0"/>
                </a:moveTo>
                <a:lnTo>
                  <a:pt x="6662605" y="0"/>
                </a:lnTo>
                <a:lnTo>
                  <a:pt x="6662605" y="3833252"/>
                </a:lnTo>
                <a:lnTo>
                  <a:pt x="0" y="3833252"/>
                </a:lnTo>
                <a:close/>
              </a:path>
            </a:pathLst>
          </a:cu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CCAF16-5571-441D-9471-756A9E79ED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D0D66-C34F-447D-B885-DE05320B67DE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771CA9-0AF6-4AB5-A992-5AD77A6349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6"/>
          <a:stretch>
            <a:fillRect/>
          </a:stretch>
        </p:blipFill>
        <p:spPr>
          <a:xfrm rot="15300000">
            <a:off x="8808799" y="3690616"/>
            <a:ext cx="3050410" cy="4360259"/>
          </a:xfrm>
          <a:custGeom>
            <a:avLst/>
            <a:gdLst>
              <a:gd name="connsiteX0" fmla="*/ 1027203 w 3050410"/>
              <a:gd name="connsiteY0" fmla="*/ 0 h 4360259"/>
              <a:gd name="connsiteX1" fmla="*/ 3050410 w 3050410"/>
              <a:gd name="connsiteY1" fmla="*/ 756947 h 4360259"/>
              <a:gd name="connsiteX2" fmla="*/ 2358065 w 3050410"/>
              <a:gd name="connsiteY2" fmla="*/ 4360259 h 4360259"/>
              <a:gd name="connsiteX3" fmla="*/ 0 w 3050410"/>
              <a:gd name="connsiteY3" fmla="*/ 3706811 h 4360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0410" h="4360259">
                <a:moveTo>
                  <a:pt x="1027203" y="0"/>
                </a:moveTo>
                <a:lnTo>
                  <a:pt x="3050410" y="756947"/>
                </a:lnTo>
                <a:lnTo>
                  <a:pt x="2358065" y="4360259"/>
                </a:lnTo>
                <a:lnTo>
                  <a:pt x="0" y="3706811"/>
                </a:lnTo>
                <a:close/>
              </a:path>
            </a:pathLst>
          </a:custGeom>
          <a:ln/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24553FC-679C-449C-B265-78FAA936F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1219200" y="1432027"/>
            <a:ext cx="8571042" cy="91409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defRPr sz="6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5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645E609C-9C08-4416-870B-D7719C383A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15" r="59585" b="33170"/>
          <a:stretch>
            <a:fillRect/>
          </a:stretch>
        </p:blipFill>
        <p:spPr>
          <a:xfrm rot="17693010">
            <a:off x="6979489" y="-4581182"/>
            <a:ext cx="3501335" cy="7851576"/>
          </a:xfrm>
          <a:custGeom>
            <a:avLst/>
            <a:gdLst>
              <a:gd name="connsiteX0" fmla="*/ 287016 w 3501335"/>
              <a:gd name="connsiteY0" fmla="*/ 0 h 7851576"/>
              <a:gd name="connsiteX1" fmla="*/ 3501335 w 3501335"/>
              <a:gd name="connsiteY1" fmla="*/ 6929881 h 7851576"/>
              <a:gd name="connsiteX2" fmla="*/ 1514213 w 3501335"/>
              <a:gd name="connsiteY2" fmla="*/ 7851576 h 7851576"/>
              <a:gd name="connsiteX3" fmla="*/ 0 w 3501335"/>
              <a:gd name="connsiteY3" fmla="*/ 4587024 h 7851576"/>
              <a:gd name="connsiteX4" fmla="*/ 0 w 3501335"/>
              <a:gd name="connsiteY4" fmla="*/ 133128 h 785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1335" h="7851576">
                <a:moveTo>
                  <a:pt x="287016" y="0"/>
                </a:moveTo>
                <a:lnTo>
                  <a:pt x="3501335" y="6929881"/>
                </a:lnTo>
                <a:lnTo>
                  <a:pt x="1514213" y="7851576"/>
                </a:lnTo>
                <a:lnTo>
                  <a:pt x="0" y="4587024"/>
                </a:lnTo>
                <a:lnTo>
                  <a:pt x="0" y="133128"/>
                </a:lnTo>
                <a:close/>
              </a:path>
            </a:pathLst>
          </a:cu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6AD6D6AD-7EF4-4D90-B98F-7F8270442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0745" b="50000"/>
          <a:stretch>
            <a:fillRect/>
          </a:stretch>
        </p:blipFill>
        <p:spPr>
          <a:xfrm>
            <a:off x="-6469" y="874979"/>
            <a:ext cx="4267199" cy="5983021"/>
          </a:xfrm>
          <a:custGeom>
            <a:avLst/>
            <a:gdLst>
              <a:gd name="connsiteX0" fmla="*/ 4267199 w 4267199"/>
              <a:gd name="connsiteY0" fmla="*/ 0 h 5983021"/>
              <a:gd name="connsiteX1" fmla="*/ 4267199 w 4267199"/>
              <a:gd name="connsiteY1" fmla="*/ 5983021 h 5983021"/>
              <a:gd name="connsiteX2" fmla="*/ 0 w 4267199"/>
              <a:gd name="connsiteY2" fmla="*/ 5983020 h 5983021"/>
              <a:gd name="connsiteX3" fmla="*/ 0 w 4267199"/>
              <a:gd name="connsiteY3" fmla="*/ 0 h 5983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7199" h="5983021">
                <a:moveTo>
                  <a:pt x="4267199" y="0"/>
                </a:moveTo>
                <a:lnTo>
                  <a:pt x="4267199" y="5983021"/>
                </a:lnTo>
                <a:lnTo>
                  <a:pt x="0" y="59830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5" name="Picture Placeholder 7">
            <a:extLst>
              <a:ext uri="{FF2B5EF4-FFF2-40B4-BE49-F238E27FC236}">
                <a16:creationId xmlns:a16="http://schemas.microsoft.com/office/drawing/2014/main" id="{41B7872F-62DE-4AE4-AB7A-C4871C0545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75927" y="1746250"/>
            <a:ext cx="2325733" cy="3452428"/>
          </a:xfrm>
          <a:prstGeom prst="roundRect">
            <a:avLst>
              <a:gd name="adj" fmla="val 10622"/>
            </a:avLst>
          </a:pr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B00FEE1E-5F31-4CD5-98B1-79EDE5F1B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7916" y="1853561"/>
            <a:ext cx="3041863" cy="1462125"/>
          </a:xfrm>
        </p:spPr>
        <p:txBody>
          <a:bodyPr wrap="square" lIns="0" tIns="0" rIns="0" bIns="0" anchor="t" anchorCtr="0">
            <a:sp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0A839677-C7C5-4F64-893D-6456E88CC2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96843" y="1746250"/>
            <a:ext cx="2325733" cy="3452428"/>
          </a:xfrm>
          <a:prstGeom prst="roundRect">
            <a:avLst>
              <a:gd name="adj" fmla="val 10622"/>
            </a:avLst>
          </a:pr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7">
            <a:extLst>
              <a:ext uri="{FF2B5EF4-FFF2-40B4-BE49-F238E27FC236}">
                <a16:creationId xmlns:a16="http://schemas.microsoft.com/office/drawing/2014/main" id="{758F89B7-AA19-4BD6-A0A9-81AC4482099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17759" y="1702786"/>
            <a:ext cx="2325733" cy="3452428"/>
          </a:xfrm>
          <a:prstGeom prst="roundRect">
            <a:avLst>
              <a:gd name="adj" fmla="val 10622"/>
            </a:avLst>
          </a:pr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88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grpId="0" nodeType="withEffect" nodePh="1" p14:presetBounceEnd="5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0000" fill="hold" grpId="0" nodeType="withEffect" nodePh="1" p14:presetBounceEnd="50000">
                                      <p:stCondLst>
                                        <p:cond delay="30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50000" fill="hold" grpId="0" nodeType="withEffect" nodePh="1" p14:presetBounceEnd="50000">
                                      <p:stCondLst>
                                        <p:cond delay="600"/>
                                      </p:stCondLst>
                                      <p:endCondLst>
                                        <p:cond evt="begin" delay="0">
                                          <p:tn val="13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0000" fill="hold" grpId="0" nodeType="withEffect" nodePh="1">
                                      <p:stCondLst>
                                        <p:cond delay="30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50000" fill="hold" grpId="0" nodeType="withEffect" nodePh="1">
                                      <p:stCondLst>
                                        <p:cond delay="600"/>
                                      </p:stCondLst>
                                      <p:endCondLst>
                                        <p:cond evt="begin" delay="0">
                                          <p:tn val="13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17" grpId="0"/>
          <p:bldP spid="18" grpId="0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645E609C-9C08-4416-870B-D7719C383A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15" r="59585" b="33170"/>
          <a:stretch>
            <a:fillRect/>
          </a:stretch>
        </p:blipFill>
        <p:spPr>
          <a:xfrm rot="17693010">
            <a:off x="7004889" y="-3628682"/>
            <a:ext cx="3501335" cy="7851576"/>
          </a:xfrm>
          <a:custGeom>
            <a:avLst/>
            <a:gdLst>
              <a:gd name="connsiteX0" fmla="*/ 287016 w 3501335"/>
              <a:gd name="connsiteY0" fmla="*/ 0 h 7851576"/>
              <a:gd name="connsiteX1" fmla="*/ 3501335 w 3501335"/>
              <a:gd name="connsiteY1" fmla="*/ 6929881 h 7851576"/>
              <a:gd name="connsiteX2" fmla="*/ 1514213 w 3501335"/>
              <a:gd name="connsiteY2" fmla="*/ 7851576 h 7851576"/>
              <a:gd name="connsiteX3" fmla="*/ 0 w 3501335"/>
              <a:gd name="connsiteY3" fmla="*/ 4587024 h 7851576"/>
              <a:gd name="connsiteX4" fmla="*/ 0 w 3501335"/>
              <a:gd name="connsiteY4" fmla="*/ 133128 h 785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1335" h="7851576">
                <a:moveTo>
                  <a:pt x="287016" y="0"/>
                </a:moveTo>
                <a:lnTo>
                  <a:pt x="3501335" y="6929881"/>
                </a:lnTo>
                <a:lnTo>
                  <a:pt x="1514213" y="7851576"/>
                </a:lnTo>
                <a:lnTo>
                  <a:pt x="0" y="4587024"/>
                </a:lnTo>
                <a:lnTo>
                  <a:pt x="0" y="133128"/>
                </a:lnTo>
                <a:close/>
              </a:path>
            </a:pathLst>
          </a:cu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6AD6D6AD-7EF4-4D90-B98F-7F8270442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0745" b="50000"/>
          <a:stretch>
            <a:fillRect/>
          </a:stretch>
        </p:blipFill>
        <p:spPr>
          <a:xfrm>
            <a:off x="-6469" y="874979"/>
            <a:ext cx="4267199" cy="5983021"/>
          </a:xfrm>
          <a:custGeom>
            <a:avLst/>
            <a:gdLst>
              <a:gd name="connsiteX0" fmla="*/ 4267199 w 4267199"/>
              <a:gd name="connsiteY0" fmla="*/ 0 h 5983021"/>
              <a:gd name="connsiteX1" fmla="*/ 4267199 w 4267199"/>
              <a:gd name="connsiteY1" fmla="*/ 5983021 h 5983021"/>
              <a:gd name="connsiteX2" fmla="*/ 0 w 4267199"/>
              <a:gd name="connsiteY2" fmla="*/ 5983020 h 5983021"/>
              <a:gd name="connsiteX3" fmla="*/ 0 w 4267199"/>
              <a:gd name="connsiteY3" fmla="*/ 0 h 5983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7199" h="5983021">
                <a:moveTo>
                  <a:pt x="4267199" y="0"/>
                </a:moveTo>
                <a:lnTo>
                  <a:pt x="4267199" y="5983021"/>
                </a:lnTo>
                <a:lnTo>
                  <a:pt x="0" y="59830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5" name="Picture Placeholder 7">
            <a:extLst>
              <a:ext uri="{FF2B5EF4-FFF2-40B4-BE49-F238E27FC236}">
                <a16:creationId xmlns:a16="http://schemas.microsoft.com/office/drawing/2014/main" id="{41B7872F-62DE-4AE4-AB7A-C4871C0545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05358" y="2051543"/>
            <a:ext cx="2325733" cy="2221835"/>
          </a:xfrm>
          <a:prstGeom prst="roundRect">
            <a:avLst>
              <a:gd name="adj" fmla="val 10622"/>
            </a:avLst>
          </a:pr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0A839677-C7C5-4F64-893D-6456E88CC2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47067" y="2051543"/>
            <a:ext cx="2325733" cy="2221835"/>
          </a:xfrm>
          <a:prstGeom prst="roundRect">
            <a:avLst>
              <a:gd name="adj" fmla="val 10622"/>
            </a:avLst>
          </a:pr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45F00C4A-97B7-48F5-B2EA-1CDF174C6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7916" y="1158562"/>
            <a:ext cx="9734884" cy="609398"/>
          </a:xfrm>
        </p:spPr>
        <p:txBody>
          <a:bodyPr wrap="square" lIns="0" tIns="0" rIns="0" bIns="0" anchor="t" anchorCtr="0">
            <a:sp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9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50000" fill="hold" grpId="0" nodeType="withEffect" nodePh="1" p14:presetBounceEnd="50000">
                                      <p:stCondLst>
                                        <p:cond delay="25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0000" fill="hold" grpId="0" nodeType="withEffect" nodePh="1" p14:presetBounceEnd="50000">
                                      <p:stCondLst>
                                        <p:cond delay="50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50000" fill="hold" grpId="0" nodeType="withEffect" nodePh="1">
                                      <p:stCondLst>
                                        <p:cond delay="25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0000" fill="hold" grpId="0" nodeType="withEffect" nodePh="1">
                                      <p:stCondLst>
                                        <p:cond delay="50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17" grpId="0"/>
        </p:bldLst>
      </p:timing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17FF56E-95B3-4034-912C-77361C134745}"/>
              </a:ext>
            </a:extLst>
          </p:cNvPr>
          <p:cNvSpPr/>
          <p:nvPr userDrawn="1"/>
        </p:nvSpPr>
        <p:spPr>
          <a:xfrm>
            <a:off x="4126736" y="0"/>
            <a:ext cx="3938528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itle 3">
            <a:extLst>
              <a:ext uri="{FF2B5EF4-FFF2-40B4-BE49-F238E27FC236}">
                <a16:creationId xmlns:a16="http://schemas.microsoft.com/office/drawing/2014/main" id="{4988657E-9609-4B5A-9283-D7197B83A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7822" y="3657701"/>
            <a:ext cx="3256356" cy="609398"/>
          </a:xfrm>
        </p:spPr>
        <p:txBody>
          <a:bodyPr wrap="square" lIns="0" tIns="0" rIns="0" bIns="0" anchor="t" anchorCtr="0">
            <a:sp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D8A3B55D-59C2-49F2-9505-43067C35A5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333500" cy="6858000"/>
          </a:xfrm>
          <a:custGeom>
            <a:avLst/>
            <a:gdLst>
              <a:gd name="connsiteX0" fmla="*/ 0 w 3938528"/>
              <a:gd name="connsiteY0" fmla="*/ 0 h 6858000"/>
              <a:gd name="connsiteX1" fmla="*/ 3938528 w 3938528"/>
              <a:gd name="connsiteY1" fmla="*/ 0 h 6858000"/>
              <a:gd name="connsiteX2" fmla="*/ 3938528 w 3938528"/>
              <a:gd name="connsiteY2" fmla="*/ 6858000 h 6858000"/>
              <a:gd name="connsiteX3" fmla="*/ 0 w 393852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8528" h="6858000">
                <a:moveTo>
                  <a:pt x="0" y="0"/>
                </a:moveTo>
                <a:lnTo>
                  <a:pt x="3938528" y="0"/>
                </a:lnTo>
                <a:lnTo>
                  <a:pt x="393852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75000"/>
              <a:lumOff val="2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00AB55E5-BF70-4C7E-87E5-04BF74FA4B3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65264" y="0"/>
            <a:ext cx="4126736" cy="6858000"/>
          </a:xfrm>
          <a:custGeom>
            <a:avLst/>
            <a:gdLst>
              <a:gd name="connsiteX0" fmla="*/ 0 w 3938528"/>
              <a:gd name="connsiteY0" fmla="*/ 0 h 6858000"/>
              <a:gd name="connsiteX1" fmla="*/ 3938528 w 3938528"/>
              <a:gd name="connsiteY1" fmla="*/ 0 h 6858000"/>
              <a:gd name="connsiteX2" fmla="*/ 3938528 w 3938528"/>
              <a:gd name="connsiteY2" fmla="*/ 6858000 h 6858000"/>
              <a:gd name="connsiteX3" fmla="*/ 0 w 393852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8528" h="6858000">
                <a:moveTo>
                  <a:pt x="0" y="0"/>
                </a:moveTo>
                <a:lnTo>
                  <a:pt x="3938528" y="0"/>
                </a:lnTo>
                <a:lnTo>
                  <a:pt x="393852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75000"/>
              <a:lumOff val="2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49" name="Picture Placeholder 48">
            <a:extLst>
              <a:ext uri="{FF2B5EF4-FFF2-40B4-BE49-F238E27FC236}">
                <a16:creationId xmlns:a16="http://schemas.microsoft.com/office/drawing/2014/main" id="{18AF77E7-E69B-40CE-9B12-C0B86214E70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34166" y="1981200"/>
            <a:ext cx="1923668" cy="1041400"/>
          </a:xfrm>
          <a:custGeom>
            <a:avLst/>
            <a:gdLst>
              <a:gd name="connsiteX0" fmla="*/ 0 w 3938528"/>
              <a:gd name="connsiteY0" fmla="*/ 0 h 6858000"/>
              <a:gd name="connsiteX1" fmla="*/ 3938528 w 3938528"/>
              <a:gd name="connsiteY1" fmla="*/ 0 h 6858000"/>
              <a:gd name="connsiteX2" fmla="*/ 3938528 w 3938528"/>
              <a:gd name="connsiteY2" fmla="*/ 6858000 h 6858000"/>
              <a:gd name="connsiteX3" fmla="*/ 0 w 393852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8528" h="6858000">
                <a:moveTo>
                  <a:pt x="0" y="0"/>
                </a:moveTo>
                <a:lnTo>
                  <a:pt x="3938528" y="0"/>
                </a:lnTo>
                <a:lnTo>
                  <a:pt x="393852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 dirty="0"/>
          </a:p>
        </p:txBody>
      </p:sp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id="{38174825-F945-454E-BE5C-657E8B740D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33500" y="0"/>
            <a:ext cx="2793236" cy="6858000"/>
          </a:xfrm>
          <a:custGeom>
            <a:avLst/>
            <a:gdLst>
              <a:gd name="connsiteX0" fmla="*/ 0 w 3938528"/>
              <a:gd name="connsiteY0" fmla="*/ 0 h 6858000"/>
              <a:gd name="connsiteX1" fmla="*/ 3938528 w 3938528"/>
              <a:gd name="connsiteY1" fmla="*/ 0 h 6858000"/>
              <a:gd name="connsiteX2" fmla="*/ 3938528 w 3938528"/>
              <a:gd name="connsiteY2" fmla="*/ 6858000 h 6858000"/>
              <a:gd name="connsiteX3" fmla="*/ 0 w 393852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8528" h="6858000">
                <a:moveTo>
                  <a:pt x="0" y="0"/>
                </a:moveTo>
                <a:lnTo>
                  <a:pt x="3938528" y="0"/>
                </a:lnTo>
                <a:lnTo>
                  <a:pt x="393852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2C6691FE-F87B-4F40-889F-23A0A62A781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33500" y="0"/>
            <a:ext cx="2793236" cy="6858000"/>
          </a:xfrm>
          <a:custGeom>
            <a:avLst/>
            <a:gdLst>
              <a:gd name="connsiteX0" fmla="*/ 0 w 3938528"/>
              <a:gd name="connsiteY0" fmla="*/ 0 h 6858000"/>
              <a:gd name="connsiteX1" fmla="*/ 3938528 w 3938528"/>
              <a:gd name="connsiteY1" fmla="*/ 0 h 6858000"/>
              <a:gd name="connsiteX2" fmla="*/ 3938528 w 3938528"/>
              <a:gd name="connsiteY2" fmla="*/ 6858000 h 6858000"/>
              <a:gd name="connsiteX3" fmla="*/ 0 w 393852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8528" h="6858000">
                <a:moveTo>
                  <a:pt x="0" y="0"/>
                </a:moveTo>
                <a:lnTo>
                  <a:pt x="3938528" y="0"/>
                </a:lnTo>
                <a:lnTo>
                  <a:pt x="393852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75000"/>
              <a:lumOff val="2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86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5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6A12C-9582-4AE6-888C-902F1615C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98BBF8-B63C-4C66-A4C9-4195F021BD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5894E-751E-42A5-A293-D0E143A2E300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0685725-209C-4EF0-AAFF-B94208172E5B}"/>
              </a:ext>
            </a:extLst>
          </p:cNvPr>
          <p:cNvGrpSpPr/>
          <p:nvPr userDrawn="1"/>
        </p:nvGrpSpPr>
        <p:grpSpPr>
          <a:xfrm>
            <a:off x="581670" y="1118903"/>
            <a:ext cx="133419" cy="133419"/>
            <a:chOff x="581670" y="1118903"/>
            <a:chExt cx="133419" cy="133419"/>
          </a:xfrm>
          <a:solidFill>
            <a:schemeClr val="tx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FB28060-E30A-4052-8247-D02E1DF6E08E}"/>
                </a:ext>
              </a:extLst>
            </p:cNvPr>
            <p:cNvSpPr/>
            <p:nvPr/>
          </p:nvSpPr>
          <p:spPr>
            <a:xfrm>
              <a:off x="615533" y="1118903"/>
              <a:ext cx="63533" cy="133419"/>
            </a:xfrm>
            <a:custGeom>
              <a:avLst/>
              <a:gdLst>
                <a:gd name="connsiteX0" fmla="*/ 4765 w 63533"/>
                <a:gd name="connsiteY0" fmla="*/ 132378 h 133419"/>
                <a:gd name="connsiteX1" fmla="*/ 4765 w 63533"/>
                <a:gd name="connsiteY1" fmla="*/ 4765 h 133419"/>
                <a:gd name="connsiteX2" fmla="*/ 64651 w 63533"/>
                <a:gd name="connsiteY2" fmla="*/ 4765 h 133419"/>
                <a:gd name="connsiteX3" fmla="*/ 64651 w 63533"/>
                <a:gd name="connsiteY3" fmla="*/ 132378 h 13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33" h="133419">
                  <a:moveTo>
                    <a:pt x="4765" y="132378"/>
                  </a:moveTo>
                  <a:lnTo>
                    <a:pt x="4765" y="4765"/>
                  </a:lnTo>
                  <a:lnTo>
                    <a:pt x="64651" y="4765"/>
                  </a:lnTo>
                  <a:lnTo>
                    <a:pt x="64651" y="1323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341D192-9C3C-4E24-9E55-97BA6D40203F}"/>
                </a:ext>
              </a:extLst>
            </p:cNvPr>
            <p:cNvSpPr/>
            <p:nvPr/>
          </p:nvSpPr>
          <p:spPr>
            <a:xfrm>
              <a:off x="581670" y="1152766"/>
              <a:ext cx="133419" cy="63533"/>
            </a:xfrm>
            <a:custGeom>
              <a:avLst/>
              <a:gdLst>
                <a:gd name="connsiteX0" fmla="*/ 132378 w 133419"/>
                <a:gd name="connsiteY0" fmla="*/ 64651 h 63533"/>
                <a:gd name="connsiteX1" fmla="*/ 4765 w 133419"/>
                <a:gd name="connsiteY1" fmla="*/ 64651 h 63533"/>
                <a:gd name="connsiteX2" fmla="*/ 4765 w 133419"/>
                <a:gd name="connsiteY2" fmla="*/ 4765 h 63533"/>
                <a:gd name="connsiteX3" fmla="*/ 132378 w 133419"/>
                <a:gd name="connsiteY3" fmla="*/ 4765 h 63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419" h="63533">
                  <a:moveTo>
                    <a:pt x="132378" y="64651"/>
                  </a:moveTo>
                  <a:lnTo>
                    <a:pt x="4765" y="64651"/>
                  </a:lnTo>
                  <a:lnTo>
                    <a:pt x="4765" y="4765"/>
                  </a:lnTo>
                  <a:lnTo>
                    <a:pt x="132378" y="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11931439-DB61-46FD-B57A-B8D41A6D9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0668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7" r:id="rId2"/>
    <p:sldLayoutId id="2147483688" r:id="rId3"/>
    <p:sldLayoutId id="2147483692" r:id="rId4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68">
          <p15:clr>
            <a:srgbClr val="F26B43"/>
          </p15:clr>
        </p15:guide>
        <p15:guide id="2" pos="6912">
          <p15:clr>
            <a:srgbClr val="F26B43"/>
          </p15:clr>
        </p15:guide>
        <p15:guide id="3" pos="576">
          <p15:clr>
            <a:srgbClr val="F26B43"/>
          </p15:clr>
        </p15:guide>
        <p15:guide id="4" pos="7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>
            <a:extLst>
              <a:ext uri="{FF2B5EF4-FFF2-40B4-BE49-F238E27FC236}">
                <a16:creationId xmlns:a16="http://schemas.microsoft.com/office/drawing/2014/main" id="{97617A2F-BDF2-4EC5-89D1-1020A54A6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7822" y="2895701"/>
            <a:ext cx="3256356" cy="1966692"/>
          </a:xfrm>
        </p:spPr>
        <p:txBody>
          <a:bodyPr/>
          <a:lstStyle/>
          <a:p>
            <a:r>
              <a:rPr lang="en-US" sz="5400" dirty="0">
                <a:solidFill>
                  <a:srgbClr val="FFFFFF"/>
                </a:solidFill>
              </a:rPr>
              <a:t>CREATIVE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>
                <a:ln>
                  <a:solidFill>
                    <a:schemeClr val="accent1"/>
                  </a:solidFill>
                </a:ln>
                <a:noFill/>
              </a:rPr>
              <a:t>PRESENTETION</a:t>
            </a:r>
            <a:br>
              <a:rPr lang="en-US" dirty="0"/>
            </a:br>
            <a:r>
              <a:rPr lang="en-US" dirty="0">
                <a:solidFill>
                  <a:srgbClr val="FFFFFF"/>
                </a:solidFill>
              </a:rPr>
              <a:t>TEMPLATE</a:t>
            </a:r>
          </a:p>
        </p:txBody>
      </p:sp>
      <p:pic>
        <p:nvPicPr>
          <p:cNvPr id="65" name="Picture Placeholder 64">
            <a:extLst>
              <a:ext uri="{FF2B5EF4-FFF2-40B4-BE49-F238E27FC236}">
                <a16:creationId xmlns:a16="http://schemas.microsoft.com/office/drawing/2014/main" id="{2E5408BB-8945-48C4-B128-BF595FB04C5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30" r="-1047"/>
          <a:stretch/>
        </p:blipFill>
        <p:spPr>
          <a:xfrm>
            <a:off x="5268286" y="885825"/>
            <a:ext cx="1923668" cy="1041400"/>
          </a:xfrm>
        </p:spPr>
      </p:pic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A644CF17-887B-4321-9219-5F0F36F17B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Graphic 3">
            <a:extLst>
              <a:ext uri="{FF2B5EF4-FFF2-40B4-BE49-F238E27FC236}">
                <a16:creationId xmlns:a16="http://schemas.microsoft.com/office/drawing/2014/main" id="{07C4913C-FE96-47F4-9E9D-25C79ED8B52D}"/>
              </a:ext>
            </a:extLst>
          </p:cNvPr>
          <p:cNvSpPr/>
          <p:nvPr/>
        </p:nvSpPr>
        <p:spPr>
          <a:xfrm rot="18857316">
            <a:off x="4554473" y="4985503"/>
            <a:ext cx="262883" cy="377756"/>
          </a:xfrm>
          <a:custGeom>
            <a:avLst/>
            <a:gdLst>
              <a:gd name="connsiteX0" fmla="*/ 3400709 w 3400425"/>
              <a:gd name="connsiteY0" fmla="*/ 884520 h 4886325"/>
              <a:gd name="connsiteX1" fmla="*/ 3070306 w 3400425"/>
              <a:gd name="connsiteY1" fmla="*/ 554117 h 4886325"/>
              <a:gd name="connsiteX2" fmla="*/ 2739903 w 3400425"/>
              <a:gd name="connsiteY2" fmla="*/ 884520 h 4886325"/>
              <a:gd name="connsiteX3" fmla="*/ 2739903 w 3400425"/>
              <a:gd name="connsiteY3" fmla="*/ 2124304 h 4886325"/>
              <a:gd name="connsiteX4" fmla="*/ 2426025 w 3400425"/>
              <a:gd name="connsiteY4" fmla="*/ 1897075 h 4886325"/>
              <a:gd name="connsiteX5" fmla="*/ 2112148 w 3400425"/>
              <a:gd name="connsiteY5" fmla="*/ 2124304 h 4886325"/>
              <a:gd name="connsiteX6" fmla="*/ 2112148 w 3400425"/>
              <a:gd name="connsiteY6" fmla="*/ 1941738 h 4886325"/>
              <a:gd name="connsiteX7" fmla="*/ 1781745 w 3400425"/>
              <a:gd name="connsiteY7" fmla="*/ 1611335 h 4886325"/>
              <a:gd name="connsiteX8" fmla="*/ 1467867 w 3400425"/>
              <a:gd name="connsiteY8" fmla="*/ 1838563 h 4886325"/>
              <a:gd name="connsiteX9" fmla="*/ 1467867 w 3400425"/>
              <a:gd name="connsiteY9" fmla="*/ 337547 h 4886325"/>
              <a:gd name="connsiteX10" fmla="*/ 1137464 w 3400425"/>
              <a:gd name="connsiteY10" fmla="*/ 7144 h 4886325"/>
              <a:gd name="connsiteX11" fmla="*/ 807061 w 3400425"/>
              <a:gd name="connsiteY11" fmla="*/ 337547 h 4886325"/>
              <a:gd name="connsiteX12" fmla="*/ 805994 w 3400425"/>
              <a:gd name="connsiteY12" fmla="*/ 2474662 h 4886325"/>
              <a:gd name="connsiteX13" fmla="*/ 477877 w 3400425"/>
              <a:gd name="connsiteY13" fmla="*/ 2188407 h 4886325"/>
              <a:gd name="connsiteX14" fmla="*/ 128310 w 3400425"/>
              <a:gd name="connsiteY14" fmla="*/ 2169747 h 4886325"/>
              <a:gd name="connsiteX15" fmla="*/ 43737 w 3400425"/>
              <a:gd name="connsiteY15" fmla="*/ 2541813 h 4886325"/>
              <a:gd name="connsiteX16" fmla="*/ 615294 w 3400425"/>
              <a:gd name="connsiteY16" fmla="*/ 3556302 h 4886325"/>
              <a:gd name="connsiteX17" fmla="*/ 1055730 w 3400425"/>
              <a:gd name="connsiteY17" fmla="*/ 4067042 h 4886325"/>
              <a:gd name="connsiteX18" fmla="*/ 1055730 w 3400425"/>
              <a:gd name="connsiteY18" fmla="*/ 4881029 h 4886325"/>
              <a:gd name="connsiteX19" fmla="*/ 2990458 w 3400425"/>
              <a:gd name="connsiteY19" fmla="*/ 4883944 h 4886325"/>
              <a:gd name="connsiteX20" fmla="*/ 2993630 w 3400425"/>
              <a:gd name="connsiteY20" fmla="*/ 4271905 h 4886325"/>
              <a:gd name="connsiteX21" fmla="*/ 3402729 w 3400425"/>
              <a:gd name="connsiteY21" fmla="*/ 3555473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400425" h="4886325">
                <a:moveTo>
                  <a:pt x="3400709" y="884520"/>
                </a:moveTo>
                <a:cubicBezTo>
                  <a:pt x="3400709" y="702050"/>
                  <a:pt x="3252786" y="554117"/>
                  <a:pt x="3070306" y="554117"/>
                </a:cubicBezTo>
                <a:cubicBezTo>
                  <a:pt x="2887826" y="554117"/>
                  <a:pt x="2739903" y="702040"/>
                  <a:pt x="2739903" y="884520"/>
                </a:cubicBezTo>
                <a:lnTo>
                  <a:pt x="2739903" y="2124304"/>
                </a:lnTo>
                <a:cubicBezTo>
                  <a:pt x="2696554" y="1992373"/>
                  <a:pt x="2572453" y="1897075"/>
                  <a:pt x="2426025" y="1897075"/>
                </a:cubicBezTo>
                <a:cubicBezTo>
                  <a:pt x="2279598" y="1897075"/>
                  <a:pt x="2155487" y="1992373"/>
                  <a:pt x="2112148" y="2124304"/>
                </a:cubicBezTo>
                <a:lnTo>
                  <a:pt x="2112148" y="1941738"/>
                </a:lnTo>
                <a:cubicBezTo>
                  <a:pt x="2112148" y="1759268"/>
                  <a:pt x="1964225" y="1611335"/>
                  <a:pt x="1781745" y="1611335"/>
                </a:cubicBezTo>
                <a:cubicBezTo>
                  <a:pt x="1635317" y="1611335"/>
                  <a:pt x="1511206" y="1706632"/>
                  <a:pt x="1467867" y="1838563"/>
                </a:cubicBezTo>
                <a:lnTo>
                  <a:pt x="1467867" y="337547"/>
                </a:lnTo>
                <a:cubicBezTo>
                  <a:pt x="1467867" y="155067"/>
                  <a:pt x="1319935" y="7144"/>
                  <a:pt x="1137464" y="7144"/>
                </a:cubicBezTo>
                <a:cubicBezTo>
                  <a:pt x="954994" y="7144"/>
                  <a:pt x="807061" y="155067"/>
                  <a:pt x="807061" y="337547"/>
                </a:cubicBezTo>
                <a:lnTo>
                  <a:pt x="805994" y="2474662"/>
                </a:lnTo>
                <a:lnTo>
                  <a:pt x="477877" y="2188407"/>
                </a:lnTo>
                <a:cubicBezTo>
                  <a:pt x="379493" y="2102577"/>
                  <a:pt x="235266" y="2094881"/>
                  <a:pt x="128310" y="2169747"/>
                </a:cubicBezTo>
                <a:cubicBezTo>
                  <a:pt x="8599" y="2253548"/>
                  <a:pt x="-27986" y="2414502"/>
                  <a:pt x="43737" y="2541813"/>
                </a:cubicBezTo>
                <a:lnTo>
                  <a:pt x="615294" y="3556302"/>
                </a:lnTo>
                <a:lnTo>
                  <a:pt x="1055730" y="4067042"/>
                </a:lnTo>
                <a:lnTo>
                  <a:pt x="1055730" y="4881029"/>
                </a:lnTo>
                <a:lnTo>
                  <a:pt x="2990458" y="4883944"/>
                </a:lnTo>
                <a:lnTo>
                  <a:pt x="2993630" y="4271905"/>
                </a:lnTo>
                <a:lnTo>
                  <a:pt x="3402729" y="3555473"/>
                </a:ln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1E179A5-CB21-43F5-9955-1DBFED5B6D80}"/>
              </a:ext>
            </a:extLst>
          </p:cNvPr>
          <p:cNvGrpSpPr/>
          <p:nvPr/>
        </p:nvGrpSpPr>
        <p:grpSpPr>
          <a:xfrm rot="1653646">
            <a:off x="7623577" y="4772392"/>
            <a:ext cx="442830" cy="422508"/>
            <a:chOff x="7374635" y="1861355"/>
            <a:chExt cx="3569778" cy="3405953"/>
          </a:xfrm>
          <a:scene3d>
            <a:camera prst="isometricOffAxis1Right"/>
            <a:lightRig rig="threePt" dir="t"/>
          </a:scene3d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CAA3B68-8186-438B-A042-405581AAB247}"/>
                </a:ext>
              </a:extLst>
            </p:cNvPr>
            <p:cNvSpPr/>
            <p:nvPr/>
          </p:nvSpPr>
          <p:spPr>
            <a:xfrm>
              <a:off x="7374635" y="2839860"/>
              <a:ext cx="3569778" cy="2427448"/>
            </a:xfrm>
            <a:custGeom>
              <a:avLst/>
              <a:gdLst>
                <a:gd name="connsiteX0" fmla="*/ 2904936 w 3057827"/>
                <a:gd name="connsiteY0" fmla="*/ 1804118 h 2079322"/>
                <a:gd name="connsiteX1" fmla="*/ 2782623 w 3057827"/>
                <a:gd name="connsiteY1" fmla="*/ 1804118 h 2079322"/>
                <a:gd name="connsiteX2" fmla="*/ 2782623 w 3057827"/>
                <a:gd name="connsiteY2" fmla="*/ 214048 h 2079322"/>
                <a:gd name="connsiteX3" fmla="*/ 2660310 w 3057827"/>
                <a:gd name="connsiteY3" fmla="*/ 91735 h 2079322"/>
                <a:gd name="connsiteX4" fmla="*/ 2171057 w 3057827"/>
                <a:gd name="connsiteY4" fmla="*/ 91735 h 2079322"/>
                <a:gd name="connsiteX5" fmla="*/ 2048744 w 3057827"/>
                <a:gd name="connsiteY5" fmla="*/ 214048 h 2079322"/>
                <a:gd name="connsiteX6" fmla="*/ 2048744 w 3057827"/>
                <a:gd name="connsiteY6" fmla="*/ 1804118 h 2079322"/>
                <a:gd name="connsiteX7" fmla="*/ 1926431 w 3057827"/>
                <a:gd name="connsiteY7" fmla="*/ 1804118 h 2079322"/>
                <a:gd name="connsiteX8" fmla="*/ 1926431 w 3057827"/>
                <a:gd name="connsiteY8" fmla="*/ 703300 h 2079322"/>
                <a:gd name="connsiteX9" fmla="*/ 1804118 w 3057827"/>
                <a:gd name="connsiteY9" fmla="*/ 580987 h 2079322"/>
                <a:gd name="connsiteX10" fmla="*/ 1314866 w 3057827"/>
                <a:gd name="connsiteY10" fmla="*/ 580987 h 2079322"/>
                <a:gd name="connsiteX11" fmla="*/ 1192553 w 3057827"/>
                <a:gd name="connsiteY11" fmla="*/ 703300 h 2079322"/>
                <a:gd name="connsiteX12" fmla="*/ 1192553 w 3057827"/>
                <a:gd name="connsiteY12" fmla="*/ 1804118 h 2079322"/>
                <a:gd name="connsiteX13" fmla="*/ 1070240 w 3057827"/>
                <a:gd name="connsiteY13" fmla="*/ 1804118 h 2079322"/>
                <a:gd name="connsiteX14" fmla="*/ 1070240 w 3057827"/>
                <a:gd name="connsiteY14" fmla="*/ 1070240 h 2079322"/>
                <a:gd name="connsiteX15" fmla="*/ 947926 w 3057827"/>
                <a:gd name="connsiteY15" fmla="*/ 947926 h 2079322"/>
                <a:gd name="connsiteX16" fmla="*/ 458674 w 3057827"/>
                <a:gd name="connsiteY16" fmla="*/ 947926 h 2079322"/>
                <a:gd name="connsiteX17" fmla="*/ 336361 w 3057827"/>
                <a:gd name="connsiteY17" fmla="*/ 1070240 h 2079322"/>
                <a:gd name="connsiteX18" fmla="*/ 336361 w 3057827"/>
                <a:gd name="connsiteY18" fmla="*/ 1804118 h 2079322"/>
                <a:gd name="connsiteX19" fmla="*/ 214048 w 3057827"/>
                <a:gd name="connsiteY19" fmla="*/ 1804118 h 2079322"/>
                <a:gd name="connsiteX20" fmla="*/ 91735 w 3057827"/>
                <a:gd name="connsiteY20" fmla="*/ 1926431 h 2079322"/>
                <a:gd name="connsiteX21" fmla="*/ 214048 w 3057827"/>
                <a:gd name="connsiteY21" fmla="*/ 2048744 h 2079322"/>
                <a:gd name="connsiteX22" fmla="*/ 2904936 w 3057827"/>
                <a:gd name="connsiteY22" fmla="*/ 2048744 h 2079322"/>
                <a:gd name="connsiteX23" fmla="*/ 3027249 w 3057827"/>
                <a:gd name="connsiteY23" fmla="*/ 1926431 h 2079322"/>
                <a:gd name="connsiteX24" fmla="*/ 2904936 w 3057827"/>
                <a:gd name="connsiteY24" fmla="*/ 1804118 h 207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57827" h="2079322">
                  <a:moveTo>
                    <a:pt x="2904936" y="1804118"/>
                  </a:moveTo>
                  <a:lnTo>
                    <a:pt x="2782623" y="1804118"/>
                  </a:lnTo>
                  <a:lnTo>
                    <a:pt x="2782623" y="214048"/>
                  </a:lnTo>
                  <a:cubicBezTo>
                    <a:pt x="2782623" y="146496"/>
                    <a:pt x="2727861" y="91735"/>
                    <a:pt x="2660310" y="91735"/>
                  </a:cubicBezTo>
                  <a:lnTo>
                    <a:pt x="2171057" y="91735"/>
                  </a:lnTo>
                  <a:cubicBezTo>
                    <a:pt x="2103506" y="91735"/>
                    <a:pt x="2048744" y="146496"/>
                    <a:pt x="2048744" y="214048"/>
                  </a:cubicBezTo>
                  <a:lnTo>
                    <a:pt x="2048744" y="1804118"/>
                  </a:lnTo>
                  <a:lnTo>
                    <a:pt x="1926431" y="1804118"/>
                  </a:lnTo>
                  <a:lnTo>
                    <a:pt x="1926431" y="703300"/>
                  </a:lnTo>
                  <a:cubicBezTo>
                    <a:pt x="1926431" y="635749"/>
                    <a:pt x="1871670" y="580987"/>
                    <a:pt x="1804118" y="580987"/>
                  </a:cubicBezTo>
                  <a:lnTo>
                    <a:pt x="1314866" y="580987"/>
                  </a:lnTo>
                  <a:cubicBezTo>
                    <a:pt x="1247314" y="580987"/>
                    <a:pt x="1192553" y="635749"/>
                    <a:pt x="1192553" y="703300"/>
                  </a:cubicBezTo>
                  <a:lnTo>
                    <a:pt x="1192553" y="1804118"/>
                  </a:lnTo>
                  <a:lnTo>
                    <a:pt x="1070240" y="1804118"/>
                  </a:lnTo>
                  <a:lnTo>
                    <a:pt x="1070240" y="1070240"/>
                  </a:lnTo>
                  <a:cubicBezTo>
                    <a:pt x="1070240" y="1002688"/>
                    <a:pt x="1015478" y="947926"/>
                    <a:pt x="947926" y="947926"/>
                  </a:cubicBezTo>
                  <a:lnTo>
                    <a:pt x="458674" y="947926"/>
                  </a:lnTo>
                  <a:cubicBezTo>
                    <a:pt x="391122" y="947926"/>
                    <a:pt x="336361" y="1002688"/>
                    <a:pt x="336361" y="1070240"/>
                  </a:cubicBezTo>
                  <a:lnTo>
                    <a:pt x="336361" y="1804118"/>
                  </a:lnTo>
                  <a:lnTo>
                    <a:pt x="214048" y="1804118"/>
                  </a:lnTo>
                  <a:cubicBezTo>
                    <a:pt x="146496" y="1804118"/>
                    <a:pt x="91735" y="1858880"/>
                    <a:pt x="91735" y="1926431"/>
                  </a:cubicBezTo>
                  <a:cubicBezTo>
                    <a:pt x="91735" y="1993983"/>
                    <a:pt x="146496" y="2048744"/>
                    <a:pt x="214048" y="2048744"/>
                  </a:cubicBezTo>
                  <a:lnTo>
                    <a:pt x="2904936" y="2048744"/>
                  </a:lnTo>
                  <a:cubicBezTo>
                    <a:pt x="2972487" y="2048744"/>
                    <a:pt x="3027249" y="1993983"/>
                    <a:pt x="3027249" y="1926431"/>
                  </a:cubicBezTo>
                  <a:cubicBezTo>
                    <a:pt x="3027249" y="1858880"/>
                    <a:pt x="2972487" y="1804118"/>
                    <a:pt x="2904936" y="18041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BB6BB70-4162-44A0-81F3-6E77FC44C4BF}"/>
                </a:ext>
              </a:extLst>
            </p:cNvPr>
            <p:cNvSpPr/>
            <p:nvPr/>
          </p:nvSpPr>
          <p:spPr>
            <a:xfrm>
              <a:off x="7884919" y="1861355"/>
              <a:ext cx="2570241" cy="1713494"/>
            </a:xfrm>
            <a:custGeom>
              <a:avLst/>
              <a:gdLst>
                <a:gd name="connsiteX0" fmla="*/ 214048 w 2201635"/>
                <a:gd name="connsiteY0" fmla="*/ 1437179 h 1467757"/>
                <a:gd name="connsiteX1" fmla="*/ 1926431 w 2201635"/>
                <a:gd name="connsiteY1" fmla="*/ 536172 h 1467757"/>
                <a:gd name="connsiteX2" fmla="*/ 1926431 w 2201635"/>
                <a:gd name="connsiteY2" fmla="*/ 703300 h 1467757"/>
                <a:gd name="connsiteX3" fmla="*/ 2048744 w 2201635"/>
                <a:gd name="connsiteY3" fmla="*/ 825613 h 1467757"/>
                <a:gd name="connsiteX4" fmla="*/ 2171057 w 2201635"/>
                <a:gd name="connsiteY4" fmla="*/ 703300 h 1467757"/>
                <a:gd name="connsiteX5" fmla="*/ 2171057 w 2201635"/>
                <a:gd name="connsiteY5" fmla="*/ 214048 h 1467757"/>
                <a:gd name="connsiteX6" fmla="*/ 2048744 w 2201635"/>
                <a:gd name="connsiteY6" fmla="*/ 91735 h 1467757"/>
                <a:gd name="connsiteX7" fmla="*/ 1559492 w 2201635"/>
                <a:gd name="connsiteY7" fmla="*/ 91735 h 1467757"/>
                <a:gd name="connsiteX8" fmla="*/ 1437179 w 2201635"/>
                <a:gd name="connsiteY8" fmla="*/ 214048 h 1467757"/>
                <a:gd name="connsiteX9" fmla="*/ 1559492 w 2201635"/>
                <a:gd name="connsiteY9" fmla="*/ 336361 h 1467757"/>
                <a:gd name="connsiteX10" fmla="*/ 1777760 w 2201635"/>
                <a:gd name="connsiteY10" fmla="*/ 336361 h 1467757"/>
                <a:gd name="connsiteX11" fmla="*/ 214048 w 2201635"/>
                <a:gd name="connsiteY11" fmla="*/ 1192553 h 1467757"/>
                <a:gd name="connsiteX12" fmla="*/ 91735 w 2201635"/>
                <a:gd name="connsiteY12" fmla="*/ 1314866 h 1467757"/>
                <a:gd name="connsiteX13" fmla="*/ 214048 w 2201635"/>
                <a:gd name="connsiteY13" fmla="*/ 1437179 h 146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01635" h="1467757">
                  <a:moveTo>
                    <a:pt x="214048" y="1437179"/>
                  </a:moveTo>
                  <a:cubicBezTo>
                    <a:pt x="948978" y="1437179"/>
                    <a:pt x="1600919" y="874037"/>
                    <a:pt x="1926431" y="536172"/>
                  </a:cubicBezTo>
                  <a:lnTo>
                    <a:pt x="1926431" y="703300"/>
                  </a:lnTo>
                  <a:cubicBezTo>
                    <a:pt x="1926431" y="770852"/>
                    <a:pt x="1981193" y="825613"/>
                    <a:pt x="2048744" y="825613"/>
                  </a:cubicBezTo>
                  <a:cubicBezTo>
                    <a:pt x="2116296" y="825613"/>
                    <a:pt x="2171057" y="770852"/>
                    <a:pt x="2171057" y="703300"/>
                  </a:cubicBezTo>
                  <a:lnTo>
                    <a:pt x="2171057" y="214048"/>
                  </a:lnTo>
                  <a:cubicBezTo>
                    <a:pt x="2168546" y="147564"/>
                    <a:pt x="2115228" y="94246"/>
                    <a:pt x="2048744" y="91735"/>
                  </a:cubicBezTo>
                  <a:lnTo>
                    <a:pt x="1559492" y="91735"/>
                  </a:lnTo>
                  <a:cubicBezTo>
                    <a:pt x="1491940" y="91735"/>
                    <a:pt x="1437179" y="146496"/>
                    <a:pt x="1437179" y="214048"/>
                  </a:cubicBezTo>
                  <a:cubicBezTo>
                    <a:pt x="1437179" y="281600"/>
                    <a:pt x="1491940" y="336361"/>
                    <a:pt x="1559492" y="336361"/>
                  </a:cubicBezTo>
                  <a:lnTo>
                    <a:pt x="1777760" y="336361"/>
                  </a:lnTo>
                  <a:cubicBezTo>
                    <a:pt x="1488660" y="641177"/>
                    <a:pt x="875052" y="1192553"/>
                    <a:pt x="214048" y="1192553"/>
                  </a:cubicBezTo>
                  <a:cubicBezTo>
                    <a:pt x="146496" y="1192553"/>
                    <a:pt x="91735" y="1247314"/>
                    <a:pt x="91735" y="1314866"/>
                  </a:cubicBezTo>
                  <a:cubicBezTo>
                    <a:pt x="91735" y="1382417"/>
                    <a:pt x="146496" y="1437179"/>
                    <a:pt x="214048" y="143717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9C4E70B-1669-48B4-897C-E84673782F2E}"/>
              </a:ext>
            </a:extLst>
          </p:cNvPr>
          <p:cNvGrpSpPr/>
          <p:nvPr/>
        </p:nvGrpSpPr>
        <p:grpSpPr>
          <a:xfrm rot="19823001">
            <a:off x="4625649" y="2124329"/>
            <a:ext cx="411027" cy="375948"/>
            <a:chOff x="3910723" y="3377821"/>
            <a:chExt cx="501681" cy="458866"/>
          </a:xfrm>
          <a:solidFill>
            <a:schemeClr val="accent1"/>
          </a:solidFill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765A4F7-5ABC-4E11-B12E-DA9AEBA83DA7}"/>
                </a:ext>
              </a:extLst>
            </p:cNvPr>
            <p:cNvSpPr/>
            <p:nvPr/>
          </p:nvSpPr>
          <p:spPr>
            <a:xfrm>
              <a:off x="3910723" y="3377821"/>
              <a:ext cx="501681" cy="340975"/>
            </a:xfrm>
            <a:custGeom>
              <a:avLst/>
              <a:gdLst>
                <a:gd name="connsiteX0" fmla="*/ 418286 w 501681"/>
                <a:gd name="connsiteY0" fmla="*/ -3 h 340975"/>
                <a:gd name="connsiteX1" fmla="*/ 83825 w 501681"/>
                <a:gd name="connsiteY1" fmla="*/ -3 h 340975"/>
                <a:gd name="connsiteX2" fmla="*/ 215 w 501681"/>
                <a:gd name="connsiteY2" fmla="*/ 83608 h 340975"/>
                <a:gd name="connsiteX3" fmla="*/ 215 w 501681"/>
                <a:gd name="connsiteY3" fmla="*/ 257363 h 340975"/>
                <a:gd name="connsiteX4" fmla="*/ 83825 w 501681"/>
                <a:gd name="connsiteY4" fmla="*/ 340973 h 340975"/>
                <a:gd name="connsiteX5" fmla="*/ 418286 w 501681"/>
                <a:gd name="connsiteY5" fmla="*/ 340973 h 340975"/>
                <a:gd name="connsiteX6" fmla="*/ 501897 w 501681"/>
                <a:gd name="connsiteY6" fmla="*/ 257363 h 340975"/>
                <a:gd name="connsiteX7" fmla="*/ 501897 w 501681"/>
                <a:gd name="connsiteY7" fmla="*/ 83608 h 340975"/>
                <a:gd name="connsiteX8" fmla="*/ 418286 w 501681"/>
                <a:gd name="connsiteY8" fmla="*/ -3 h 340975"/>
                <a:gd name="connsiteX9" fmla="*/ 330161 w 501681"/>
                <a:gd name="connsiteY9" fmla="*/ 199499 h 340975"/>
                <a:gd name="connsiteX10" fmla="*/ 236511 w 501681"/>
                <a:gd name="connsiteY10" fmla="*/ 253515 h 340975"/>
                <a:gd name="connsiteX11" fmla="*/ 219785 w 501681"/>
                <a:gd name="connsiteY11" fmla="*/ 258030 h 340975"/>
                <a:gd name="connsiteX12" fmla="*/ 203059 w 501681"/>
                <a:gd name="connsiteY12" fmla="*/ 253515 h 340975"/>
                <a:gd name="connsiteX13" fmla="*/ 186334 w 501681"/>
                <a:gd name="connsiteY13" fmla="*/ 224587 h 340975"/>
                <a:gd name="connsiteX14" fmla="*/ 186334 w 501681"/>
                <a:gd name="connsiteY14" fmla="*/ 116555 h 340975"/>
                <a:gd name="connsiteX15" fmla="*/ 219636 w 501681"/>
                <a:gd name="connsiteY15" fmla="*/ 82973 h 340975"/>
                <a:gd name="connsiteX16" fmla="*/ 236502 w 501681"/>
                <a:gd name="connsiteY16" fmla="*/ 87456 h 340975"/>
                <a:gd name="connsiteX17" fmla="*/ 330151 w 501681"/>
                <a:gd name="connsiteY17" fmla="*/ 141634 h 340975"/>
                <a:gd name="connsiteX18" fmla="*/ 342425 w 501681"/>
                <a:gd name="connsiteY18" fmla="*/ 187225 h 340975"/>
                <a:gd name="connsiteX19" fmla="*/ 330151 w 501681"/>
                <a:gd name="connsiteY19" fmla="*/ 199499 h 34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1681" h="340975">
                  <a:moveTo>
                    <a:pt x="418286" y="-3"/>
                  </a:moveTo>
                  <a:lnTo>
                    <a:pt x="83825" y="-3"/>
                  </a:lnTo>
                  <a:cubicBezTo>
                    <a:pt x="37681" y="76"/>
                    <a:pt x="294" y="37464"/>
                    <a:pt x="215" y="83608"/>
                  </a:cubicBezTo>
                  <a:lnTo>
                    <a:pt x="215" y="257363"/>
                  </a:lnTo>
                  <a:cubicBezTo>
                    <a:pt x="236" y="303531"/>
                    <a:pt x="37657" y="340952"/>
                    <a:pt x="83825" y="340973"/>
                  </a:cubicBezTo>
                  <a:lnTo>
                    <a:pt x="418286" y="340973"/>
                  </a:lnTo>
                  <a:cubicBezTo>
                    <a:pt x="464454" y="340952"/>
                    <a:pt x="501876" y="303531"/>
                    <a:pt x="501897" y="257363"/>
                  </a:cubicBezTo>
                  <a:lnTo>
                    <a:pt x="501897" y="83608"/>
                  </a:lnTo>
                  <a:cubicBezTo>
                    <a:pt x="501818" y="37464"/>
                    <a:pt x="464430" y="76"/>
                    <a:pt x="418286" y="-3"/>
                  </a:cubicBezTo>
                  <a:close/>
                  <a:moveTo>
                    <a:pt x="330161" y="199499"/>
                  </a:moveTo>
                  <a:lnTo>
                    <a:pt x="236511" y="253515"/>
                  </a:lnTo>
                  <a:cubicBezTo>
                    <a:pt x="231437" y="256481"/>
                    <a:pt x="225663" y="258039"/>
                    <a:pt x="219785" y="258030"/>
                  </a:cubicBezTo>
                  <a:cubicBezTo>
                    <a:pt x="213913" y="257996"/>
                    <a:pt x="208151" y="256441"/>
                    <a:pt x="203059" y="253515"/>
                  </a:cubicBezTo>
                  <a:cubicBezTo>
                    <a:pt x="192706" y="247565"/>
                    <a:pt x="186325" y="236530"/>
                    <a:pt x="186334" y="224587"/>
                  </a:cubicBezTo>
                  <a:lnTo>
                    <a:pt x="186334" y="116555"/>
                  </a:lnTo>
                  <a:cubicBezTo>
                    <a:pt x="186256" y="98085"/>
                    <a:pt x="201166" y="83051"/>
                    <a:pt x="219636" y="82973"/>
                  </a:cubicBezTo>
                  <a:cubicBezTo>
                    <a:pt x="225556" y="82948"/>
                    <a:pt x="231375" y="84496"/>
                    <a:pt x="236502" y="87456"/>
                  </a:cubicBezTo>
                  <a:lnTo>
                    <a:pt x="330151" y="141634"/>
                  </a:lnTo>
                  <a:cubicBezTo>
                    <a:pt x="346131" y="150834"/>
                    <a:pt x="351626" y="171245"/>
                    <a:pt x="342425" y="187225"/>
                  </a:cubicBezTo>
                  <a:cubicBezTo>
                    <a:pt x="339488" y="192326"/>
                    <a:pt x="335253" y="196561"/>
                    <a:pt x="330151" y="1994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0BCE32F-C43B-424B-BDDC-275D4C828B04}"/>
                </a:ext>
              </a:extLst>
            </p:cNvPr>
            <p:cNvSpPr/>
            <p:nvPr/>
          </p:nvSpPr>
          <p:spPr>
            <a:xfrm>
              <a:off x="4130293" y="3494379"/>
              <a:ext cx="93649" cy="108032"/>
            </a:xfrm>
            <a:custGeom>
              <a:avLst/>
              <a:gdLst>
                <a:gd name="connsiteX0" fmla="*/ 225 w 93649"/>
                <a:gd name="connsiteY0" fmla="*/ 108035 h 108032"/>
                <a:gd name="connsiteX1" fmla="*/ 93875 w 93649"/>
                <a:gd name="connsiteY1" fmla="*/ 54019 h 108032"/>
                <a:gd name="connsiteX2" fmla="*/ 225 w 93649"/>
                <a:gd name="connsiteY2" fmla="*/ 3 h 10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649" h="108032">
                  <a:moveTo>
                    <a:pt x="225" y="108035"/>
                  </a:moveTo>
                  <a:lnTo>
                    <a:pt x="93875" y="54019"/>
                  </a:lnTo>
                  <a:lnTo>
                    <a:pt x="225" y="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1CAF25D-D705-44C9-ACAC-6FD3141EE6DC}"/>
                </a:ext>
              </a:extLst>
            </p:cNvPr>
            <p:cNvSpPr/>
            <p:nvPr/>
          </p:nvSpPr>
          <p:spPr>
            <a:xfrm>
              <a:off x="3989152" y="3745982"/>
              <a:ext cx="344831" cy="90705"/>
            </a:xfrm>
            <a:custGeom>
              <a:avLst/>
              <a:gdLst>
                <a:gd name="connsiteX0" fmla="*/ 90696 w 344831"/>
                <a:gd name="connsiteY0" fmla="*/ 14 h 90705"/>
                <a:gd name="connsiteX1" fmla="*/ 73970 w 344831"/>
                <a:gd name="connsiteY1" fmla="*/ 16721 h 90705"/>
                <a:gd name="connsiteX2" fmla="*/ 73970 w 344831"/>
                <a:gd name="connsiteY2" fmla="*/ 16740 h 90705"/>
                <a:gd name="connsiteX3" fmla="*/ 73970 w 344831"/>
                <a:gd name="connsiteY3" fmla="*/ 28446 h 90705"/>
                <a:gd name="connsiteX4" fmla="*/ 17344 w 344831"/>
                <a:gd name="connsiteY4" fmla="*/ 28446 h 90705"/>
                <a:gd name="connsiteX5" fmla="*/ 223 w 344831"/>
                <a:gd name="connsiteY5" fmla="*/ 44768 h 90705"/>
                <a:gd name="connsiteX6" fmla="*/ 16545 w 344831"/>
                <a:gd name="connsiteY6" fmla="*/ 61888 h 90705"/>
                <a:gd name="connsiteX7" fmla="*/ 17344 w 344831"/>
                <a:gd name="connsiteY7" fmla="*/ 61888 h 90705"/>
                <a:gd name="connsiteX8" fmla="*/ 73979 w 344831"/>
                <a:gd name="connsiteY8" fmla="*/ 61888 h 90705"/>
                <a:gd name="connsiteX9" fmla="*/ 73979 w 344831"/>
                <a:gd name="connsiteY9" fmla="*/ 73595 h 90705"/>
                <a:gd name="connsiteX10" fmla="*/ 90301 w 344831"/>
                <a:gd name="connsiteY10" fmla="*/ 90715 h 90705"/>
                <a:gd name="connsiteX11" fmla="*/ 107422 w 344831"/>
                <a:gd name="connsiteY11" fmla="*/ 74393 h 90705"/>
                <a:gd name="connsiteX12" fmla="*/ 107422 w 344831"/>
                <a:gd name="connsiteY12" fmla="*/ 73595 h 90705"/>
                <a:gd name="connsiteX13" fmla="*/ 107422 w 344831"/>
                <a:gd name="connsiteY13" fmla="*/ 61888 h 90705"/>
                <a:gd name="connsiteX14" fmla="*/ 327925 w 344831"/>
                <a:gd name="connsiteY14" fmla="*/ 61888 h 90705"/>
                <a:gd name="connsiteX15" fmla="*/ 345046 w 344831"/>
                <a:gd name="connsiteY15" fmla="*/ 45566 h 90705"/>
                <a:gd name="connsiteX16" fmla="*/ 328724 w 344831"/>
                <a:gd name="connsiteY16" fmla="*/ 28446 h 90705"/>
                <a:gd name="connsiteX17" fmla="*/ 327925 w 344831"/>
                <a:gd name="connsiteY17" fmla="*/ 28446 h 90705"/>
                <a:gd name="connsiteX18" fmla="*/ 107422 w 344831"/>
                <a:gd name="connsiteY18" fmla="*/ 28446 h 90705"/>
                <a:gd name="connsiteX19" fmla="*/ 107422 w 344831"/>
                <a:gd name="connsiteY19" fmla="*/ 16740 h 90705"/>
                <a:gd name="connsiteX20" fmla="*/ 90715 w 344831"/>
                <a:gd name="connsiteY20" fmla="*/ 14 h 90705"/>
                <a:gd name="connsiteX21" fmla="*/ 90696 w 344831"/>
                <a:gd name="connsiteY21" fmla="*/ 14 h 9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4831" h="90705">
                  <a:moveTo>
                    <a:pt x="90696" y="14"/>
                  </a:moveTo>
                  <a:cubicBezTo>
                    <a:pt x="81463" y="8"/>
                    <a:pt x="73975" y="7488"/>
                    <a:pt x="73970" y="16721"/>
                  </a:cubicBezTo>
                  <a:cubicBezTo>
                    <a:pt x="73970" y="16728"/>
                    <a:pt x="73970" y="16733"/>
                    <a:pt x="73970" y="16740"/>
                  </a:cubicBezTo>
                  <a:lnTo>
                    <a:pt x="73970" y="28446"/>
                  </a:lnTo>
                  <a:lnTo>
                    <a:pt x="17344" y="28446"/>
                  </a:lnTo>
                  <a:cubicBezTo>
                    <a:pt x="8109" y="28226"/>
                    <a:pt x="444" y="35534"/>
                    <a:pt x="223" y="44768"/>
                  </a:cubicBezTo>
                  <a:cubicBezTo>
                    <a:pt x="3" y="54003"/>
                    <a:pt x="7311" y="61668"/>
                    <a:pt x="16545" y="61888"/>
                  </a:cubicBezTo>
                  <a:cubicBezTo>
                    <a:pt x="16811" y="61895"/>
                    <a:pt x="17078" y="61895"/>
                    <a:pt x="17344" y="61888"/>
                  </a:cubicBezTo>
                  <a:lnTo>
                    <a:pt x="73979" y="61888"/>
                  </a:lnTo>
                  <a:lnTo>
                    <a:pt x="73979" y="73595"/>
                  </a:lnTo>
                  <a:cubicBezTo>
                    <a:pt x="73759" y="82829"/>
                    <a:pt x="81067" y="90495"/>
                    <a:pt x="90301" y="90715"/>
                  </a:cubicBezTo>
                  <a:cubicBezTo>
                    <a:pt x="99536" y="90935"/>
                    <a:pt x="107202" y="83627"/>
                    <a:pt x="107422" y="74393"/>
                  </a:cubicBezTo>
                  <a:cubicBezTo>
                    <a:pt x="107428" y="74127"/>
                    <a:pt x="107428" y="73860"/>
                    <a:pt x="107422" y="73595"/>
                  </a:cubicBezTo>
                  <a:lnTo>
                    <a:pt x="107422" y="61888"/>
                  </a:lnTo>
                  <a:lnTo>
                    <a:pt x="327925" y="61888"/>
                  </a:lnTo>
                  <a:cubicBezTo>
                    <a:pt x="337160" y="62108"/>
                    <a:pt x="344826" y="54801"/>
                    <a:pt x="345046" y="45566"/>
                  </a:cubicBezTo>
                  <a:cubicBezTo>
                    <a:pt x="345266" y="36332"/>
                    <a:pt x="337958" y="28666"/>
                    <a:pt x="328724" y="28446"/>
                  </a:cubicBezTo>
                  <a:cubicBezTo>
                    <a:pt x="328458" y="28439"/>
                    <a:pt x="328191" y="28439"/>
                    <a:pt x="327925" y="28446"/>
                  </a:cubicBezTo>
                  <a:lnTo>
                    <a:pt x="107422" y="28446"/>
                  </a:lnTo>
                  <a:lnTo>
                    <a:pt x="107422" y="16740"/>
                  </a:lnTo>
                  <a:cubicBezTo>
                    <a:pt x="107427" y="7507"/>
                    <a:pt x="99947" y="20"/>
                    <a:pt x="90715" y="14"/>
                  </a:cubicBezTo>
                  <a:cubicBezTo>
                    <a:pt x="90708" y="14"/>
                    <a:pt x="90702" y="14"/>
                    <a:pt x="90696" y="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1ABCF2E-5973-4E55-AC75-7F6F170880D6}"/>
              </a:ext>
            </a:extLst>
          </p:cNvPr>
          <p:cNvGrpSpPr/>
          <p:nvPr/>
        </p:nvGrpSpPr>
        <p:grpSpPr>
          <a:xfrm rot="21013251">
            <a:off x="7286279" y="1976756"/>
            <a:ext cx="529356" cy="543670"/>
            <a:chOff x="7441404" y="965435"/>
            <a:chExt cx="3259501" cy="334764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8E4D9D8-C98E-449F-ADAB-B34576A7534A}"/>
                </a:ext>
              </a:extLst>
            </p:cNvPr>
            <p:cNvSpPr/>
            <p:nvPr/>
          </p:nvSpPr>
          <p:spPr>
            <a:xfrm>
              <a:off x="7720884" y="2954328"/>
              <a:ext cx="562640" cy="47147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858EEB2-5994-43C3-9CE1-AB74E1C38160}"/>
                </a:ext>
              </a:extLst>
            </p:cNvPr>
            <p:cNvGrpSpPr/>
            <p:nvPr/>
          </p:nvGrpSpPr>
          <p:grpSpPr>
            <a:xfrm>
              <a:off x="7441404" y="965435"/>
              <a:ext cx="3259501" cy="3347640"/>
              <a:chOff x="1266601" y="2873802"/>
              <a:chExt cx="3259501" cy="3347640"/>
            </a:xfrm>
            <a:solidFill>
              <a:schemeClr val="accent1"/>
            </a:solidFill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5AD64D63-5A40-483D-9C2D-6F110DB137BA}"/>
                  </a:ext>
                </a:extLst>
              </p:cNvPr>
              <p:cNvSpPr/>
              <p:nvPr/>
            </p:nvSpPr>
            <p:spPr>
              <a:xfrm rot="518239">
                <a:off x="2731452" y="2892128"/>
                <a:ext cx="1758784" cy="1758783"/>
              </a:xfrm>
              <a:custGeom>
                <a:avLst/>
                <a:gdLst>
                  <a:gd name="connsiteX0" fmla="*/ 1702480 w 1758783"/>
                  <a:gd name="connsiteY0" fmla="*/ 1415554 h 1758783"/>
                  <a:gd name="connsiteX1" fmla="*/ 351680 w 1758783"/>
                  <a:gd name="connsiteY1" fmla="*/ 64558 h 1758783"/>
                  <a:gd name="connsiteX2" fmla="*/ 64559 w 1758783"/>
                  <a:gd name="connsiteY2" fmla="*/ 64518 h 1758783"/>
                  <a:gd name="connsiteX3" fmla="*/ 64518 w 1758783"/>
                  <a:gd name="connsiteY3" fmla="*/ 351639 h 1758783"/>
                  <a:gd name="connsiteX4" fmla="*/ 1415514 w 1758783"/>
                  <a:gd name="connsiteY4" fmla="*/ 1702520 h 1758783"/>
                  <a:gd name="connsiteX5" fmla="*/ 1702480 w 1758783"/>
                  <a:gd name="connsiteY5" fmla="*/ 1698384 h 1758783"/>
                  <a:gd name="connsiteX6" fmla="*/ 1702480 w 1758783"/>
                  <a:gd name="connsiteY6" fmla="*/ 1415554 h 175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8783" h="1758783">
                    <a:moveTo>
                      <a:pt x="1702480" y="1415554"/>
                    </a:moveTo>
                    <a:lnTo>
                      <a:pt x="351680" y="64558"/>
                    </a:lnTo>
                    <a:cubicBezTo>
                      <a:pt x="272405" y="-14739"/>
                      <a:pt x="143856" y="-14757"/>
                      <a:pt x="64559" y="64518"/>
                    </a:cubicBezTo>
                    <a:cubicBezTo>
                      <a:pt x="-14739" y="143793"/>
                      <a:pt x="-14757" y="272342"/>
                      <a:pt x="64518" y="351639"/>
                    </a:cubicBezTo>
                    <a:lnTo>
                      <a:pt x="1415514" y="1702520"/>
                    </a:lnTo>
                    <a:cubicBezTo>
                      <a:pt x="1495900" y="1780621"/>
                      <a:pt x="1624379" y="1778769"/>
                      <a:pt x="1702480" y="1698384"/>
                    </a:cubicBezTo>
                    <a:cubicBezTo>
                      <a:pt x="1778994" y="1619632"/>
                      <a:pt x="1778994" y="1494306"/>
                      <a:pt x="1702480" y="14155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4C4BC38C-53E7-49BD-8651-94797EFD2C0C}"/>
                  </a:ext>
                </a:extLst>
              </p:cNvPr>
              <p:cNvSpPr/>
              <p:nvPr/>
            </p:nvSpPr>
            <p:spPr>
              <a:xfrm rot="518239">
                <a:off x="2124854" y="3339922"/>
                <a:ext cx="1765548" cy="1765548"/>
              </a:xfrm>
              <a:custGeom>
                <a:avLst/>
                <a:gdLst>
                  <a:gd name="connsiteX0" fmla="*/ 496302 w 1765548"/>
                  <a:gd name="connsiteY0" fmla="*/ 5073 h 1765547"/>
                  <a:gd name="connsiteX1" fmla="*/ 486155 w 1765548"/>
                  <a:gd name="connsiteY1" fmla="*/ 56038 h 1765547"/>
                  <a:gd name="connsiteX2" fmla="*/ 5073 w 1765548"/>
                  <a:gd name="connsiteY2" fmla="*/ 1030444 h 1765547"/>
                  <a:gd name="connsiteX3" fmla="*/ 740002 w 1765548"/>
                  <a:gd name="connsiteY3" fmla="*/ 1765426 h 1765547"/>
                  <a:gd name="connsiteX4" fmla="*/ 1709700 w 1765548"/>
                  <a:gd name="connsiteY4" fmla="*/ 1279630 h 1765547"/>
                  <a:gd name="connsiteX5" fmla="*/ 1760759 w 1765548"/>
                  <a:gd name="connsiteY5" fmla="*/ 1269483 h 1765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5548" h="1765547">
                    <a:moveTo>
                      <a:pt x="496302" y="5073"/>
                    </a:moveTo>
                    <a:lnTo>
                      <a:pt x="486155" y="56038"/>
                    </a:lnTo>
                    <a:cubicBezTo>
                      <a:pt x="414539" y="414275"/>
                      <a:pt x="240487" y="754606"/>
                      <a:pt x="5073" y="1030444"/>
                    </a:cubicBezTo>
                    <a:lnTo>
                      <a:pt x="740002" y="1765426"/>
                    </a:lnTo>
                    <a:cubicBezTo>
                      <a:pt x="1015806" y="1530060"/>
                      <a:pt x="1351450" y="1351334"/>
                      <a:pt x="1709700" y="1279630"/>
                    </a:cubicBezTo>
                    <a:lnTo>
                      <a:pt x="1760759" y="126948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59C196D-A25B-4F0F-9B2E-EEA7B5B4B28F}"/>
                  </a:ext>
                </a:extLst>
              </p:cNvPr>
              <p:cNvSpPr/>
              <p:nvPr/>
            </p:nvSpPr>
            <p:spPr>
              <a:xfrm rot="518239">
                <a:off x="1266601" y="4363673"/>
                <a:ext cx="1312323" cy="1312323"/>
              </a:xfrm>
              <a:custGeom>
                <a:avLst/>
                <a:gdLst>
                  <a:gd name="connsiteX0" fmla="*/ 596545 w 1312323"/>
                  <a:gd name="connsiteY0" fmla="*/ 5073 h 1312322"/>
                  <a:gd name="connsiteX1" fmla="*/ 94257 w 1312323"/>
                  <a:gd name="connsiteY1" fmla="*/ 507260 h 1312322"/>
                  <a:gd name="connsiteX2" fmla="*/ 94207 w 1312323"/>
                  <a:gd name="connsiteY2" fmla="*/ 937753 h 1312322"/>
                  <a:gd name="connsiteX3" fmla="*/ 94257 w 1312323"/>
                  <a:gd name="connsiteY3" fmla="*/ 937803 h 1312322"/>
                  <a:gd name="connsiteX4" fmla="*/ 381222 w 1312323"/>
                  <a:gd name="connsiteY4" fmla="*/ 1224796 h 1312322"/>
                  <a:gd name="connsiteX5" fmla="*/ 811716 w 1312323"/>
                  <a:gd name="connsiteY5" fmla="*/ 1224846 h 1312322"/>
                  <a:gd name="connsiteX6" fmla="*/ 811766 w 1312323"/>
                  <a:gd name="connsiteY6" fmla="*/ 1224796 h 1312322"/>
                  <a:gd name="connsiteX7" fmla="*/ 1314007 w 1312323"/>
                  <a:gd name="connsiteY7" fmla="*/ 722555 h 1312322"/>
                  <a:gd name="connsiteX8" fmla="*/ 668290 w 1312323"/>
                  <a:gd name="connsiteY8" fmla="*/ 794327 h 1312322"/>
                  <a:gd name="connsiteX9" fmla="*/ 524807 w 1312323"/>
                  <a:gd name="connsiteY9" fmla="*/ 792259 h 1312322"/>
                  <a:gd name="connsiteX10" fmla="*/ 524807 w 1312323"/>
                  <a:gd name="connsiteY10" fmla="*/ 650844 h 1312322"/>
                  <a:gd name="connsiteX11" fmla="*/ 668290 w 1312323"/>
                  <a:gd name="connsiteY11" fmla="*/ 507362 h 1312322"/>
                  <a:gd name="connsiteX12" fmla="*/ 811773 w 1312323"/>
                  <a:gd name="connsiteY12" fmla="*/ 509430 h 1312322"/>
                  <a:gd name="connsiteX13" fmla="*/ 811773 w 1312323"/>
                  <a:gd name="connsiteY13" fmla="*/ 650844 h 1312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2323" h="1312322">
                    <a:moveTo>
                      <a:pt x="596545" y="5073"/>
                    </a:moveTo>
                    <a:lnTo>
                      <a:pt x="94257" y="507260"/>
                    </a:lnTo>
                    <a:cubicBezTo>
                      <a:pt x="-24635" y="626124"/>
                      <a:pt x="-24657" y="818862"/>
                      <a:pt x="94207" y="937753"/>
                    </a:cubicBezTo>
                    <a:cubicBezTo>
                      <a:pt x="94223" y="937770"/>
                      <a:pt x="94240" y="937787"/>
                      <a:pt x="94257" y="937803"/>
                    </a:cubicBezTo>
                    <a:lnTo>
                      <a:pt x="381222" y="1224796"/>
                    </a:lnTo>
                    <a:cubicBezTo>
                      <a:pt x="500086" y="1343687"/>
                      <a:pt x="692825" y="1343710"/>
                      <a:pt x="811716" y="1224846"/>
                    </a:cubicBezTo>
                    <a:cubicBezTo>
                      <a:pt x="811733" y="1224829"/>
                      <a:pt x="811749" y="1224813"/>
                      <a:pt x="811766" y="1224796"/>
                    </a:cubicBezTo>
                    <a:lnTo>
                      <a:pt x="1314007" y="722555"/>
                    </a:lnTo>
                    <a:close/>
                    <a:moveTo>
                      <a:pt x="668290" y="794327"/>
                    </a:moveTo>
                    <a:cubicBezTo>
                      <a:pt x="628097" y="833378"/>
                      <a:pt x="563857" y="832452"/>
                      <a:pt x="524807" y="792259"/>
                    </a:cubicBezTo>
                    <a:cubicBezTo>
                      <a:pt x="486550" y="752883"/>
                      <a:pt x="486550" y="690220"/>
                      <a:pt x="524807" y="650844"/>
                    </a:cubicBezTo>
                    <a:lnTo>
                      <a:pt x="668290" y="507362"/>
                    </a:lnTo>
                    <a:cubicBezTo>
                      <a:pt x="708483" y="468311"/>
                      <a:pt x="772722" y="469237"/>
                      <a:pt x="811773" y="509430"/>
                    </a:cubicBezTo>
                    <a:cubicBezTo>
                      <a:pt x="850030" y="548806"/>
                      <a:pt x="850030" y="611469"/>
                      <a:pt x="811773" y="6508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BA2EF39-9FF9-481E-8D32-92A0E5E00327}"/>
                  </a:ext>
                </a:extLst>
              </p:cNvPr>
              <p:cNvSpPr/>
              <p:nvPr/>
            </p:nvSpPr>
            <p:spPr>
              <a:xfrm rot="518239">
                <a:off x="2273557" y="5091762"/>
                <a:ext cx="872627" cy="1129680"/>
              </a:xfrm>
              <a:custGeom>
                <a:avLst/>
                <a:gdLst>
                  <a:gd name="connsiteX0" fmla="*/ 644006 w 872627"/>
                  <a:gd name="connsiteY0" fmla="*/ 676104 h 1129679"/>
                  <a:gd name="connsiteX1" fmla="*/ 782003 w 872627"/>
                  <a:gd name="connsiteY1" fmla="*/ 538107 h 1129679"/>
                  <a:gd name="connsiteX2" fmla="*/ 782318 w 872627"/>
                  <a:gd name="connsiteY2" fmla="*/ 107986 h 1129679"/>
                  <a:gd name="connsiteX3" fmla="*/ 782003 w 872627"/>
                  <a:gd name="connsiteY3" fmla="*/ 107671 h 1129679"/>
                  <a:gd name="connsiteX4" fmla="*/ 679479 w 872627"/>
                  <a:gd name="connsiteY4" fmla="*/ 5073 h 1129679"/>
                  <a:gd name="connsiteX5" fmla="*/ 516081 w 872627"/>
                  <a:gd name="connsiteY5" fmla="*/ 128628 h 1129679"/>
                  <a:gd name="connsiteX6" fmla="*/ 638520 w 872627"/>
                  <a:gd name="connsiteY6" fmla="*/ 251249 h 1129679"/>
                  <a:gd name="connsiteX7" fmla="*/ 638765 w 872627"/>
                  <a:gd name="connsiteY7" fmla="*/ 394412 h 1129679"/>
                  <a:gd name="connsiteX8" fmla="*/ 638520 w 872627"/>
                  <a:gd name="connsiteY8" fmla="*/ 394657 h 1129679"/>
                  <a:gd name="connsiteX9" fmla="*/ 498209 w 872627"/>
                  <a:gd name="connsiteY9" fmla="*/ 534968 h 1129679"/>
                  <a:gd name="connsiteX10" fmla="*/ 292012 w 872627"/>
                  <a:gd name="connsiteY10" fmla="*/ 335190 h 1129679"/>
                  <a:gd name="connsiteX11" fmla="*/ 5073 w 872627"/>
                  <a:gd name="connsiteY11" fmla="*/ 622136 h 1129679"/>
                  <a:gd name="connsiteX12" fmla="*/ 465449 w 872627"/>
                  <a:gd name="connsiteY12" fmla="*/ 1068238 h 1129679"/>
                  <a:gd name="connsiteX13" fmla="*/ 752465 w 872627"/>
                  <a:gd name="connsiteY13" fmla="*/ 1068086 h 1129679"/>
                  <a:gd name="connsiteX14" fmla="*/ 752313 w 872627"/>
                  <a:gd name="connsiteY14" fmla="*/ 781069 h 1129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72627" h="1129679">
                    <a:moveTo>
                      <a:pt x="644006" y="676104"/>
                    </a:moveTo>
                    <a:lnTo>
                      <a:pt x="782003" y="538107"/>
                    </a:lnTo>
                    <a:cubicBezTo>
                      <a:pt x="900864" y="419419"/>
                      <a:pt x="901005" y="226848"/>
                      <a:pt x="782318" y="107986"/>
                    </a:cubicBezTo>
                    <a:cubicBezTo>
                      <a:pt x="782213" y="107881"/>
                      <a:pt x="782108" y="107776"/>
                      <a:pt x="782003" y="107671"/>
                    </a:cubicBezTo>
                    <a:lnTo>
                      <a:pt x="679479" y="5073"/>
                    </a:lnTo>
                    <a:cubicBezTo>
                      <a:pt x="622855" y="43324"/>
                      <a:pt x="568312" y="84567"/>
                      <a:pt x="516081" y="128628"/>
                    </a:cubicBezTo>
                    <a:lnTo>
                      <a:pt x="638520" y="251249"/>
                    </a:lnTo>
                    <a:cubicBezTo>
                      <a:pt x="678121" y="290714"/>
                      <a:pt x="678231" y="354810"/>
                      <a:pt x="638765" y="394412"/>
                    </a:cubicBezTo>
                    <a:cubicBezTo>
                      <a:pt x="638684" y="394494"/>
                      <a:pt x="638602" y="394576"/>
                      <a:pt x="638520" y="394657"/>
                    </a:cubicBezTo>
                    <a:lnTo>
                      <a:pt x="498209" y="534968"/>
                    </a:lnTo>
                    <a:lnTo>
                      <a:pt x="292012" y="335190"/>
                    </a:lnTo>
                    <a:lnTo>
                      <a:pt x="5073" y="622136"/>
                    </a:lnTo>
                    <a:lnTo>
                      <a:pt x="465449" y="1068238"/>
                    </a:lnTo>
                    <a:cubicBezTo>
                      <a:pt x="544748" y="1147453"/>
                      <a:pt x="673250" y="1147385"/>
                      <a:pt x="752465" y="1068086"/>
                    </a:cubicBezTo>
                    <a:cubicBezTo>
                      <a:pt x="831681" y="988786"/>
                      <a:pt x="831612" y="860285"/>
                      <a:pt x="752313" y="7810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57EFD630-3188-4670-9110-6A690DDE6251}"/>
                  </a:ext>
                </a:extLst>
              </p:cNvPr>
              <p:cNvSpPr/>
              <p:nvPr/>
            </p:nvSpPr>
            <p:spPr>
              <a:xfrm rot="518239">
                <a:off x="3619378" y="2873802"/>
                <a:ext cx="209701" cy="412638"/>
              </a:xfrm>
              <a:custGeom>
                <a:avLst/>
                <a:gdLst>
                  <a:gd name="connsiteX0" fmla="*/ 106542 w 209701"/>
                  <a:gd name="connsiteY0" fmla="*/ 5073 h 412637"/>
                  <a:gd name="connsiteX1" fmla="*/ 5073 w 209701"/>
                  <a:gd name="connsiteY1" fmla="*/ 106420 h 412637"/>
                  <a:gd name="connsiteX2" fmla="*/ 5073 w 209701"/>
                  <a:gd name="connsiteY2" fmla="*/ 106542 h 412637"/>
                  <a:gd name="connsiteX3" fmla="*/ 5073 w 209701"/>
                  <a:gd name="connsiteY3" fmla="*/ 309478 h 412637"/>
                  <a:gd name="connsiteX4" fmla="*/ 106542 w 209701"/>
                  <a:gd name="connsiteY4" fmla="*/ 410946 h 412637"/>
                  <a:gd name="connsiteX5" fmla="*/ 208010 w 209701"/>
                  <a:gd name="connsiteY5" fmla="*/ 309478 h 412637"/>
                  <a:gd name="connsiteX6" fmla="*/ 208010 w 209701"/>
                  <a:gd name="connsiteY6" fmla="*/ 106542 h 412637"/>
                  <a:gd name="connsiteX7" fmla="*/ 106664 w 209701"/>
                  <a:gd name="connsiteY7" fmla="*/ 5073 h 412637"/>
                  <a:gd name="connsiteX8" fmla="*/ 106542 w 209701"/>
                  <a:gd name="connsiteY8" fmla="*/ 5073 h 412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9701" h="412637">
                    <a:moveTo>
                      <a:pt x="106542" y="5073"/>
                    </a:moveTo>
                    <a:cubicBezTo>
                      <a:pt x="50536" y="5040"/>
                      <a:pt x="5107" y="50414"/>
                      <a:pt x="5073" y="106420"/>
                    </a:cubicBezTo>
                    <a:cubicBezTo>
                      <a:pt x="5073" y="106460"/>
                      <a:pt x="5073" y="106501"/>
                      <a:pt x="5073" y="106542"/>
                    </a:cubicBezTo>
                    <a:lnTo>
                      <a:pt x="5073" y="309478"/>
                    </a:lnTo>
                    <a:cubicBezTo>
                      <a:pt x="5073" y="365518"/>
                      <a:pt x="50502" y="410946"/>
                      <a:pt x="106542" y="410946"/>
                    </a:cubicBezTo>
                    <a:cubicBezTo>
                      <a:pt x="162581" y="410946"/>
                      <a:pt x="208010" y="365518"/>
                      <a:pt x="208010" y="309478"/>
                    </a:cubicBezTo>
                    <a:lnTo>
                      <a:pt x="208010" y="106542"/>
                    </a:lnTo>
                    <a:cubicBezTo>
                      <a:pt x="208044" y="50536"/>
                      <a:pt x="162669" y="5107"/>
                      <a:pt x="106664" y="5073"/>
                    </a:cubicBezTo>
                    <a:cubicBezTo>
                      <a:pt x="106623" y="5073"/>
                      <a:pt x="106582" y="5073"/>
                      <a:pt x="106542" y="50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C16669D6-6671-49A6-8F13-DA2046EE494D}"/>
                  </a:ext>
                </a:extLst>
              </p:cNvPr>
              <p:cNvSpPr/>
              <p:nvPr/>
            </p:nvSpPr>
            <p:spPr>
              <a:xfrm rot="518239">
                <a:off x="4113464" y="3784161"/>
                <a:ext cx="412638" cy="209701"/>
              </a:xfrm>
              <a:custGeom>
                <a:avLst/>
                <a:gdLst>
                  <a:gd name="connsiteX0" fmla="*/ 309478 w 412637"/>
                  <a:gd name="connsiteY0" fmla="*/ 5073 h 209701"/>
                  <a:gd name="connsiteX1" fmla="*/ 106542 w 412637"/>
                  <a:gd name="connsiteY1" fmla="*/ 5073 h 209701"/>
                  <a:gd name="connsiteX2" fmla="*/ 5073 w 412637"/>
                  <a:gd name="connsiteY2" fmla="*/ 106542 h 209701"/>
                  <a:gd name="connsiteX3" fmla="*/ 106542 w 412637"/>
                  <a:gd name="connsiteY3" fmla="*/ 208010 h 209701"/>
                  <a:gd name="connsiteX4" fmla="*/ 309478 w 412637"/>
                  <a:gd name="connsiteY4" fmla="*/ 208010 h 209701"/>
                  <a:gd name="connsiteX5" fmla="*/ 410947 w 412637"/>
                  <a:gd name="connsiteY5" fmla="*/ 106542 h 209701"/>
                  <a:gd name="connsiteX6" fmla="*/ 309478 w 412637"/>
                  <a:gd name="connsiteY6" fmla="*/ 5073 h 209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2637" h="209701">
                    <a:moveTo>
                      <a:pt x="309478" y="5073"/>
                    </a:moveTo>
                    <a:lnTo>
                      <a:pt x="106542" y="5073"/>
                    </a:lnTo>
                    <a:cubicBezTo>
                      <a:pt x="50502" y="5073"/>
                      <a:pt x="5073" y="50502"/>
                      <a:pt x="5073" y="106542"/>
                    </a:cubicBezTo>
                    <a:cubicBezTo>
                      <a:pt x="5073" y="162581"/>
                      <a:pt x="50502" y="208010"/>
                      <a:pt x="106542" y="208010"/>
                    </a:cubicBezTo>
                    <a:lnTo>
                      <a:pt x="309478" y="208010"/>
                    </a:lnTo>
                    <a:cubicBezTo>
                      <a:pt x="365518" y="208010"/>
                      <a:pt x="410947" y="162581"/>
                      <a:pt x="410947" y="106542"/>
                    </a:cubicBezTo>
                    <a:cubicBezTo>
                      <a:pt x="410947" y="50502"/>
                      <a:pt x="365518" y="5073"/>
                      <a:pt x="309478" y="50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6257228-6D13-4443-B7B1-496B1ABEF994}"/>
                  </a:ext>
                </a:extLst>
              </p:cNvPr>
              <p:cNvSpPr/>
              <p:nvPr/>
            </p:nvSpPr>
            <p:spPr>
              <a:xfrm rot="518239">
                <a:off x="3987522" y="3150413"/>
                <a:ext cx="412638" cy="412638"/>
              </a:xfrm>
              <a:custGeom>
                <a:avLst/>
                <a:gdLst>
                  <a:gd name="connsiteX0" fmla="*/ 382731 w 412637"/>
                  <a:gd name="connsiteY0" fmla="*/ 34785 h 412637"/>
                  <a:gd name="connsiteX1" fmla="*/ 239248 w 412637"/>
                  <a:gd name="connsiteY1" fmla="*/ 34785 h 412637"/>
                  <a:gd name="connsiteX2" fmla="*/ 36311 w 412637"/>
                  <a:gd name="connsiteY2" fmla="*/ 237722 h 412637"/>
                  <a:gd name="connsiteX3" fmla="*/ 33306 w 412637"/>
                  <a:gd name="connsiteY3" fmla="*/ 381188 h 412637"/>
                  <a:gd name="connsiteX4" fmla="*/ 176773 w 412637"/>
                  <a:gd name="connsiteY4" fmla="*/ 384193 h 412637"/>
                  <a:gd name="connsiteX5" fmla="*/ 179794 w 412637"/>
                  <a:gd name="connsiteY5" fmla="*/ 381171 h 412637"/>
                  <a:gd name="connsiteX6" fmla="*/ 382731 w 412637"/>
                  <a:gd name="connsiteY6" fmla="*/ 178234 h 412637"/>
                  <a:gd name="connsiteX7" fmla="*/ 382731 w 412637"/>
                  <a:gd name="connsiteY7" fmla="*/ 34785 h 412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2637" h="412637">
                    <a:moveTo>
                      <a:pt x="382731" y="34785"/>
                    </a:moveTo>
                    <a:cubicBezTo>
                      <a:pt x="343106" y="-4831"/>
                      <a:pt x="278872" y="-4831"/>
                      <a:pt x="239248" y="34785"/>
                    </a:cubicBezTo>
                    <a:lnTo>
                      <a:pt x="36311" y="237722"/>
                    </a:lnTo>
                    <a:cubicBezTo>
                      <a:pt x="-4136" y="276509"/>
                      <a:pt x="-5481" y="340741"/>
                      <a:pt x="33306" y="381188"/>
                    </a:cubicBezTo>
                    <a:cubicBezTo>
                      <a:pt x="72094" y="421635"/>
                      <a:pt x="136326" y="422980"/>
                      <a:pt x="176773" y="384193"/>
                    </a:cubicBezTo>
                    <a:cubicBezTo>
                      <a:pt x="177801" y="383207"/>
                      <a:pt x="178808" y="382199"/>
                      <a:pt x="179794" y="381171"/>
                    </a:cubicBezTo>
                    <a:lnTo>
                      <a:pt x="382731" y="178234"/>
                    </a:lnTo>
                    <a:cubicBezTo>
                      <a:pt x="422324" y="138614"/>
                      <a:pt x="422324" y="74406"/>
                      <a:pt x="382731" y="347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25" name="Graphic 24">
            <a:extLst>
              <a:ext uri="{FF2B5EF4-FFF2-40B4-BE49-F238E27FC236}">
                <a16:creationId xmlns:a16="http://schemas.microsoft.com/office/drawing/2014/main" id="{6F825806-8558-4FCB-8D77-F6B4C5A1D2D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62705">
            <a:off x="7716325" y="3635075"/>
            <a:ext cx="265196" cy="479511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13E348EB-3056-412E-88B4-7296AF2675F8}"/>
              </a:ext>
            </a:extLst>
          </p:cNvPr>
          <p:cNvGrpSpPr/>
          <p:nvPr/>
        </p:nvGrpSpPr>
        <p:grpSpPr>
          <a:xfrm rot="20514856">
            <a:off x="6984329" y="5540883"/>
            <a:ext cx="411027" cy="375948"/>
            <a:chOff x="3910723" y="3377821"/>
            <a:chExt cx="501681" cy="458866"/>
          </a:xfrm>
          <a:solidFill>
            <a:schemeClr val="accent1"/>
          </a:solidFill>
          <a:scene3d>
            <a:camera prst="isometricTopUp"/>
            <a:lightRig rig="threePt" dir="t"/>
          </a:scene3d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472F37EA-4D00-4B9E-B2ED-145D2468936D}"/>
                </a:ext>
              </a:extLst>
            </p:cNvPr>
            <p:cNvSpPr/>
            <p:nvPr/>
          </p:nvSpPr>
          <p:spPr>
            <a:xfrm>
              <a:off x="3910723" y="3377821"/>
              <a:ext cx="501681" cy="340975"/>
            </a:xfrm>
            <a:custGeom>
              <a:avLst/>
              <a:gdLst>
                <a:gd name="connsiteX0" fmla="*/ 418286 w 501681"/>
                <a:gd name="connsiteY0" fmla="*/ -3 h 340975"/>
                <a:gd name="connsiteX1" fmla="*/ 83825 w 501681"/>
                <a:gd name="connsiteY1" fmla="*/ -3 h 340975"/>
                <a:gd name="connsiteX2" fmla="*/ 215 w 501681"/>
                <a:gd name="connsiteY2" fmla="*/ 83608 h 340975"/>
                <a:gd name="connsiteX3" fmla="*/ 215 w 501681"/>
                <a:gd name="connsiteY3" fmla="*/ 257363 h 340975"/>
                <a:gd name="connsiteX4" fmla="*/ 83825 w 501681"/>
                <a:gd name="connsiteY4" fmla="*/ 340973 h 340975"/>
                <a:gd name="connsiteX5" fmla="*/ 418286 w 501681"/>
                <a:gd name="connsiteY5" fmla="*/ 340973 h 340975"/>
                <a:gd name="connsiteX6" fmla="*/ 501897 w 501681"/>
                <a:gd name="connsiteY6" fmla="*/ 257363 h 340975"/>
                <a:gd name="connsiteX7" fmla="*/ 501897 w 501681"/>
                <a:gd name="connsiteY7" fmla="*/ 83608 h 340975"/>
                <a:gd name="connsiteX8" fmla="*/ 418286 w 501681"/>
                <a:gd name="connsiteY8" fmla="*/ -3 h 340975"/>
                <a:gd name="connsiteX9" fmla="*/ 330161 w 501681"/>
                <a:gd name="connsiteY9" fmla="*/ 199499 h 340975"/>
                <a:gd name="connsiteX10" fmla="*/ 236511 w 501681"/>
                <a:gd name="connsiteY10" fmla="*/ 253515 h 340975"/>
                <a:gd name="connsiteX11" fmla="*/ 219785 w 501681"/>
                <a:gd name="connsiteY11" fmla="*/ 258030 h 340975"/>
                <a:gd name="connsiteX12" fmla="*/ 203059 w 501681"/>
                <a:gd name="connsiteY12" fmla="*/ 253515 h 340975"/>
                <a:gd name="connsiteX13" fmla="*/ 186334 w 501681"/>
                <a:gd name="connsiteY13" fmla="*/ 224587 h 340975"/>
                <a:gd name="connsiteX14" fmla="*/ 186334 w 501681"/>
                <a:gd name="connsiteY14" fmla="*/ 116555 h 340975"/>
                <a:gd name="connsiteX15" fmla="*/ 219636 w 501681"/>
                <a:gd name="connsiteY15" fmla="*/ 82973 h 340975"/>
                <a:gd name="connsiteX16" fmla="*/ 236502 w 501681"/>
                <a:gd name="connsiteY16" fmla="*/ 87456 h 340975"/>
                <a:gd name="connsiteX17" fmla="*/ 330151 w 501681"/>
                <a:gd name="connsiteY17" fmla="*/ 141634 h 340975"/>
                <a:gd name="connsiteX18" fmla="*/ 342425 w 501681"/>
                <a:gd name="connsiteY18" fmla="*/ 187225 h 340975"/>
                <a:gd name="connsiteX19" fmla="*/ 330151 w 501681"/>
                <a:gd name="connsiteY19" fmla="*/ 199499 h 34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1681" h="340975">
                  <a:moveTo>
                    <a:pt x="418286" y="-3"/>
                  </a:moveTo>
                  <a:lnTo>
                    <a:pt x="83825" y="-3"/>
                  </a:lnTo>
                  <a:cubicBezTo>
                    <a:pt x="37681" y="76"/>
                    <a:pt x="294" y="37464"/>
                    <a:pt x="215" y="83608"/>
                  </a:cubicBezTo>
                  <a:lnTo>
                    <a:pt x="215" y="257363"/>
                  </a:lnTo>
                  <a:cubicBezTo>
                    <a:pt x="236" y="303531"/>
                    <a:pt x="37657" y="340952"/>
                    <a:pt x="83825" y="340973"/>
                  </a:cubicBezTo>
                  <a:lnTo>
                    <a:pt x="418286" y="340973"/>
                  </a:lnTo>
                  <a:cubicBezTo>
                    <a:pt x="464454" y="340952"/>
                    <a:pt x="501876" y="303531"/>
                    <a:pt x="501897" y="257363"/>
                  </a:cubicBezTo>
                  <a:lnTo>
                    <a:pt x="501897" y="83608"/>
                  </a:lnTo>
                  <a:cubicBezTo>
                    <a:pt x="501818" y="37464"/>
                    <a:pt x="464430" y="76"/>
                    <a:pt x="418286" y="-3"/>
                  </a:cubicBezTo>
                  <a:close/>
                  <a:moveTo>
                    <a:pt x="330161" y="199499"/>
                  </a:moveTo>
                  <a:lnTo>
                    <a:pt x="236511" y="253515"/>
                  </a:lnTo>
                  <a:cubicBezTo>
                    <a:pt x="231437" y="256481"/>
                    <a:pt x="225663" y="258039"/>
                    <a:pt x="219785" y="258030"/>
                  </a:cubicBezTo>
                  <a:cubicBezTo>
                    <a:pt x="213913" y="257996"/>
                    <a:pt x="208151" y="256441"/>
                    <a:pt x="203059" y="253515"/>
                  </a:cubicBezTo>
                  <a:cubicBezTo>
                    <a:pt x="192706" y="247565"/>
                    <a:pt x="186325" y="236530"/>
                    <a:pt x="186334" y="224587"/>
                  </a:cubicBezTo>
                  <a:lnTo>
                    <a:pt x="186334" y="116555"/>
                  </a:lnTo>
                  <a:cubicBezTo>
                    <a:pt x="186256" y="98085"/>
                    <a:pt x="201166" y="83051"/>
                    <a:pt x="219636" y="82973"/>
                  </a:cubicBezTo>
                  <a:cubicBezTo>
                    <a:pt x="225556" y="82948"/>
                    <a:pt x="231375" y="84496"/>
                    <a:pt x="236502" y="87456"/>
                  </a:cubicBezTo>
                  <a:lnTo>
                    <a:pt x="330151" y="141634"/>
                  </a:lnTo>
                  <a:cubicBezTo>
                    <a:pt x="346131" y="150834"/>
                    <a:pt x="351626" y="171245"/>
                    <a:pt x="342425" y="187225"/>
                  </a:cubicBezTo>
                  <a:cubicBezTo>
                    <a:pt x="339488" y="192326"/>
                    <a:pt x="335253" y="196561"/>
                    <a:pt x="330151" y="1994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10E0FEE5-0F6A-4143-A7E6-0FF2409A7551}"/>
                </a:ext>
              </a:extLst>
            </p:cNvPr>
            <p:cNvSpPr/>
            <p:nvPr/>
          </p:nvSpPr>
          <p:spPr>
            <a:xfrm>
              <a:off x="4130293" y="3494379"/>
              <a:ext cx="93649" cy="108032"/>
            </a:xfrm>
            <a:custGeom>
              <a:avLst/>
              <a:gdLst>
                <a:gd name="connsiteX0" fmla="*/ 225 w 93649"/>
                <a:gd name="connsiteY0" fmla="*/ 108035 h 108032"/>
                <a:gd name="connsiteX1" fmla="*/ 93875 w 93649"/>
                <a:gd name="connsiteY1" fmla="*/ 54019 h 108032"/>
                <a:gd name="connsiteX2" fmla="*/ 225 w 93649"/>
                <a:gd name="connsiteY2" fmla="*/ 3 h 10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649" h="108032">
                  <a:moveTo>
                    <a:pt x="225" y="108035"/>
                  </a:moveTo>
                  <a:lnTo>
                    <a:pt x="93875" y="54019"/>
                  </a:lnTo>
                  <a:lnTo>
                    <a:pt x="225" y="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32C1C0E-8846-433B-AF9D-6AA1750402FE}"/>
                </a:ext>
              </a:extLst>
            </p:cNvPr>
            <p:cNvSpPr/>
            <p:nvPr/>
          </p:nvSpPr>
          <p:spPr>
            <a:xfrm>
              <a:off x="3989152" y="3745982"/>
              <a:ext cx="344831" cy="90705"/>
            </a:xfrm>
            <a:custGeom>
              <a:avLst/>
              <a:gdLst>
                <a:gd name="connsiteX0" fmla="*/ 90696 w 344831"/>
                <a:gd name="connsiteY0" fmla="*/ 14 h 90705"/>
                <a:gd name="connsiteX1" fmla="*/ 73970 w 344831"/>
                <a:gd name="connsiteY1" fmla="*/ 16721 h 90705"/>
                <a:gd name="connsiteX2" fmla="*/ 73970 w 344831"/>
                <a:gd name="connsiteY2" fmla="*/ 16740 h 90705"/>
                <a:gd name="connsiteX3" fmla="*/ 73970 w 344831"/>
                <a:gd name="connsiteY3" fmla="*/ 28446 h 90705"/>
                <a:gd name="connsiteX4" fmla="*/ 17344 w 344831"/>
                <a:gd name="connsiteY4" fmla="*/ 28446 h 90705"/>
                <a:gd name="connsiteX5" fmla="*/ 223 w 344831"/>
                <a:gd name="connsiteY5" fmla="*/ 44768 h 90705"/>
                <a:gd name="connsiteX6" fmla="*/ 16545 w 344831"/>
                <a:gd name="connsiteY6" fmla="*/ 61888 h 90705"/>
                <a:gd name="connsiteX7" fmla="*/ 17344 w 344831"/>
                <a:gd name="connsiteY7" fmla="*/ 61888 h 90705"/>
                <a:gd name="connsiteX8" fmla="*/ 73979 w 344831"/>
                <a:gd name="connsiteY8" fmla="*/ 61888 h 90705"/>
                <a:gd name="connsiteX9" fmla="*/ 73979 w 344831"/>
                <a:gd name="connsiteY9" fmla="*/ 73595 h 90705"/>
                <a:gd name="connsiteX10" fmla="*/ 90301 w 344831"/>
                <a:gd name="connsiteY10" fmla="*/ 90715 h 90705"/>
                <a:gd name="connsiteX11" fmla="*/ 107422 w 344831"/>
                <a:gd name="connsiteY11" fmla="*/ 74393 h 90705"/>
                <a:gd name="connsiteX12" fmla="*/ 107422 w 344831"/>
                <a:gd name="connsiteY12" fmla="*/ 73595 h 90705"/>
                <a:gd name="connsiteX13" fmla="*/ 107422 w 344831"/>
                <a:gd name="connsiteY13" fmla="*/ 61888 h 90705"/>
                <a:gd name="connsiteX14" fmla="*/ 327925 w 344831"/>
                <a:gd name="connsiteY14" fmla="*/ 61888 h 90705"/>
                <a:gd name="connsiteX15" fmla="*/ 345046 w 344831"/>
                <a:gd name="connsiteY15" fmla="*/ 45566 h 90705"/>
                <a:gd name="connsiteX16" fmla="*/ 328724 w 344831"/>
                <a:gd name="connsiteY16" fmla="*/ 28446 h 90705"/>
                <a:gd name="connsiteX17" fmla="*/ 327925 w 344831"/>
                <a:gd name="connsiteY17" fmla="*/ 28446 h 90705"/>
                <a:gd name="connsiteX18" fmla="*/ 107422 w 344831"/>
                <a:gd name="connsiteY18" fmla="*/ 28446 h 90705"/>
                <a:gd name="connsiteX19" fmla="*/ 107422 w 344831"/>
                <a:gd name="connsiteY19" fmla="*/ 16740 h 90705"/>
                <a:gd name="connsiteX20" fmla="*/ 90715 w 344831"/>
                <a:gd name="connsiteY20" fmla="*/ 14 h 90705"/>
                <a:gd name="connsiteX21" fmla="*/ 90696 w 344831"/>
                <a:gd name="connsiteY21" fmla="*/ 14 h 9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4831" h="90705">
                  <a:moveTo>
                    <a:pt x="90696" y="14"/>
                  </a:moveTo>
                  <a:cubicBezTo>
                    <a:pt x="81463" y="8"/>
                    <a:pt x="73975" y="7488"/>
                    <a:pt x="73970" y="16721"/>
                  </a:cubicBezTo>
                  <a:cubicBezTo>
                    <a:pt x="73970" y="16728"/>
                    <a:pt x="73970" y="16733"/>
                    <a:pt x="73970" y="16740"/>
                  </a:cubicBezTo>
                  <a:lnTo>
                    <a:pt x="73970" y="28446"/>
                  </a:lnTo>
                  <a:lnTo>
                    <a:pt x="17344" y="28446"/>
                  </a:lnTo>
                  <a:cubicBezTo>
                    <a:pt x="8109" y="28226"/>
                    <a:pt x="444" y="35534"/>
                    <a:pt x="223" y="44768"/>
                  </a:cubicBezTo>
                  <a:cubicBezTo>
                    <a:pt x="3" y="54003"/>
                    <a:pt x="7311" y="61668"/>
                    <a:pt x="16545" y="61888"/>
                  </a:cubicBezTo>
                  <a:cubicBezTo>
                    <a:pt x="16811" y="61895"/>
                    <a:pt x="17078" y="61895"/>
                    <a:pt x="17344" y="61888"/>
                  </a:cubicBezTo>
                  <a:lnTo>
                    <a:pt x="73979" y="61888"/>
                  </a:lnTo>
                  <a:lnTo>
                    <a:pt x="73979" y="73595"/>
                  </a:lnTo>
                  <a:cubicBezTo>
                    <a:pt x="73759" y="82829"/>
                    <a:pt x="81067" y="90495"/>
                    <a:pt x="90301" y="90715"/>
                  </a:cubicBezTo>
                  <a:cubicBezTo>
                    <a:pt x="99536" y="90935"/>
                    <a:pt x="107202" y="83627"/>
                    <a:pt x="107422" y="74393"/>
                  </a:cubicBezTo>
                  <a:cubicBezTo>
                    <a:pt x="107428" y="74127"/>
                    <a:pt x="107428" y="73860"/>
                    <a:pt x="107422" y="73595"/>
                  </a:cubicBezTo>
                  <a:lnTo>
                    <a:pt x="107422" y="61888"/>
                  </a:lnTo>
                  <a:lnTo>
                    <a:pt x="327925" y="61888"/>
                  </a:lnTo>
                  <a:cubicBezTo>
                    <a:pt x="337160" y="62108"/>
                    <a:pt x="344826" y="54801"/>
                    <a:pt x="345046" y="45566"/>
                  </a:cubicBezTo>
                  <a:cubicBezTo>
                    <a:pt x="345266" y="36332"/>
                    <a:pt x="337958" y="28666"/>
                    <a:pt x="328724" y="28446"/>
                  </a:cubicBezTo>
                  <a:cubicBezTo>
                    <a:pt x="328458" y="28439"/>
                    <a:pt x="328191" y="28439"/>
                    <a:pt x="327925" y="28446"/>
                  </a:cubicBezTo>
                  <a:lnTo>
                    <a:pt x="107422" y="28446"/>
                  </a:lnTo>
                  <a:lnTo>
                    <a:pt x="107422" y="16740"/>
                  </a:lnTo>
                  <a:cubicBezTo>
                    <a:pt x="107427" y="7507"/>
                    <a:pt x="99947" y="20"/>
                    <a:pt x="90715" y="14"/>
                  </a:cubicBezTo>
                  <a:cubicBezTo>
                    <a:pt x="90708" y="14"/>
                    <a:pt x="90702" y="14"/>
                    <a:pt x="90696" y="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4B721A-4F2F-4F7E-ABCF-859478A2C74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68744FB-B186-4B13-84DD-45F05395A5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D138205-A056-4572-9E47-31A030CBBA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96045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50000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5000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50000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32" presetClass="emph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1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1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5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32" presetClass="emph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7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7D3A3-A520-4BB0-97EF-60E232ECD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336663"/>
            <a:ext cx="6759864" cy="2285241"/>
          </a:xfrm>
        </p:spPr>
        <p:txBody>
          <a:bodyPr>
            <a:normAutofit fontScale="90000"/>
          </a:bodyPr>
          <a:lstStyle/>
          <a:p>
            <a:r>
              <a:rPr lang="en-US" dirty="0"/>
              <a:t>MARKETING GOALS</a:t>
            </a:r>
            <a:br>
              <a:rPr lang="en-US" dirty="0"/>
            </a:br>
            <a:r>
              <a:rPr lang="en-US" sz="10500" dirty="0"/>
              <a:t>&amp; OBJECTIVES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B412570-8184-435D-9C42-C7AD1B58F9F9}"/>
              </a:ext>
            </a:extLst>
          </p:cNvPr>
          <p:cNvSpPr/>
          <p:nvPr/>
        </p:nvSpPr>
        <p:spPr>
          <a:xfrm>
            <a:off x="1219200" y="3901439"/>
            <a:ext cx="3123498" cy="1940894"/>
          </a:xfrm>
          <a:prstGeom prst="roundRect">
            <a:avLst>
              <a:gd name="adj" fmla="val 977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46800" rIns="183600" bIns="4680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Technology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A peep at some distant orb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has power to raise and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purify our.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E8CCF08-2E29-4AAE-A0B2-553AB785F9F4}"/>
              </a:ext>
            </a:extLst>
          </p:cNvPr>
          <p:cNvGrpSpPr/>
          <p:nvPr/>
        </p:nvGrpSpPr>
        <p:grpSpPr>
          <a:xfrm>
            <a:off x="8958374" y="1858621"/>
            <a:ext cx="219291" cy="219291"/>
            <a:chOff x="9020082" y="1837509"/>
            <a:chExt cx="219291" cy="219291"/>
          </a:xfrm>
        </p:grpSpPr>
        <p:grpSp>
          <p:nvGrpSpPr>
            <p:cNvPr id="23" name="Graphic 20">
              <a:extLst>
                <a:ext uri="{FF2B5EF4-FFF2-40B4-BE49-F238E27FC236}">
                  <a16:creationId xmlns:a16="http://schemas.microsoft.com/office/drawing/2014/main" id="{9FC292C2-7125-46CF-8312-6FC1BAF3826C}"/>
                </a:ext>
              </a:extLst>
            </p:cNvPr>
            <p:cNvGrpSpPr/>
            <p:nvPr/>
          </p:nvGrpSpPr>
          <p:grpSpPr>
            <a:xfrm>
              <a:off x="9020082" y="1837509"/>
              <a:ext cx="219291" cy="219291"/>
              <a:chOff x="9020082" y="1837509"/>
              <a:chExt cx="219291" cy="219291"/>
            </a:xfrm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E03A1718-3892-47C5-994F-28DBE1C16EEE}"/>
                  </a:ext>
                </a:extLst>
              </p:cNvPr>
              <p:cNvSpPr/>
              <p:nvPr/>
            </p:nvSpPr>
            <p:spPr>
              <a:xfrm>
                <a:off x="9020082" y="1947154"/>
                <a:ext cx="219291" cy="6292"/>
              </a:xfrm>
              <a:custGeom>
                <a:avLst/>
                <a:gdLst>
                  <a:gd name="connsiteX0" fmla="*/ 0 w 219291"/>
                  <a:gd name="connsiteY0" fmla="*/ 17 h 6292"/>
                  <a:gd name="connsiteX1" fmla="*/ 219291 w 219291"/>
                  <a:gd name="connsiteY1" fmla="*/ 17 h 6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9291" h="6292">
                    <a:moveTo>
                      <a:pt x="0" y="17"/>
                    </a:moveTo>
                    <a:lnTo>
                      <a:pt x="219291" y="17"/>
                    </a:lnTo>
                  </a:path>
                </a:pathLst>
              </a:custGeom>
              <a:ln w="4694" cap="flat">
                <a:solidFill>
                  <a:schemeClr val="tx1">
                    <a:alpha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1AF8D6A5-3524-48E6-B5DF-89B9C6EC2697}"/>
                  </a:ext>
                </a:extLst>
              </p:cNvPr>
              <p:cNvSpPr/>
              <p:nvPr/>
            </p:nvSpPr>
            <p:spPr>
              <a:xfrm>
                <a:off x="9129727" y="1837509"/>
                <a:ext cx="6292" cy="219291"/>
              </a:xfrm>
              <a:custGeom>
                <a:avLst/>
                <a:gdLst>
                  <a:gd name="connsiteX0" fmla="*/ 17 w 6292"/>
                  <a:gd name="connsiteY0" fmla="*/ 219291 h 219291"/>
                  <a:gd name="connsiteX1" fmla="*/ 17 w 6292"/>
                  <a:gd name="connsiteY1" fmla="*/ 0 h 219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92" h="219291">
                    <a:moveTo>
                      <a:pt x="17" y="219291"/>
                    </a:moveTo>
                    <a:lnTo>
                      <a:pt x="17" y="0"/>
                    </a:lnTo>
                  </a:path>
                </a:pathLst>
              </a:custGeom>
              <a:ln w="4694" cap="flat">
                <a:solidFill>
                  <a:schemeClr val="tx1">
                    <a:alpha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aphic 20">
              <a:extLst>
                <a:ext uri="{FF2B5EF4-FFF2-40B4-BE49-F238E27FC236}">
                  <a16:creationId xmlns:a16="http://schemas.microsoft.com/office/drawing/2014/main" id="{0802DADD-26B9-4520-A0EC-7E9BA38375AB}"/>
                </a:ext>
              </a:extLst>
            </p:cNvPr>
            <p:cNvGrpSpPr/>
            <p:nvPr/>
          </p:nvGrpSpPr>
          <p:grpSpPr>
            <a:xfrm>
              <a:off x="9052200" y="1869621"/>
              <a:ext cx="155060" cy="155060"/>
              <a:chOff x="9052200" y="1869621"/>
              <a:chExt cx="155060" cy="155060"/>
            </a:xfrm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8B7D717C-9301-4C88-9307-A63228D901B9}"/>
                  </a:ext>
                </a:extLst>
              </p:cNvPr>
              <p:cNvSpPr/>
              <p:nvPr/>
            </p:nvSpPr>
            <p:spPr>
              <a:xfrm>
                <a:off x="9052200" y="1869621"/>
                <a:ext cx="155060" cy="155060"/>
              </a:xfrm>
              <a:custGeom>
                <a:avLst/>
                <a:gdLst>
                  <a:gd name="connsiteX0" fmla="*/ 5 w 155060"/>
                  <a:gd name="connsiteY0" fmla="*/ 5 h 155060"/>
                  <a:gd name="connsiteX1" fmla="*/ 155066 w 155060"/>
                  <a:gd name="connsiteY1" fmla="*/ 155066 h 155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060" h="155060">
                    <a:moveTo>
                      <a:pt x="5" y="5"/>
                    </a:moveTo>
                    <a:lnTo>
                      <a:pt x="155066" y="155066"/>
                    </a:lnTo>
                  </a:path>
                </a:pathLst>
              </a:custGeom>
              <a:ln w="4694" cap="flat">
                <a:solidFill>
                  <a:schemeClr val="tx1">
                    <a:alpha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DBBEFFE9-4B1D-4A03-9A6D-E8D0527DC0D3}"/>
                  </a:ext>
                </a:extLst>
              </p:cNvPr>
              <p:cNvSpPr/>
              <p:nvPr/>
            </p:nvSpPr>
            <p:spPr>
              <a:xfrm>
                <a:off x="9052200" y="1869621"/>
                <a:ext cx="155060" cy="155060"/>
              </a:xfrm>
              <a:custGeom>
                <a:avLst/>
                <a:gdLst>
                  <a:gd name="connsiteX0" fmla="*/ 5 w 155060"/>
                  <a:gd name="connsiteY0" fmla="*/ 155066 h 155060"/>
                  <a:gd name="connsiteX1" fmla="*/ 155066 w 155060"/>
                  <a:gd name="connsiteY1" fmla="*/ 5 h 155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060" h="155060">
                    <a:moveTo>
                      <a:pt x="5" y="155066"/>
                    </a:moveTo>
                    <a:lnTo>
                      <a:pt x="155066" y="5"/>
                    </a:lnTo>
                  </a:path>
                </a:pathLst>
              </a:custGeom>
              <a:ln w="4694" cap="flat">
                <a:solidFill>
                  <a:schemeClr val="tx1">
                    <a:alpha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</p:grp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CF73F438-131C-45AB-9D12-87A7F8E52FC4}"/>
              </a:ext>
            </a:extLst>
          </p:cNvPr>
          <p:cNvSpPr/>
          <p:nvPr/>
        </p:nvSpPr>
        <p:spPr>
          <a:xfrm>
            <a:off x="4534251" y="3901439"/>
            <a:ext cx="3123498" cy="1940894"/>
          </a:xfrm>
          <a:prstGeom prst="roundRect">
            <a:avLst>
              <a:gd name="adj" fmla="val 977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46800" rIns="183600" bIns="4680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Financial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A peep at some distant orb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has power to raise and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purify our.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08F85D6-D38B-4ED2-BB43-3EAECDEC0F31}"/>
              </a:ext>
            </a:extLst>
          </p:cNvPr>
          <p:cNvSpPr/>
          <p:nvPr/>
        </p:nvSpPr>
        <p:spPr>
          <a:xfrm>
            <a:off x="7849302" y="3901439"/>
            <a:ext cx="3123498" cy="1940894"/>
          </a:xfrm>
          <a:prstGeom prst="roundRect">
            <a:avLst>
              <a:gd name="adj" fmla="val 977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46800" rIns="183600" bIns="4680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Target Audience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A peep at some distant orb has power to raise and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purify our.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pSp>
        <p:nvGrpSpPr>
          <p:cNvPr id="30" name="Graphic 3">
            <a:extLst>
              <a:ext uri="{FF2B5EF4-FFF2-40B4-BE49-F238E27FC236}">
                <a16:creationId xmlns:a16="http://schemas.microsoft.com/office/drawing/2014/main" id="{B2E408AF-5AF0-41D2-A376-4A5BE79A3A7F}"/>
              </a:ext>
            </a:extLst>
          </p:cNvPr>
          <p:cNvGrpSpPr/>
          <p:nvPr/>
        </p:nvGrpSpPr>
        <p:grpSpPr>
          <a:xfrm>
            <a:off x="-152448" y="5464867"/>
            <a:ext cx="901305" cy="901305"/>
            <a:chOff x="3963898" y="6388417"/>
            <a:chExt cx="576853" cy="576853"/>
          </a:xfrm>
        </p:grpSpPr>
        <p:grpSp>
          <p:nvGrpSpPr>
            <p:cNvPr id="40" name="Graphic 3">
              <a:extLst>
                <a:ext uri="{FF2B5EF4-FFF2-40B4-BE49-F238E27FC236}">
                  <a16:creationId xmlns:a16="http://schemas.microsoft.com/office/drawing/2014/main" id="{E13DC708-7FB6-4B09-8F4F-7D3026631335}"/>
                </a:ext>
              </a:extLst>
            </p:cNvPr>
            <p:cNvGrpSpPr/>
            <p:nvPr/>
          </p:nvGrpSpPr>
          <p:grpSpPr>
            <a:xfrm>
              <a:off x="3963898" y="6388417"/>
              <a:ext cx="576853" cy="576853"/>
              <a:chOff x="3963898" y="6388417"/>
              <a:chExt cx="576853" cy="576853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403E02B7-97A3-46C0-8FAA-C50CA3DFC233}"/>
                  </a:ext>
                </a:extLst>
              </p:cNvPr>
              <p:cNvSpPr/>
              <p:nvPr/>
            </p:nvSpPr>
            <p:spPr>
              <a:xfrm>
                <a:off x="3963898" y="6676847"/>
                <a:ext cx="576853" cy="6350"/>
              </a:xfrm>
              <a:custGeom>
                <a:avLst/>
                <a:gdLst>
                  <a:gd name="connsiteX0" fmla="*/ 624 w 576853"/>
                  <a:gd name="connsiteY0" fmla="*/ 1051 h 6350"/>
                  <a:gd name="connsiteX1" fmla="*/ 577477 w 576853"/>
                  <a:gd name="connsiteY1" fmla="*/ 1051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6853" h="6350">
                    <a:moveTo>
                      <a:pt x="624" y="1051"/>
                    </a:moveTo>
                    <a:lnTo>
                      <a:pt x="577477" y="1051"/>
                    </a:lnTo>
                  </a:path>
                </a:pathLst>
              </a:custGeom>
              <a:ln w="4763" cap="flat">
                <a:solidFill>
                  <a:srgbClr val="30303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63788CD5-B21B-481F-8DA1-5C25FA7F9C85}"/>
                  </a:ext>
                </a:extLst>
              </p:cNvPr>
              <p:cNvSpPr/>
              <p:nvPr/>
            </p:nvSpPr>
            <p:spPr>
              <a:xfrm>
                <a:off x="4252328" y="6388417"/>
                <a:ext cx="6350" cy="576853"/>
              </a:xfrm>
              <a:custGeom>
                <a:avLst/>
                <a:gdLst>
                  <a:gd name="connsiteX0" fmla="*/ 670 w 6350"/>
                  <a:gd name="connsiteY0" fmla="*/ 577859 h 576853"/>
                  <a:gd name="connsiteX1" fmla="*/ 670 w 6350"/>
                  <a:gd name="connsiteY1" fmla="*/ 1006 h 576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50" h="576853">
                    <a:moveTo>
                      <a:pt x="670" y="577859"/>
                    </a:moveTo>
                    <a:lnTo>
                      <a:pt x="670" y="1006"/>
                    </a:lnTo>
                  </a:path>
                </a:pathLst>
              </a:custGeom>
              <a:ln w="4763" cap="flat">
                <a:solidFill>
                  <a:srgbClr val="30303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</p:grpSp>
        <p:grpSp>
          <p:nvGrpSpPr>
            <p:cNvPr id="41" name="Graphic 3">
              <a:extLst>
                <a:ext uri="{FF2B5EF4-FFF2-40B4-BE49-F238E27FC236}">
                  <a16:creationId xmlns:a16="http://schemas.microsoft.com/office/drawing/2014/main" id="{AA5E9005-293B-4073-B3BB-A27E72F42A4D}"/>
                </a:ext>
              </a:extLst>
            </p:cNvPr>
            <p:cNvGrpSpPr/>
            <p:nvPr/>
          </p:nvGrpSpPr>
          <p:grpSpPr>
            <a:xfrm>
              <a:off x="4048379" y="6472897"/>
              <a:ext cx="407898" cy="407898"/>
              <a:chOff x="4048379" y="6472897"/>
              <a:chExt cx="407898" cy="407898"/>
            </a:xfrm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546BABD-A7E4-449B-AF4E-D3CB7B123AE4}"/>
                  </a:ext>
                </a:extLst>
              </p:cNvPr>
              <p:cNvSpPr/>
              <p:nvPr/>
            </p:nvSpPr>
            <p:spPr>
              <a:xfrm>
                <a:off x="4048379" y="6472897"/>
                <a:ext cx="407898" cy="407898"/>
              </a:xfrm>
              <a:custGeom>
                <a:avLst/>
                <a:gdLst>
                  <a:gd name="connsiteX0" fmla="*/ 638 w 407898"/>
                  <a:gd name="connsiteY0" fmla="*/ 1019 h 407898"/>
                  <a:gd name="connsiteX1" fmla="*/ 408536 w 407898"/>
                  <a:gd name="connsiteY1" fmla="*/ 408918 h 40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7898" h="407898">
                    <a:moveTo>
                      <a:pt x="638" y="1019"/>
                    </a:moveTo>
                    <a:lnTo>
                      <a:pt x="408536" y="408918"/>
                    </a:lnTo>
                  </a:path>
                </a:pathLst>
              </a:custGeom>
              <a:ln w="4763" cap="flat">
                <a:solidFill>
                  <a:srgbClr val="30303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4A15B2D-6F76-4C27-8508-58D52443E329}"/>
                  </a:ext>
                </a:extLst>
              </p:cNvPr>
              <p:cNvSpPr/>
              <p:nvPr/>
            </p:nvSpPr>
            <p:spPr>
              <a:xfrm>
                <a:off x="4048379" y="6472897"/>
                <a:ext cx="407898" cy="407898"/>
              </a:xfrm>
              <a:custGeom>
                <a:avLst/>
                <a:gdLst>
                  <a:gd name="connsiteX0" fmla="*/ 638 w 407898"/>
                  <a:gd name="connsiteY0" fmla="*/ 408918 h 407898"/>
                  <a:gd name="connsiteX1" fmla="*/ 408536 w 407898"/>
                  <a:gd name="connsiteY1" fmla="*/ 1019 h 40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7898" h="407898">
                    <a:moveTo>
                      <a:pt x="638" y="408918"/>
                    </a:moveTo>
                    <a:lnTo>
                      <a:pt x="408536" y="1019"/>
                    </a:lnTo>
                  </a:path>
                </a:pathLst>
              </a:custGeom>
              <a:ln w="4763" cap="flat">
                <a:solidFill>
                  <a:srgbClr val="30303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AD45E39-578D-4F8A-A169-E8825002D95C}"/>
              </a:ext>
            </a:extLst>
          </p:cNvPr>
          <p:cNvGrpSpPr/>
          <p:nvPr/>
        </p:nvGrpSpPr>
        <p:grpSpPr>
          <a:xfrm>
            <a:off x="11591925" y="5000248"/>
            <a:ext cx="789311" cy="1314462"/>
            <a:chOff x="11441781" y="4667868"/>
            <a:chExt cx="927583" cy="1544730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F30653A-4113-4EAB-8F01-200154CF3DF2}"/>
                </a:ext>
              </a:extLst>
            </p:cNvPr>
            <p:cNvSpPr/>
            <p:nvPr/>
          </p:nvSpPr>
          <p:spPr>
            <a:xfrm>
              <a:off x="11441781" y="4667868"/>
              <a:ext cx="927583" cy="235072"/>
            </a:xfrm>
            <a:custGeom>
              <a:avLst/>
              <a:gdLst>
                <a:gd name="connsiteX0" fmla="*/ 926675 w 927583"/>
                <a:gd name="connsiteY0" fmla="*/ 119036 h 235072"/>
                <a:gd name="connsiteX1" fmla="*/ 464529 w 927583"/>
                <a:gd name="connsiteY1" fmla="*/ 235689 h 235072"/>
                <a:gd name="connsiteX2" fmla="*/ 2382 w 927583"/>
                <a:gd name="connsiteY2" fmla="*/ 119036 h 235072"/>
                <a:gd name="connsiteX3" fmla="*/ 464529 w 927583"/>
                <a:gd name="connsiteY3" fmla="*/ 2382 h 235072"/>
                <a:gd name="connsiteX4" fmla="*/ 926675 w 927583"/>
                <a:gd name="connsiteY4" fmla="*/ 119036 h 23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7583" h="235072">
                  <a:moveTo>
                    <a:pt x="926675" y="119036"/>
                  </a:moveTo>
                  <a:cubicBezTo>
                    <a:pt x="926675" y="183461"/>
                    <a:pt x="719765" y="235689"/>
                    <a:pt x="464529" y="235689"/>
                  </a:cubicBezTo>
                  <a:cubicBezTo>
                    <a:pt x="209292" y="235689"/>
                    <a:pt x="2382" y="183461"/>
                    <a:pt x="2382" y="119036"/>
                  </a:cubicBezTo>
                  <a:cubicBezTo>
                    <a:pt x="2382" y="54610"/>
                    <a:pt x="209292" y="2382"/>
                    <a:pt x="464529" y="2382"/>
                  </a:cubicBezTo>
                  <a:cubicBezTo>
                    <a:pt x="719765" y="2382"/>
                    <a:pt x="926675" y="54610"/>
                    <a:pt x="926675" y="119036"/>
                  </a:cubicBezTo>
                  <a:close/>
                </a:path>
              </a:pathLst>
            </a:custGeom>
            <a:noFill/>
            <a:ln w="1270" cap="flat">
              <a:solidFill>
                <a:schemeClr val="tx1">
                  <a:alpha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B8B166A-5AF5-4350-866E-A7B423D2EAAF}"/>
                </a:ext>
              </a:extLst>
            </p:cNvPr>
            <p:cNvSpPr/>
            <p:nvPr/>
          </p:nvSpPr>
          <p:spPr>
            <a:xfrm>
              <a:off x="11441781" y="4784521"/>
              <a:ext cx="927583" cy="235072"/>
            </a:xfrm>
            <a:custGeom>
              <a:avLst/>
              <a:gdLst>
                <a:gd name="connsiteX0" fmla="*/ 926675 w 927583"/>
                <a:gd name="connsiteY0" fmla="*/ 119036 h 235072"/>
                <a:gd name="connsiteX1" fmla="*/ 464529 w 927583"/>
                <a:gd name="connsiteY1" fmla="*/ 235689 h 235072"/>
                <a:gd name="connsiteX2" fmla="*/ 2382 w 927583"/>
                <a:gd name="connsiteY2" fmla="*/ 119036 h 235072"/>
                <a:gd name="connsiteX3" fmla="*/ 464529 w 927583"/>
                <a:gd name="connsiteY3" fmla="*/ 2382 h 235072"/>
                <a:gd name="connsiteX4" fmla="*/ 926675 w 927583"/>
                <a:gd name="connsiteY4" fmla="*/ 119036 h 23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7583" h="235072">
                  <a:moveTo>
                    <a:pt x="926675" y="119036"/>
                  </a:moveTo>
                  <a:cubicBezTo>
                    <a:pt x="926675" y="183461"/>
                    <a:pt x="719765" y="235689"/>
                    <a:pt x="464529" y="235689"/>
                  </a:cubicBezTo>
                  <a:cubicBezTo>
                    <a:pt x="209292" y="235689"/>
                    <a:pt x="2382" y="183461"/>
                    <a:pt x="2382" y="119036"/>
                  </a:cubicBezTo>
                  <a:cubicBezTo>
                    <a:pt x="2382" y="54610"/>
                    <a:pt x="209292" y="2382"/>
                    <a:pt x="464529" y="2382"/>
                  </a:cubicBezTo>
                  <a:cubicBezTo>
                    <a:pt x="719765" y="2382"/>
                    <a:pt x="926675" y="54610"/>
                    <a:pt x="926675" y="119036"/>
                  </a:cubicBezTo>
                  <a:close/>
                </a:path>
              </a:pathLst>
            </a:custGeom>
            <a:noFill/>
            <a:ln w="1270" cap="flat">
              <a:solidFill>
                <a:schemeClr val="tx1">
                  <a:alpha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8559571-7829-4119-AC4C-D050F7BC008A}"/>
                </a:ext>
              </a:extLst>
            </p:cNvPr>
            <p:cNvSpPr/>
            <p:nvPr/>
          </p:nvSpPr>
          <p:spPr>
            <a:xfrm>
              <a:off x="11441781" y="4995286"/>
              <a:ext cx="927583" cy="235072"/>
            </a:xfrm>
            <a:custGeom>
              <a:avLst/>
              <a:gdLst>
                <a:gd name="connsiteX0" fmla="*/ 926675 w 927583"/>
                <a:gd name="connsiteY0" fmla="*/ 119036 h 235072"/>
                <a:gd name="connsiteX1" fmla="*/ 464529 w 927583"/>
                <a:gd name="connsiteY1" fmla="*/ 235689 h 235072"/>
                <a:gd name="connsiteX2" fmla="*/ 2382 w 927583"/>
                <a:gd name="connsiteY2" fmla="*/ 119036 h 235072"/>
                <a:gd name="connsiteX3" fmla="*/ 464529 w 927583"/>
                <a:gd name="connsiteY3" fmla="*/ 2382 h 235072"/>
                <a:gd name="connsiteX4" fmla="*/ 926675 w 927583"/>
                <a:gd name="connsiteY4" fmla="*/ 119036 h 23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7583" h="235072">
                  <a:moveTo>
                    <a:pt x="926675" y="119036"/>
                  </a:moveTo>
                  <a:cubicBezTo>
                    <a:pt x="926675" y="183461"/>
                    <a:pt x="719765" y="235689"/>
                    <a:pt x="464529" y="235689"/>
                  </a:cubicBezTo>
                  <a:cubicBezTo>
                    <a:pt x="209292" y="235689"/>
                    <a:pt x="2382" y="183461"/>
                    <a:pt x="2382" y="119036"/>
                  </a:cubicBezTo>
                  <a:cubicBezTo>
                    <a:pt x="2382" y="54610"/>
                    <a:pt x="209292" y="2382"/>
                    <a:pt x="464529" y="2382"/>
                  </a:cubicBezTo>
                  <a:cubicBezTo>
                    <a:pt x="719765" y="2382"/>
                    <a:pt x="926675" y="54610"/>
                    <a:pt x="926675" y="119036"/>
                  </a:cubicBezTo>
                  <a:close/>
                </a:path>
              </a:pathLst>
            </a:custGeom>
            <a:noFill/>
            <a:ln w="1270" cap="flat">
              <a:solidFill>
                <a:schemeClr val="tx1">
                  <a:alpha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083C5DB-3AB5-4D1C-AA4B-8D3575392937}"/>
                </a:ext>
              </a:extLst>
            </p:cNvPr>
            <p:cNvSpPr/>
            <p:nvPr/>
          </p:nvSpPr>
          <p:spPr>
            <a:xfrm>
              <a:off x="11441781" y="5158991"/>
              <a:ext cx="927583" cy="235072"/>
            </a:xfrm>
            <a:custGeom>
              <a:avLst/>
              <a:gdLst>
                <a:gd name="connsiteX0" fmla="*/ 926675 w 927583"/>
                <a:gd name="connsiteY0" fmla="*/ 119036 h 235072"/>
                <a:gd name="connsiteX1" fmla="*/ 464529 w 927583"/>
                <a:gd name="connsiteY1" fmla="*/ 235689 h 235072"/>
                <a:gd name="connsiteX2" fmla="*/ 2382 w 927583"/>
                <a:gd name="connsiteY2" fmla="*/ 119036 h 235072"/>
                <a:gd name="connsiteX3" fmla="*/ 464529 w 927583"/>
                <a:gd name="connsiteY3" fmla="*/ 2382 h 235072"/>
                <a:gd name="connsiteX4" fmla="*/ 926675 w 927583"/>
                <a:gd name="connsiteY4" fmla="*/ 119036 h 23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7583" h="235072">
                  <a:moveTo>
                    <a:pt x="926675" y="119036"/>
                  </a:moveTo>
                  <a:cubicBezTo>
                    <a:pt x="926675" y="183461"/>
                    <a:pt x="719765" y="235689"/>
                    <a:pt x="464529" y="235689"/>
                  </a:cubicBezTo>
                  <a:cubicBezTo>
                    <a:pt x="209292" y="235689"/>
                    <a:pt x="2382" y="183461"/>
                    <a:pt x="2382" y="119036"/>
                  </a:cubicBezTo>
                  <a:cubicBezTo>
                    <a:pt x="2382" y="54610"/>
                    <a:pt x="209292" y="2382"/>
                    <a:pt x="464529" y="2382"/>
                  </a:cubicBezTo>
                  <a:cubicBezTo>
                    <a:pt x="719765" y="2382"/>
                    <a:pt x="926675" y="54610"/>
                    <a:pt x="926675" y="119036"/>
                  </a:cubicBezTo>
                  <a:close/>
                </a:path>
              </a:pathLst>
            </a:custGeom>
            <a:noFill/>
            <a:ln w="1270" cap="flat">
              <a:solidFill>
                <a:schemeClr val="tx1">
                  <a:alpha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E5E4DDE-8B91-4CFB-8EAD-1B66EC2790F8}"/>
                </a:ext>
              </a:extLst>
            </p:cNvPr>
            <p:cNvSpPr/>
            <p:nvPr/>
          </p:nvSpPr>
          <p:spPr>
            <a:xfrm>
              <a:off x="11441781" y="5322697"/>
              <a:ext cx="927583" cy="235072"/>
            </a:xfrm>
            <a:custGeom>
              <a:avLst/>
              <a:gdLst>
                <a:gd name="connsiteX0" fmla="*/ 926675 w 927583"/>
                <a:gd name="connsiteY0" fmla="*/ 119036 h 235072"/>
                <a:gd name="connsiteX1" fmla="*/ 464529 w 927583"/>
                <a:gd name="connsiteY1" fmla="*/ 235689 h 235072"/>
                <a:gd name="connsiteX2" fmla="*/ 2382 w 927583"/>
                <a:gd name="connsiteY2" fmla="*/ 119036 h 235072"/>
                <a:gd name="connsiteX3" fmla="*/ 464529 w 927583"/>
                <a:gd name="connsiteY3" fmla="*/ 2382 h 235072"/>
                <a:gd name="connsiteX4" fmla="*/ 926675 w 927583"/>
                <a:gd name="connsiteY4" fmla="*/ 119036 h 23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7583" h="235072">
                  <a:moveTo>
                    <a:pt x="926675" y="119036"/>
                  </a:moveTo>
                  <a:cubicBezTo>
                    <a:pt x="926675" y="183461"/>
                    <a:pt x="719765" y="235689"/>
                    <a:pt x="464529" y="235689"/>
                  </a:cubicBezTo>
                  <a:cubicBezTo>
                    <a:pt x="209292" y="235689"/>
                    <a:pt x="2382" y="183461"/>
                    <a:pt x="2382" y="119036"/>
                  </a:cubicBezTo>
                  <a:cubicBezTo>
                    <a:pt x="2382" y="54610"/>
                    <a:pt x="209292" y="2382"/>
                    <a:pt x="464529" y="2382"/>
                  </a:cubicBezTo>
                  <a:cubicBezTo>
                    <a:pt x="719765" y="2382"/>
                    <a:pt x="926675" y="54610"/>
                    <a:pt x="926675" y="119036"/>
                  </a:cubicBezTo>
                  <a:close/>
                </a:path>
              </a:pathLst>
            </a:custGeom>
            <a:noFill/>
            <a:ln w="1270" cap="flat">
              <a:solidFill>
                <a:schemeClr val="tx1">
                  <a:alpha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80DEBF75-9BDC-40E3-9791-A66B66638A15}"/>
                </a:ext>
              </a:extLst>
            </p:cNvPr>
            <p:cNvSpPr/>
            <p:nvPr/>
          </p:nvSpPr>
          <p:spPr>
            <a:xfrm>
              <a:off x="11441781" y="5486403"/>
              <a:ext cx="927583" cy="235072"/>
            </a:xfrm>
            <a:custGeom>
              <a:avLst/>
              <a:gdLst>
                <a:gd name="connsiteX0" fmla="*/ 926675 w 927583"/>
                <a:gd name="connsiteY0" fmla="*/ 119036 h 235072"/>
                <a:gd name="connsiteX1" fmla="*/ 464529 w 927583"/>
                <a:gd name="connsiteY1" fmla="*/ 235689 h 235072"/>
                <a:gd name="connsiteX2" fmla="*/ 2382 w 927583"/>
                <a:gd name="connsiteY2" fmla="*/ 119036 h 235072"/>
                <a:gd name="connsiteX3" fmla="*/ 464529 w 927583"/>
                <a:gd name="connsiteY3" fmla="*/ 2382 h 235072"/>
                <a:gd name="connsiteX4" fmla="*/ 926675 w 927583"/>
                <a:gd name="connsiteY4" fmla="*/ 119036 h 23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7583" h="235072">
                  <a:moveTo>
                    <a:pt x="926675" y="119036"/>
                  </a:moveTo>
                  <a:cubicBezTo>
                    <a:pt x="926675" y="183461"/>
                    <a:pt x="719765" y="235689"/>
                    <a:pt x="464529" y="235689"/>
                  </a:cubicBezTo>
                  <a:cubicBezTo>
                    <a:pt x="209292" y="235689"/>
                    <a:pt x="2382" y="183461"/>
                    <a:pt x="2382" y="119036"/>
                  </a:cubicBezTo>
                  <a:cubicBezTo>
                    <a:pt x="2382" y="54610"/>
                    <a:pt x="209292" y="2382"/>
                    <a:pt x="464529" y="2382"/>
                  </a:cubicBezTo>
                  <a:cubicBezTo>
                    <a:pt x="719765" y="2382"/>
                    <a:pt x="926675" y="54610"/>
                    <a:pt x="926675" y="119036"/>
                  </a:cubicBezTo>
                  <a:close/>
                </a:path>
              </a:pathLst>
            </a:custGeom>
            <a:noFill/>
            <a:ln w="1270" cap="flat">
              <a:solidFill>
                <a:schemeClr val="tx1">
                  <a:alpha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05B0A147-EEC1-4E2F-A5DC-A6E4D6E9D724}"/>
                </a:ext>
              </a:extLst>
            </p:cNvPr>
            <p:cNvSpPr/>
            <p:nvPr/>
          </p:nvSpPr>
          <p:spPr>
            <a:xfrm>
              <a:off x="11441781" y="5650115"/>
              <a:ext cx="927583" cy="235072"/>
            </a:xfrm>
            <a:custGeom>
              <a:avLst/>
              <a:gdLst>
                <a:gd name="connsiteX0" fmla="*/ 926675 w 927583"/>
                <a:gd name="connsiteY0" fmla="*/ 119036 h 235072"/>
                <a:gd name="connsiteX1" fmla="*/ 464529 w 927583"/>
                <a:gd name="connsiteY1" fmla="*/ 235689 h 235072"/>
                <a:gd name="connsiteX2" fmla="*/ 2382 w 927583"/>
                <a:gd name="connsiteY2" fmla="*/ 119036 h 235072"/>
                <a:gd name="connsiteX3" fmla="*/ 464529 w 927583"/>
                <a:gd name="connsiteY3" fmla="*/ 2382 h 235072"/>
                <a:gd name="connsiteX4" fmla="*/ 926675 w 927583"/>
                <a:gd name="connsiteY4" fmla="*/ 119036 h 23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7583" h="235072">
                  <a:moveTo>
                    <a:pt x="926675" y="119036"/>
                  </a:moveTo>
                  <a:cubicBezTo>
                    <a:pt x="926675" y="183461"/>
                    <a:pt x="719765" y="235689"/>
                    <a:pt x="464529" y="235689"/>
                  </a:cubicBezTo>
                  <a:cubicBezTo>
                    <a:pt x="209292" y="235689"/>
                    <a:pt x="2382" y="183461"/>
                    <a:pt x="2382" y="119036"/>
                  </a:cubicBezTo>
                  <a:cubicBezTo>
                    <a:pt x="2382" y="54610"/>
                    <a:pt x="209292" y="2382"/>
                    <a:pt x="464529" y="2382"/>
                  </a:cubicBezTo>
                  <a:cubicBezTo>
                    <a:pt x="719765" y="2382"/>
                    <a:pt x="926675" y="54610"/>
                    <a:pt x="926675" y="119036"/>
                  </a:cubicBezTo>
                  <a:close/>
                </a:path>
              </a:pathLst>
            </a:custGeom>
            <a:noFill/>
            <a:ln w="1270" cap="flat">
              <a:solidFill>
                <a:schemeClr val="tx1">
                  <a:alpha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A753C103-43C2-4225-82C0-D2433BB213D7}"/>
                </a:ext>
              </a:extLst>
            </p:cNvPr>
            <p:cNvSpPr/>
            <p:nvPr/>
          </p:nvSpPr>
          <p:spPr>
            <a:xfrm>
              <a:off x="11441781" y="5860873"/>
              <a:ext cx="927583" cy="235072"/>
            </a:xfrm>
            <a:custGeom>
              <a:avLst/>
              <a:gdLst>
                <a:gd name="connsiteX0" fmla="*/ 926675 w 927583"/>
                <a:gd name="connsiteY0" fmla="*/ 119036 h 235072"/>
                <a:gd name="connsiteX1" fmla="*/ 464529 w 927583"/>
                <a:gd name="connsiteY1" fmla="*/ 235689 h 235072"/>
                <a:gd name="connsiteX2" fmla="*/ 2382 w 927583"/>
                <a:gd name="connsiteY2" fmla="*/ 119036 h 235072"/>
                <a:gd name="connsiteX3" fmla="*/ 464529 w 927583"/>
                <a:gd name="connsiteY3" fmla="*/ 2382 h 235072"/>
                <a:gd name="connsiteX4" fmla="*/ 926675 w 927583"/>
                <a:gd name="connsiteY4" fmla="*/ 119036 h 23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7583" h="235072">
                  <a:moveTo>
                    <a:pt x="926675" y="119036"/>
                  </a:moveTo>
                  <a:cubicBezTo>
                    <a:pt x="926675" y="183461"/>
                    <a:pt x="719765" y="235689"/>
                    <a:pt x="464529" y="235689"/>
                  </a:cubicBezTo>
                  <a:cubicBezTo>
                    <a:pt x="209292" y="235689"/>
                    <a:pt x="2382" y="183461"/>
                    <a:pt x="2382" y="119036"/>
                  </a:cubicBezTo>
                  <a:cubicBezTo>
                    <a:pt x="2382" y="54610"/>
                    <a:pt x="209292" y="2382"/>
                    <a:pt x="464529" y="2382"/>
                  </a:cubicBezTo>
                  <a:cubicBezTo>
                    <a:pt x="719765" y="2382"/>
                    <a:pt x="926675" y="54610"/>
                    <a:pt x="926675" y="119036"/>
                  </a:cubicBezTo>
                  <a:close/>
                </a:path>
              </a:pathLst>
            </a:custGeom>
            <a:noFill/>
            <a:ln w="1270" cap="flat">
              <a:solidFill>
                <a:schemeClr val="tx1">
                  <a:alpha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CF330D6-ADC5-463A-9E96-6016EBE3E77A}"/>
                </a:ext>
              </a:extLst>
            </p:cNvPr>
            <p:cNvSpPr/>
            <p:nvPr/>
          </p:nvSpPr>
          <p:spPr>
            <a:xfrm>
              <a:off x="11441781" y="5977526"/>
              <a:ext cx="927583" cy="235072"/>
            </a:xfrm>
            <a:custGeom>
              <a:avLst/>
              <a:gdLst>
                <a:gd name="connsiteX0" fmla="*/ 926675 w 927583"/>
                <a:gd name="connsiteY0" fmla="*/ 119036 h 235072"/>
                <a:gd name="connsiteX1" fmla="*/ 464529 w 927583"/>
                <a:gd name="connsiteY1" fmla="*/ 235689 h 235072"/>
                <a:gd name="connsiteX2" fmla="*/ 2382 w 927583"/>
                <a:gd name="connsiteY2" fmla="*/ 119036 h 235072"/>
                <a:gd name="connsiteX3" fmla="*/ 464529 w 927583"/>
                <a:gd name="connsiteY3" fmla="*/ 2382 h 235072"/>
                <a:gd name="connsiteX4" fmla="*/ 926675 w 927583"/>
                <a:gd name="connsiteY4" fmla="*/ 119036 h 23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7583" h="235072">
                  <a:moveTo>
                    <a:pt x="926675" y="119036"/>
                  </a:moveTo>
                  <a:cubicBezTo>
                    <a:pt x="926675" y="183461"/>
                    <a:pt x="719765" y="235689"/>
                    <a:pt x="464529" y="235689"/>
                  </a:cubicBezTo>
                  <a:cubicBezTo>
                    <a:pt x="209292" y="235689"/>
                    <a:pt x="2382" y="183461"/>
                    <a:pt x="2382" y="119036"/>
                  </a:cubicBezTo>
                  <a:cubicBezTo>
                    <a:pt x="2382" y="54610"/>
                    <a:pt x="209292" y="2382"/>
                    <a:pt x="464529" y="2382"/>
                  </a:cubicBezTo>
                  <a:cubicBezTo>
                    <a:pt x="719765" y="2382"/>
                    <a:pt x="926675" y="54610"/>
                    <a:pt x="926675" y="119036"/>
                  </a:cubicBezTo>
                  <a:close/>
                </a:path>
              </a:pathLst>
            </a:custGeom>
            <a:noFill/>
            <a:ln w="1270" cap="flat">
              <a:solidFill>
                <a:schemeClr val="tx1">
                  <a:alpha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C3F59397-791A-4F46-92A7-55B176C0D908}"/>
              </a:ext>
            </a:extLst>
          </p:cNvPr>
          <p:cNvSpPr/>
          <p:nvPr/>
        </p:nvSpPr>
        <p:spPr>
          <a:xfrm>
            <a:off x="10025997" y="930618"/>
            <a:ext cx="1251603" cy="1221113"/>
          </a:xfrm>
          <a:custGeom>
            <a:avLst/>
            <a:gdLst>
              <a:gd name="connsiteX0" fmla="*/ 1251338 w 1251603"/>
              <a:gd name="connsiteY0" fmla="*/ 591395 h 1221113"/>
              <a:gd name="connsiteX1" fmla="*/ 714154 w 1251603"/>
              <a:gd name="connsiteY1" fmla="*/ 588026 h 1221113"/>
              <a:gd name="connsiteX2" fmla="*/ 1198216 w 1251603"/>
              <a:gd name="connsiteY2" fmla="*/ 351142 h 1221113"/>
              <a:gd name="connsiteX3" fmla="*/ 1004328 w 1251603"/>
              <a:gd name="connsiteY3" fmla="*/ 108015 h 1221113"/>
              <a:gd name="connsiteX4" fmla="*/ 666763 w 1251603"/>
              <a:gd name="connsiteY4" fmla="*/ 525899 h 1221113"/>
              <a:gd name="connsiteX5" fmla="*/ 783420 w 1251603"/>
              <a:gd name="connsiteY5" fmla="*/ -288 h 1221113"/>
              <a:gd name="connsiteX6" fmla="*/ 472455 w 1251603"/>
              <a:gd name="connsiteY6" fmla="*/ -288 h 1221113"/>
              <a:gd name="connsiteX7" fmla="*/ 588705 w 1251603"/>
              <a:gd name="connsiteY7" fmla="*/ 524177 h 1221113"/>
              <a:gd name="connsiteX8" fmla="*/ 250031 w 1251603"/>
              <a:gd name="connsiteY8" fmla="*/ 104916 h 1221113"/>
              <a:gd name="connsiteX9" fmla="*/ 56143 w 1251603"/>
              <a:gd name="connsiteY9" fmla="*/ 348042 h 1221113"/>
              <a:gd name="connsiteX10" fmla="*/ 538665 w 1251603"/>
              <a:gd name="connsiteY10" fmla="*/ 584156 h 1221113"/>
              <a:gd name="connsiteX11" fmla="*/ -266 w 1251603"/>
              <a:gd name="connsiteY11" fmla="*/ 587537 h 1221113"/>
              <a:gd name="connsiteX12" fmla="*/ 68930 w 1251603"/>
              <a:gd name="connsiteY12" fmla="*/ 890712 h 1221113"/>
              <a:gd name="connsiteX13" fmla="*/ 554383 w 1251603"/>
              <a:gd name="connsiteY13" fmla="*/ 660673 h 1221113"/>
              <a:gd name="connsiteX14" fmla="*/ 221006 w 1251603"/>
              <a:gd name="connsiteY14" fmla="*/ 1084142 h 1221113"/>
              <a:gd name="connsiteX15" fmla="*/ 501186 w 1251603"/>
              <a:gd name="connsiteY15" fmla="*/ 1219091 h 1221113"/>
              <a:gd name="connsiteX16" fmla="*/ 624011 w 1251603"/>
              <a:gd name="connsiteY16" fmla="*/ 696129 h 1221113"/>
              <a:gd name="connsiteX17" fmla="*/ 747231 w 1251603"/>
              <a:gd name="connsiteY17" fmla="*/ 1220826 h 1221113"/>
              <a:gd name="connsiteX18" fmla="*/ 1027404 w 1251603"/>
              <a:gd name="connsiteY18" fmla="*/ 1085902 h 1221113"/>
              <a:gd name="connsiteX19" fmla="*/ 695111 w 1251603"/>
              <a:gd name="connsiteY19" fmla="*/ 663835 h 1221113"/>
              <a:gd name="connsiteX20" fmla="*/ 1182142 w 1251603"/>
              <a:gd name="connsiteY20" fmla="*/ 894569 h 1221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51603" h="1221113">
                <a:moveTo>
                  <a:pt x="1251338" y="591395"/>
                </a:moveTo>
                <a:lnTo>
                  <a:pt x="714154" y="588026"/>
                </a:lnTo>
                <a:lnTo>
                  <a:pt x="1198216" y="351142"/>
                </a:lnTo>
                <a:lnTo>
                  <a:pt x="1004328" y="108015"/>
                </a:lnTo>
                <a:lnTo>
                  <a:pt x="666763" y="525899"/>
                </a:lnTo>
                <a:lnTo>
                  <a:pt x="783420" y="-288"/>
                </a:lnTo>
                <a:lnTo>
                  <a:pt x="472455" y="-288"/>
                </a:lnTo>
                <a:lnTo>
                  <a:pt x="588705" y="524177"/>
                </a:lnTo>
                <a:lnTo>
                  <a:pt x="250031" y="104916"/>
                </a:lnTo>
                <a:lnTo>
                  <a:pt x="56143" y="348042"/>
                </a:lnTo>
                <a:lnTo>
                  <a:pt x="538665" y="584156"/>
                </a:lnTo>
                <a:lnTo>
                  <a:pt x="-266" y="587537"/>
                </a:lnTo>
                <a:lnTo>
                  <a:pt x="68930" y="890712"/>
                </a:lnTo>
                <a:lnTo>
                  <a:pt x="554383" y="660673"/>
                </a:lnTo>
                <a:lnTo>
                  <a:pt x="221006" y="1084142"/>
                </a:lnTo>
                <a:lnTo>
                  <a:pt x="501186" y="1219091"/>
                </a:lnTo>
                <a:lnTo>
                  <a:pt x="624011" y="696129"/>
                </a:lnTo>
                <a:lnTo>
                  <a:pt x="747231" y="1220826"/>
                </a:lnTo>
                <a:lnTo>
                  <a:pt x="1027404" y="1085902"/>
                </a:lnTo>
                <a:lnTo>
                  <a:pt x="695111" y="663835"/>
                </a:lnTo>
                <a:lnTo>
                  <a:pt x="1182142" y="894569"/>
                </a:ln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2"/>
            </a:bgClr>
          </a:pattFill>
          <a:ln w="155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AC637A72-9C3C-4B1C-97B8-75C7B012C1FE}"/>
              </a:ext>
            </a:extLst>
          </p:cNvPr>
          <p:cNvSpPr/>
          <p:nvPr/>
        </p:nvSpPr>
        <p:spPr>
          <a:xfrm>
            <a:off x="9873597" y="856799"/>
            <a:ext cx="1251603" cy="1221113"/>
          </a:xfrm>
          <a:custGeom>
            <a:avLst/>
            <a:gdLst>
              <a:gd name="connsiteX0" fmla="*/ 1251338 w 1251603"/>
              <a:gd name="connsiteY0" fmla="*/ 591395 h 1221113"/>
              <a:gd name="connsiteX1" fmla="*/ 714154 w 1251603"/>
              <a:gd name="connsiteY1" fmla="*/ 588026 h 1221113"/>
              <a:gd name="connsiteX2" fmla="*/ 1198216 w 1251603"/>
              <a:gd name="connsiteY2" fmla="*/ 351142 h 1221113"/>
              <a:gd name="connsiteX3" fmla="*/ 1004328 w 1251603"/>
              <a:gd name="connsiteY3" fmla="*/ 108015 h 1221113"/>
              <a:gd name="connsiteX4" fmla="*/ 666763 w 1251603"/>
              <a:gd name="connsiteY4" fmla="*/ 525899 h 1221113"/>
              <a:gd name="connsiteX5" fmla="*/ 783420 w 1251603"/>
              <a:gd name="connsiteY5" fmla="*/ -288 h 1221113"/>
              <a:gd name="connsiteX6" fmla="*/ 472455 w 1251603"/>
              <a:gd name="connsiteY6" fmla="*/ -288 h 1221113"/>
              <a:gd name="connsiteX7" fmla="*/ 588705 w 1251603"/>
              <a:gd name="connsiteY7" fmla="*/ 524177 h 1221113"/>
              <a:gd name="connsiteX8" fmla="*/ 250031 w 1251603"/>
              <a:gd name="connsiteY8" fmla="*/ 104916 h 1221113"/>
              <a:gd name="connsiteX9" fmla="*/ 56143 w 1251603"/>
              <a:gd name="connsiteY9" fmla="*/ 348042 h 1221113"/>
              <a:gd name="connsiteX10" fmla="*/ 538665 w 1251603"/>
              <a:gd name="connsiteY10" fmla="*/ 584156 h 1221113"/>
              <a:gd name="connsiteX11" fmla="*/ -266 w 1251603"/>
              <a:gd name="connsiteY11" fmla="*/ 587537 h 1221113"/>
              <a:gd name="connsiteX12" fmla="*/ 68930 w 1251603"/>
              <a:gd name="connsiteY12" fmla="*/ 890712 h 1221113"/>
              <a:gd name="connsiteX13" fmla="*/ 554383 w 1251603"/>
              <a:gd name="connsiteY13" fmla="*/ 660673 h 1221113"/>
              <a:gd name="connsiteX14" fmla="*/ 221006 w 1251603"/>
              <a:gd name="connsiteY14" fmla="*/ 1084142 h 1221113"/>
              <a:gd name="connsiteX15" fmla="*/ 501186 w 1251603"/>
              <a:gd name="connsiteY15" fmla="*/ 1219091 h 1221113"/>
              <a:gd name="connsiteX16" fmla="*/ 624011 w 1251603"/>
              <a:gd name="connsiteY16" fmla="*/ 696129 h 1221113"/>
              <a:gd name="connsiteX17" fmla="*/ 747231 w 1251603"/>
              <a:gd name="connsiteY17" fmla="*/ 1220826 h 1221113"/>
              <a:gd name="connsiteX18" fmla="*/ 1027404 w 1251603"/>
              <a:gd name="connsiteY18" fmla="*/ 1085902 h 1221113"/>
              <a:gd name="connsiteX19" fmla="*/ 695111 w 1251603"/>
              <a:gd name="connsiteY19" fmla="*/ 663835 h 1221113"/>
              <a:gd name="connsiteX20" fmla="*/ 1182142 w 1251603"/>
              <a:gd name="connsiteY20" fmla="*/ 894569 h 1221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51603" h="1221113">
                <a:moveTo>
                  <a:pt x="1251338" y="591395"/>
                </a:moveTo>
                <a:lnTo>
                  <a:pt x="714154" y="588026"/>
                </a:lnTo>
                <a:lnTo>
                  <a:pt x="1198216" y="351142"/>
                </a:lnTo>
                <a:lnTo>
                  <a:pt x="1004328" y="108015"/>
                </a:lnTo>
                <a:lnTo>
                  <a:pt x="666763" y="525899"/>
                </a:lnTo>
                <a:lnTo>
                  <a:pt x="783420" y="-288"/>
                </a:lnTo>
                <a:lnTo>
                  <a:pt x="472455" y="-288"/>
                </a:lnTo>
                <a:lnTo>
                  <a:pt x="588705" y="524177"/>
                </a:lnTo>
                <a:lnTo>
                  <a:pt x="250031" y="104916"/>
                </a:lnTo>
                <a:lnTo>
                  <a:pt x="56143" y="348042"/>
                </a:lnTo>
                <a:lnTo>
                  <a:pt x="538665" y="584156"/>
                </a:lnTo>
                <a:lnTo>
                  <a:pt x="-266" y="587537"/>
                </a:lnTo>
                <a:lnTo>
                  <a:pt x="68930" y="890712"/>
                </a:lnTo>
                <a:lnTo>
                  <a:pt x="554383" y="660673"/>
                </a:lnTo>
                <a:lnTo>
                  <a:pt x="221006" y="1084142"/>
                </a:lnTo>
                <a:lnTo>
                  <a:pt x="501186" y="1219091"/>
                </a:lnTo>
                <a:lnTo>
                  <a:pt x="624011" y="696129"/>
                </a:lnTo>
                <a:lnTo>
                  <a:pt x="747231" y="1220826"/>
                </a:lnTo>
                <a:lnTo>
                  <a:pt x="1027404" y="1085902"/>
                </a:lnTo>
                <a:lnTo>
                  <a:pt x="695111" y="663835"/>
                </a:lnTo>
                <a:lnTo>
                  <a:pt x="1182142" y="894569"/>
                </a:lnTo>
                <a:close/>
              </a:path>
            </a:pathLst>
          </a:custGeom>
          <a:solidFill>
            <a:srgbClr val="E0E0E0"/>
          </a:solidFill>
          <a:ln w="1557" cap="flat">
            <a:solidFill>
              <a:schemeClr val="bg2">
                <a:lumMod val="9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07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6667" fill="hold" grpId="0" nodeType="with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66667" fill="hold" grpId="0" nodeType="withEffect" p14:presetBounceEnd="66667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4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5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66667" fill="hold" grpId="0" nodeType="withEffect" p14:presetBounceEnd="66667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8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9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0" grpId="0" animBg="1"/>
          <p:bldP spid="31" grpId="0" animBg="1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666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66667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66667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0" grpId="0" animBg="1"/>
          <p:bldP spid="31" grpId="0" animBg="1"/>
          <p:bldP spid="32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7D3A3-A520-4BB0-97EF-60E232ECD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727940"/>
            <a:ext cx="6884898" cy="914096"/>
          </a:xfrm>
        </p:spPr>
        <p:txBody>
          <a:bodyPr/>
          <a:lstStyle/>
          <a:p>
            <a:r>
              <a:rPr lang="en-US" dirty="0"/>
              <a:t>BRAND AWARENESS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1A12BA43-7A18-420A-884B-F78E292FF3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47659" y="4895843"/>
            <a:ext cx="790415" cy="1522828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2E8CCF08-2E29-4AAE-A0B2-553AB785F9F4}"/>
              </a:ext>
            </a:extLst>
          </p:cNvPr>
          <p:cNvGrpSpPr/>
          <p:nvPr/>
        </p:nvGrpSpPr>
        <p:grpSpPr>
          <a:xfrm>
            <a:off x="8958374" y="1858621"/>
            <a:ext cx="219291" cy="219291"/>
            <a:chOff x="9020082" y="1837509"/>
            <a:chExt cx="219291" cy="219291"/>
          </a:xfrm>
        </p:grpSpPr>
        <p:grpSp>
          <p:nvGrpSpPr>
            <p:cNvPr id="23" name="Graphic 20">
              <a:extLst>
                <a:ext uri="{FF2B5EF4-FFF2-40B4-BE49-F238E27FC236}">
                  <a16:creationId xmlns:a16="http://schemas.microsoft.com/office/drawing/2014/main" id="{9FC292C2-7125-46CF-8312-6FC1BAF3826C}"/>
                </a:ext>
              </a:extLst>
            </p:cNvPr>
            <p:cNvGrpSpPr/>
            <p:nvPr/>
          </p:nvGrpSpPr>
          <p:grpSpPr>
            <a:xfrm>
              <a:off x="9020082" y="1837509"/>
              <a:ext cx="219291" cy="219291"/>
              <a:chOff x="9020082" y="1837509"/>
              <a:chExt cx="219291" cy="219291"/>
            </a:xfrm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E03A1718-3892-47C5-994F-28DBE1C16EEE}"/>
                  </a:ext>
                </a:extLst>
              </p:cNvPr>
              <p:cNvSpPr/>
              <p:nvPr/>
            </p:nvSpPr>
            <p:spPr>
              <a:xfrm>
                <a:off x="9020082" y="1947154"/>
                <a:ext cx="219291" cy="6292"/>
              </a:xfrm>
              <a:custGeom>
                <a:avLst/>
                <a:gdLst>
                  <a:gd name="connsiteX0" fmla="*/ 0 w 219291"/>
                  <a:gd name="connsiteY0" fmla="*/ 17 h 6292"/>
                  <a:gd name="connsiteX1" fmla="*/ 219291 w 219291"/>
                  <a:gd name="connsiteY1" fmla="*/ 17 h 6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9291" h="6292">
                    <a:moveTo>
                      <a:pt x="0" y="17"/>
                    </a:moveTo>
                    <a:lnTo>
                      <a:pt x="219291" y="17"/>
                    </a:lnTo>
                  </a:path>
                </a:pathLst>
              </a:custGeom>
              <a:ln w="4694" cap="flat">
                <a:solidFill>
                  <a:schemeClr val="tx1">
                    <a:alpha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1AF8D6A5-3524-48E6-B5DF-89B9C6EC2697}"/>
                  </a:ext>
                </a:extLst>
              </p:cNvPr>
              <p:cNvSpPr/>
              <p:nvPr/>
            </p:nvSpPr>
            <p:spPr>
              <a:xfrm>
                <a:off x="9129727" y="1837509"/>
                <a:ext cx="6292" cy="219291"/>
              </a:xfrm>
              <a:custGeom>
                <a:avLst/>
                <a:gdLst>
                  <a:gd name="connsiteX0" fmla="*/ 17 w 6292"/>
                  <a:gd name="connsiteY0" fmla="*/ 219291 h 219291"/>
                  <a:gd name="connsiteX1" fmla="*/ 17 w 6292"/>
                  <a:gd name="connsiteY1" fmla="*/ 0 h 219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92" h="219291">
                    <a:moveTo>
                      <a:pt x="17" y="219291"/>
                    </a:moveTo>
                    <a:lnTo>
                      <a:pt x="17" y="0"/>
                    </a:lnTo>
                  </a:path>
                </a:pathLst>
              </a:custGeom>
              <a:ln w="4694" cap="flat">
                <a:solidFill>
                  <a:schemeClr val="tx1">
                    <a:alpha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aphic 20">
              <a:extLst>
                <a:ext uri="{FF2B5EF4-FFF2-40B4-BE49-F238E27FC236}">
                  <a16:creationId xmlns:a16="http://schemas.microsoft.com/office/drawing/2014/main" id="{0802DADD-26B9-4520-A0EC-7E9BA38375AB}"/>
                </a:ext>
              </a:extLst>
            </p:cNvPr>
            <p:cNvGrpSpPr/>
            <p:nvPr/>
          </p:nvGrpSpPr>
          <p:grpSpPr>
            <a:xfrm>
              <a:off x="9052200" y="1869621"/>
              <a:ext cx="155060" cy="155060"/>
              <a:chOff x="9052200" y="1869621"/>
              <a:chExt cx="155060" cy="155060"/>
            </a:xfrm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8B7D717C-9301-4C88-9307-A63228D901B9}"/>
                  </a:ext>
                </a:extLst>
              </p:cNvPr>
              <p:cNvSpPr/>
              <p:nvPr/>
            </p:nvSpPr>
            <p:spPr>
              <a:xfrm>
                <a:off x="9052200" y="1869621"/>
                <a:ext cx="155060" cy="155060"/>
              </a:xfrm>
              <a:custGeom>
                <a:avLst/>
                <a:gdLst>
                  <a:gd name="connsiteX0" fmla="*/ 5 w 155060"/>
                  <a:gd name="connsiteY0" fmla="*/ 5 h 155060"/>
                  <a:gd name="connsiteX1" fmla="*/ 155066 w 155060"/>
                  <a:gd name="connsiteY1" fmla="*/ 155066 h 155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060" h="155060">
                    <a:moveTo>
                      <a:pt x="5" y="5"/>
                    </a:moveTo>
                    <a:lnTo>
                      <a:pt x="155066" y="155066"/>
                    </a:lnTo>
                  </a:path>
                </a:pathLst>
              </a:custGeom>
              <a:ln w="4694" cap="flat">
                <a:solidFill>
                  <a:schemeClr val="tx1">
                    <a:alpha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DBBEFFE9-4B1D-4A03-9A6D-E8D0527DC0D3}"/>
                  </a:ext>
                </a:extLst>
              </p:cNvPr>
              <p:cNvSpPr/>
              <p:nvPr/>
            </p:nvSpPr>
            <p:spPr>
              <a:xfrm>
                <a:off x="9052200" y="1869621"/>
                <a:ext cx="155060" cy="155060"/>
              </a:xfrm>
              <a:custGeom>
                <a:avLst/>
                <a:gdLst>
                  <a:gd name="connsiteX0" fmla="*/ 5 w 155060"/>
                  <a:gd name="connsiteY0" fmla="*/ 155066 h 155060"/>
                  <a:gd name="connsiteX1" fmla="*/ 155066 w 155060"/>
                  <a:gd name="connsiteY1" fmla="*/ 5 h 155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060" h="155060">
                    <a:moveTo>
                      <a:pt x="5" y="155066"/>
                    </a:moveTo>
                    <a:lnTo>
                      <a:pt x="155066" y="5"/>
                    </a:lnTo>
                  </a:path>
                </a:pathLst>
              </a:custGeom>
              <a:ln w="4694" cap="flat">
                <a:solidFill>
                  <a:schemeClr val="tx1">
                    <a:alpha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4D1C448-3B12-4242-8D01-CB7F8F800068}"/>
              </a:ext>
            </a:extLst>
          </p:cNvPr>
          <p:cNvGrpSpPr/>
          <p:nvPr/>
        </p:nvGrpSpPr>
        <p:grpSpPr>
          <a:xfrm>
            <a:off x="129979" y="6148775"/>
            <a:ext cx="942446" cy="942446"/>
            <a:chOff x="129979" y="6148775"/>
            <a:chExt cx="942446" cy="942446"/>
          </a:xfrm>
        </p:grpSpPr>
        <p:grpSp>
          <p:nvGrpSpPr>
            <p:cNvPr id="33" name="Graphic 30">
              <a:extLst>
                <a:ext uri="{FF2B5EF4-FFF2-40B4-BE49-F238E27FC236}">
                  <a16:creationId xmlns:a16="http://schemas.microsoft.com/office/drawing/2014/main" id="{7E7E456B-8299-4B6C-B23D-A0C32B847D18}"/>
                </a:ext>
              </a:extLst>
            </p:cNvPr>
            <p:cNvGrpSpPr/>
            <p:nvPr/>
          </p:nvGrpSpPr>
          <p:grpSpPr>
            <a:xfrm>
              <a:off x="129979" y="6148775"/>
              <a:ext cx="942446" cy="942446"/>
              <a:chOff x="129979" y="6148775"/>
              <a:chExt cx="942446" cy="942446"/>
            </a:xfrm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E4D7DBD3-D4F4-4C99-A3EB-5D3C60AF5EA5}"/>
                  </a:ext>
                </a:extLst>
              </p:cNvPr>
              <p:cNvSpPr/>
              <p:nvPr/>
            </p:nvSpPr>
            <p:spPr>
              <a:xfrm>
                <a:off x="129979" y="6619998"/>
                <a:ext cx="942446" cy="7317"/>
              </a:xfrm>
              <a:custGeom>
                <a:avLst/>
                <a:gdLst>
                  <a:gd name="connsiteX0" fmla="*/ 0 w 942446"/>
                  <a:gd name="connsiteY0" fmla="*/ 64 h 7317"/>
                  <a:gd name="connsiteX1" fmla="*/ 942447 w 942446"/>
                  <a:gd name="connsiteY1" fmla="*/ 64 h 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42446" h="7317">
                    <a:moveTo>
                      <a:pt x="0" y="64"/>
                    </a:moveTo>
                    <a:lnTo>
                      <a:pt x="942447" y="64"/>
                    </a:lnTo>
                  </a:path>
                </a:pathLst>
              </a:custGeom>
              <a:ln w="12700" cap="flat">
                <a:solidFill>
                  <a:schemeClr val="tx1">
                    <a:alpha val="64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9D1EE04-47AF-49F8-AE8D-295DC01F1527}"/>
                  </a:ext>
                </a:extLst>
              </p:cNvPr>
              <p:cNvSpPr/>
              <p:nvPr/>
            </p:nvSpPr>
            <p:spPr>
              <a:xfrm>
                <a:off x="601202" y="6148775"/>
                <a:ext cx="7317" cy="942446"/>
              </a:xfrm>
              <a:custGeom>
                <a:avLst/>
                <a:gdLst>
                  <a:gd name="connsiteX0" fmla="*/ 64 w 7317"/>
                  <a:gd name="connsiteY0" fmla="*/ 942447 h 942446"/>
                  <a:gd name="connsiteX1" fmla="*/ 64 w 7317"/>
                  <a:gd name="connsiteY1" fmla="*/ 0 h 942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17" h="942446">
                    <a:moveTo>
                      <a:pt x="64" y="942447"/>
                    </a:moveTo>
                    <a:lnTo>
                      <a:pt x="64" y="0"/>
                    </a:lnTo>
                  </a:path>
                </a:pathLst>
              </a:custGeom>
              <a:ln w="12700" cap="flat">
                <a:solidFill>
                  <a:schemeClr val="tx1">
                    <a:alpha val="64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</p:grpSp>
        <p:grpSp>
          <p:nvGrpSpPr>
            <p:cNvPr id="36" name="Graphic 30">
              <a:extLst>
                <a:ext uri="{FF2B5EF4-FFF2-40B4-BE49-F238E27FC236}">
                  <a16:creationId xmlns:a16="http://schemas.microsoft.com/office/drawing/2014/main" id="{FAC53005-311A-45DA-8E1D-6B88E0C6FE1B}"/>
                </a:ext>
              </a:extLst>
            </p:cNvPr>
            <p:cNvGrpSpPr/>
            <p:nvPr/>
          </p:nvGrpSpPr>
          <p:grpSpPr>
            <a:xfrm>
              <a:off x="275315" y="6286794"/>
              <a:ext cx="666407" cy="666407"/>
              <a:chOff x="268002" y="6286790"/>
              <a:chExt cx="666407" cy="666407"/>
            </a:xfrm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283375B3-2012-4F03-86B1-21003D1A6B22}"/>
                  </a:ext>
                </a:extLst>
              </p:cNvPr>
              <p:cNvSpPr/>
              <p:nvPr/>
            </p:nvSpPr>
            <p:spPr>
              <a:xfrm>
                <a:off x="268002" y="6286790"/>
                <a:ext cx="666407" cy="666407"/>
              </a:xfrm>
              <a:custGeom>
                <a:avLst/>
                <a:gdLst>
                  <a:gd name="connsiteX0" fmla="*/ 19 w 666407"/>
                  <a:gd name="connsiteY0" fmla="*/ 19 h 666407"/>
                  <a:gd name="connsiteX1" fmla="*/ 666427 w 666407"/>
                  <a:gd name="connsiteY1" fmla="*/ 666427 h 66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407" h="666407">
                    <a:moveTo>
                      <a:pt x="19" y="19"/>
                    </a:moveTo>
                    <a:lnTo>
                      <a:pt x="666427" y="666427"/>
                    </a:lnTo>
                  </a:path>
                </a:pathLst>
              </a:custGeom>
              <a:ln w="12700" cap="flat">
                <a:solidFill>
                  <a:schemeClr val="tx1">
                    <a:alpha val="64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71082CE-A657-4533-AF67-AA5ACFE74DAE}"/>
                  </a:ext>
                </a:extLst>
              </p:cNvPr>
              <p:cNvSpPr/>
              <p:nvPr/>
            </p:nvSpPr>
            <p:spPr>
              <a:xfrm>
                <a:off x="268002" y="6286790"/>
                <a:ext cx="666407" cy="666407"/>
              </a:xfrm>
              <a:custGeom>
                <a:avLst/>
                <a:gdLst>
                  <a:gd name="connsiteX0" fmla="*/ 19 w 666407"/>
                  <a:gd name="connsiteY0" fmla="*/ 666427 h 666407"/>
                  <a:gd name="connsiteX1" fmla="*/ 666427 w 666407"/>
                  <a:gd name="connsiteY1" fmla="*/ 19 h 66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407" h="666407">
                    <a:moveTo>
                      <a:pt x="19" y="666427"/>
                    </a:moveTo>
                    <a:lnTo>
                      <a:pt x="666427" y="19"/>
                    </a:lnTo>
                  </a:path>
                </a:pathLst>
              </a:custGeom>
              <a:ln w="12700" cap="flat">
                <a:solidFill>
                  <a:schemeClr val="tx1">
                    <a:alpha val="64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F6779F9-235E-4B79-98F4-015D8BE20D55}"/>
              </a:ext>
            </a:extLst>
          </p:cNvPr>
          <p:cNvGrpSpPr/>
          <p:nvPr/>
        </p:nvGrpSpPr>
        <p:grpSpPr>
          <a:xfrm>
            <a:off x="10196056" y="669620"/>
            <a:ext cx="1404003" cy="1294932"/>
            <a:chOff x="10196056" y="669620"/>
            <a:chExt cx="1404003" cy="1294932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894EE1D-9854-4039-8A43-64B10FA4D49D}"/>
                </a:ext>
              </a:extLst>
            </p:cNvPr>
            <p:cNvSpPr/>
            <p:nvPr/>
          </p:nvSpPr>
          <p:spPr>
            <a:xfrm>
              <a:off x="10348456" y="743439"/>
              <a:ext cx="1251603" cy="1221113"/>
            </a:xfrm>
            <a:custGeom>
              <a:avLst/>
              <a:gdLst>
                <a:gd name="connsiteX0" fmla="*/ 1251338 w 1251603"/>
                <a:gd name="connsiteY0" fmla="*/ 591395 h 1221113"/>
                <a:gd name="connsiteX1" fmla="*/ 714154 w 1251603"/>
                <a:gd name="connsiteY1" fmla="*/ 588026 h 1221113"/>
                <a:gd name="connsiteX2" fmla="*/ 1198216 w 1251603"/>
                <a:gd name="connsiteY2" fmla="*/ 351142 h 1221113"/>
                <a:gd name="connsiteX3" fmla="*/ 1004328 w 1251603"/>
                <a:gd name="connsiteY3" fmla="*/ 108015 h 1221113"/>
                <a:gd name="connsiteX4" fmla="*/ 666763 w 1251603"/>
                <a:gd name="connsiteY4" fmla="*/ 525899 h 1221113"/>
                <a:gd name="connsiteX5" fmla="*/ 783420 w 1251603"/>
                <a:gd name="connsiteY5" fmla="*/ -288 h 1221113"/>
                <a:gd name="connsiteX6" fmla="*/ 472455 w 1251603"/>
                <a:gd name="connsiteY6" fmla="*/ -288 h 1221113"/>
                <a:gd name="connsiteX7" fmla="*/ 588705 w 1251603"/>
                <a:gd name="connsiteY7" fmla="*/ 524177 h 1221113"/>
                <a:gd name="connsiteX8" fmla="*/ 250031 w 1251603"/>
                <a:gd name="connsiteY8" fmla="*/ 104916 h 1221113"/>
                <a:gd name="connsiteX9" fmla="*/ 56143 w 1251603"/>
                <a:gd name="connsiteY9" fmla="*/ 348042 h 1221113"/>
                <a:gd name="connsiteX10" fmla="*/ 538665 w 1251603"/>
                <a:gd name="connsiteY10" fmla="*/ 584156 h 1221113"/>
                <a:gd name="connsiteX11" fmla="*/ -266 w 1251603"/>
                <a:gd name="connsiteY11" fmla="*/ 587537 h 1221113"/>
                <a:gd name="connsiteX12" fmla="*/ 68930 w 1251603"/>
                <a:gd name="connsiteY12" fmla="*/ 890712 h 1221113"/>
                <a:gd name="connsiteX13" fmla="*/ 554383 w 1251603"/>
                <a:gd name="connsiteY13" fmla="*/ 660673 h 1221113"/>
                <a:gd name="connsiteX14" fmla="*/ 221006 w 1251603"/>
                <a:gd name="connsiteY14" fmla="*/ 1084142 h 1221113"/>
                <a:gd name="connsiteX15" fmla="*/ 501186 w 1251603"/>
                <a:gd name="connsiteY15" fmla="*/ 1219091 h 1221113"/>
                <a:gd name="connsiteX16" fmla="*/ 624011 w 1251603"/>
                <a:gd name="connsiteY16" fmla="*/ 696129 h 1221113"/>
                <a:gd name="connsiteX17" fmla="*/ 747231 w 1251603"/>
                <a:gd name="connsiteY17" fmla="*/ 1220826 h 1221113"/>
                <a:gd name="connsiteX18" fmla="*/ 1027404 w 1251603"/>
                <a:gd name="connsiteY18" fmla="*/ 1085902 h 1221113"/>
                <a:gd name="connsiteX19" fmla="*/ 695111 w 1251603"/>
                <a:gd name="connsiteY19" fmla="*/ 663835 h 1221113"/>
                <a:gd name="connsiteX20" fmla="*/ 1182142 w 1251603"/>
                <a:gd name="connsiteY20" fmla="*/ 894569 h 1221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51603" h="1221113">
                  <a:moveTo>
                    <a:pt x="1251338" y="591395"/>
                  </a:moveTo>
                  <a:lnTo>
                    <a:pt x="714154" y="588026"/>
                  </a:lnTo>
                  <a:lnTo>
                    <a:pt x="1198216" y="351142"/>
                  </a:lnTo>
                  <a:lnTo>
                    <a:pt x="1004328" y="108015"/>
                  </a:lnTo>
                  <a:lnTo>
                    <a:pt x="666763" y="525899"/>
                  </a:lnTo>
                  <a:lnTo>
                    <a:pt x="783420" y="-288"/>
                  </a:lnTo>
                  <a:lnTo>
                    <a:pt x="472455" y="-288"/>
                  </a:lnTo>
                  <a:lnTo>
                    <a:pt x="588705" y="524177"/>
                  </a:lnTo>
                  <a:lnTo>
                    <a:pt x="250031" y="104916"/>
                  </a:lnTo>
                  <a:lnTo>
                    <a:pt x="56143" y="348042"/>
                  </a:lnTo>
                  <a:lnTo>
                    <a:pt x="538665" y="584156"/>
                  </a:lnTo>
                  <a:lnTo>
                    <a:pt x="-266" y="587537"/>
                  </a:lnTo>
                  <a:lnTo>
                    <a:pt x="68930" y="890712"/>
                  </a:lnTo>
                  <a:lnTo>
                    <a:pt x="554383" y="660673"/>
                  </a:lnTo>
                  <a:lnTo>
                    <a:pt x="221006" y="1084142"/>
                  </a:lnTo>
                  <a:lnTo>
                    <a:pt x="501186" y="1219091"/>
                  </a:lnTo>
                  <a:lnTo>
                    <a:pt x="624011" y="696129"/>
                  </a:lnTo>
                  <a:lnTo>
                    <a:pt x="747231" y="1220826"/>
                  </a:lnTo>
                  <a:lnTo>
                    <a:pt x="1027404" y="1085902"/>
                  </a:lnTo>
                  <a:lnTo>
                    <a:pt x="695111" y="663835"/>
                  </a:lnTo>
                  <a:lnTo>
                    <a:pt x="1182142" y="894569"/>
                  </a:lnTo>
                  <a:close/>
                </a:path>
              </a:pathLst>
            </a:custGeom>
            <a:pattFill prst="pct10">
              <a:fgClr>
                <a:schemeClr val="tx1"/>
              </a:fgClr>
              <a:bgClr>
                <a:schemeClr val="bg2"/>
              </a:bgClr>
            </a:pattFill>
            <a:ln w="155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DF117612-7A7E-4A2C-A96B-886429DE6373}"/>
                </a:ext>
              </a:extLst>
            </p:cNvPr>
            <p:cNvSpPr/>
            <p:nvPr/>
          </p:nvSpPr>
          <p:spPr>
            <a:xfrm>
              <a:off x="10196056" y="669620"/>
              <a:ext cx="1251603" cy="1221113"/>
            </a:xfrm>
            <a:custGeom>
              <a:avLst/>
              <a:gdLst>
                <a:gd name="connsiteX0" fmla="*/ 1251338 w 1251603"/>
                <a:gd name="connsiteY0" fmla="*/ 591395 h 1221113"/>
                <a:gd name="connsiteX1" fmla="*/ 714154 w 1251603"/>
                <a:gd name="connsiteY1" fmla="*/ 588026 h 1221113"/>
                <a:gd name="connsiteX2" fmla="*/ 1198216 w 1251603"/>
                <a:gd name="connsiteY2" fmla="*/ 351142 h 1221113"/>
                <a:gd name="connsiteX3" fmla="*/ 1004328 w 1251603"/>
                <a:gd name="connsiteY3" fmla="*/ 108015 h 1221113"/>
                <a:gd name="connsiteX4" fmla="*/ 666763 w 1251603"/>
                <a:gd name="connsiteY4" fmla="*/ 525899 h 1221113"/>
                <a:gd name="connsiteX5" fmla="*/ 783420 w 1251603"/>
                <a:gd name="connsiteY5" fmla="*/ -288 h 1221113"/>
                <a:gd name="connsiteX6" fmla="*/ 472455 w 1251603"/>
                <a:gd name="connsiteY6" fmla="*/ -288 h 1221113"/>
                <a:gd name="connsiteX7" fmla="*/ 588705 w 1251603"/>
                <a:gd name="connsiteY7" fmla="*/ 524177 h 1221113"/>
                <a:gd name="connsiteX8" fmla="*/ 250031 w 1251603"/>
                <a:gd name="connsiteY8" fmla="*/ 104916 h 1221113"/>
                <a:gd name="connsiteX9" fmla="*/ 56143 w 1251603"/>
                <a:gd name="connsiteY9" fmla="*/ 348042 h 1221113"/>
                <a:gd name="connsiteX10" fmla="*/ 538665 w 1251603"/>
                <a:gd name="connsiteY10" fmla="*/ 584156 h 1221113"/>
                <a:gd name="connsiteX11" fmla="*/ -266 w 1251603"/>
                <a:gd name="connsiteY11" fmla="*/ 587537 h 1221113"/>
                <a:gd name="connsiteX12" fmla="*/ 68930 w 1251603"/>
                <a:gd name="connsiteY12" fmla="*/ 890712 h 1221113"/>
                <a:gd name="connsiteX13" fmla="*/ 554383 w 1251603"/>
                <a:gd name="connsiteY13" fmla="*/ 660673 h 1221113"/>
                <a:gd name="connsiteX14" fmla="*/ 221006 w 1251603"/>
                <a:gd name="connsiteY14" fmla="*/ 1084142 h 1221113"/>
                <a:gd name="connsiteX15" fmla="*/ 501186 w 1251603"/>
                <a:gd name="connsiteY15" fmla="*/ 1219091 h 1221113"/>
                <a:gd name="connsiteX16" fmla="*/ 624011 w 1251603"/>
                <a:gd name="connsiteY16" fmla="*/ 696129 h 1221113"/>
                <a:gd name="connsiteX17" fmla="*/ 747231 w 1251603"/>
                <a:gd name="connsiteY17" fmla="*/ 1220826 h 1221113"/>
                <a:gd name="connsiteX18" fmla="*/ 1027404 w 1251603"/>
                <a:gd name="connsiteY18" fmla="*/ 1085902 h 1221113"/>
                <a:gd name="connsiteX19" fmla="*/ 695111 w 1251603"/>
                <a:gd name="connsiteY19" fmla="*/ 663835 h 1221113"/>
                <a:gd name="connsiteX20" fmla="*/ 1182142 w 1251603"/>
                <a:gd name="connsiteY20" fmla="*/ 894569 h 1221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51603" h="1221113">
                  <a:moveTo>
                    <a:pt x="1251338" y="591395"/>
                  </a:moveTo>
                  <a:lnTo>
                    <a:pt x="714154" y="588026"/>
                  </a:lnTo>
                  <a:lnTo>
                    <a:pt x="1198216" y="351142"/>
                  </a:lnTo>
                  <a:lnTo>
                    <a:pt x="1004328" y="108015"/>
                  </a:lnTo>
                  <a:lnTo>
                    <a:pt x="666763" y="525899"/>
                  </a:lnTo>
                  <a:lnTo>
                    <a:pt x="783420" y="-288"/>
                  </a:lnTo>
                  <a:lnTo>
                    <a:pt x="472455" y="-288"/>
                  </a:lnTo>
                  <a:lnTo>
                    <a:pt x="588705" y="524177"/>
                  </a:lnTo>
                  <a:lnTo>
                    <a:pt x="250031" y="104916"/>
                  </a:lnTo>
                  <a:lnTo>
                    <a:pt x="56143" y="348042"/>
                  </a:lnTo>
                  <a:lnTo>
                    <a:pt x="538665" y="584156"/>
                  </a:lnTo>
                  <a:lnTo>
                    <a:pt x="-266" y="587537"/>
                  </a:lnTo>
                  <a:lnTo>
                    <a:pt x="68930" y="890712"/>
                  </a:lnTo>
                  <a:lnTo>
                    <a:pt x="554383" y="660673"/>
                  </a:lnTo>
                  <a:lnTo>
                    <a:pt x="221006" y="1084142"/>
                  </a:lnTo>
                  <a:lnTo>
                    <a:pt x="501186" y="1219091"/>
                  </a:lnTo>
                  <a:lnTo>
                    <a:pt x="624011" y="696129"/>
                  </a:lnTo>
                  <a:lnTo>
                    <a:pt x="747231" y="1220826"/>
                  </a:lnTo>
                  <a:lnTo>
                    <a:pt x="1027404" y="1085902"/>
                  </a:lnTo>
                  <a:lnTo>
                    <a:pt x="695111" y="663835"/>
                  </a:lnTo>
                  <a:lnTo>
                    <a:pt x="1182142" y="894569"/>
                  </a:lnTo>
                  <a:close/>
                </a:path>
              </a:pathLst>
            </a:custGeom>
            <a:solidFill>
              <a:srgbClr val="E0E0E0"/>
            </a:solidFill>
            <a:ln w="1557" cap="flat">
              <a:solidFill>
                <a:schemeClr val="bg2">
                  <a:lumMod val="9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696F7065-A55C-420D-B3A1-6646DE9392EA}"/>
              </a:ext>
            </a:extLst>
          </p:cNvPr>
          <p:cNvSpPr/>
          <p:nvPr/>
        </p:nvSpPr>
        <p:spPr>
          <a:xfrm>
            <a:off x="3686784" y="3619557"/>
            <a:ext cx="2349199" cy="2390717"/>
          </a:xfrm>
          <a:prstGeom prst="roundRect">
            <a:avLst>
              <a:gd name="adj" fmla="val 977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360000" rIns="183600" bIns="46800"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Search engine marketing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1E389851-3B30-48C5-B538-862B1A89B1C4}"/>
              </a:ext>
            </a:extLst>
          </p:cNvPr>
          <p:cNvGrpSpPr/>
          <p:nvPr/>
        </p:nvGrpSpPr>
        <p:grpSpPr>
          <a:xfrm>
            <a:off x="4874553" y="4930279"/>
            <a:ext cx="864042" cy="828035"/>
            <a:chOff x="1853318" y="3382222"/>
            <a:chExt cx="473811" cy="454066"/>
          </a:xfrm>
          <a:solidFill>
            <a:srgbClr val="2A2A2A"/>
          </a:solidFill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12DA7D1-B571-4D56-9E10-7C0A58140E6A}"/>
                </a:ext>
              </a:extLst>
            </p:cNvPr>
            <p:cNvSpPr/>
            <p:nvPr/>
          </p:nvSpPr>
          <p:spPr>
            <a:xfrm>
              <a:off x="1892819" y="3403805"/>
              <a:ext cx="175806" cy="175831"/>
            </a:xfrm>
            <a:custGeom>
              <a:avLst/>
              <a:gdLst>
                <a:gd name="connsiteX0" fmla="*/ 19732 w 175806"/>
                <a:gd name="connsiteY0" fmla="*/ 175832 h 175831"/>
                <a:gd name="connsiteX1" fmla="*/ 2 w 175806"/>
                <a:gd name="connsiteY1" fmla="*/ 156071 h 175831"/>
                <a:gd name="connsiteX2" fmla="*/ 5778 w 175806"/>
                <a:gd name="connsiteY2" fmla="*/ 142133 h 175831"/>
                <a:gd name="connsiteX3" fmla="*/ 142109 w 175806"/>
                <a:gd name="connsiteY3" fmla="*/ 5783 h 175831"/>
                <a:gd name="connsiteX4" fmla="*/ 170027 w 175806"/>
                <a:gd name="connsiteY4" fmla="*/ 5783 h 175831"/>
                <a:gd name="connsiteX5" fmla="*/ 170027 w 175806"/>
                <a:gd name="connsiteY5" fmla="*/ 33700 h 175831"/>
                <a:gd name="connsiteX6" fmla="*/ 33686 w 175806"/>
                <a:gd name="connsiteY6" fmla="*/ 170051 h 175831"/>
                <a:gd name="connsiteX7" fmla="*/ 19732 w 175806"/>
                <a:gd name="connsiteY7" fmla="*/ 175832 h 17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806" h="175831">
                  <a:moveTo>
                    <a:pt x="19732" y="175832"/>
                  </a:moveTo>
                  <a:cubicBezTo>
                    <a:pt x="8827" y="175824"/>
                    <a:pt x="-7" y="166976"/>
                    <a:pt x="2" y="156071"/>
                  </a:cubicBezTo>
                  <a:cubicBezTo>
                    <a:pt x="6" y="150844"/>
                    <a:pt x="2083" y="145832"/>
                    <a:pt x="5778" y="142133"/>
                  </a:cubicBezTo>
                  <a:lnTo>
                    <a:pt x="142109" y="5783"/>
                  </a:lnTo>
                  <a:cubicBezTo>
                    <a:pt x="149818" y="-1927"/>
                    <a:pt x="162317" y="-1927"/>
                    <a:pt x="170027" y="5783"/>
                  </a:cubicBezTo>
                  <a:cubicBezTo>
                    <a:pt x="177736" y="13492"/>
                    <a:pt x="177736" y="25991"/>
                    <a:pt x="170027" y="33700"/>
                  </a:cubicBezTo>
                  <a:lnTo>
                    <a:pt x="33686" y="170051"/>
                  </a:lnTo>
                  <a:cubicBezTo>
                    <a:pt x="29988" y="173757"/>
                    <a:pt x="24967" y="175837"/>
                    <a:pt x="19732" y="1758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119C8D4-D3C6-4934-8795-B8E13BFA22E5}"/>
                </a:ext>
              </a:extLst>
            </p:cNvPr>
            <p:cNvSpPr/>
            <p:nvPr/>
          </p:nvSpPr>
          <p:spPr>
            <a:xfrm>
              <a:off x="1991518" y="3382222"/>
              <a:ext cx="98701" cy="98707"/>
            </a:xfrm>
            <a:custGeom>
              <a:avLst/>
              <a:gdLst>
                <a:gd name="connsiteX0" fmla="*/ 83907 w 98701"/>
                <a:gd name="connsiteY0" fmla="*/ 98707 h 98707"/>
                <a:gd name="connsiteX1" fmla="*/ 73429 w 98701"/>
                <a:gd name="connsiteY1" fmla="*/ 94364 h 98707"/>
                <a:gd name="connsiteX2" fmla="*/ 4344 w 98701"/>
                <a:gd name="connsiteY2" fmla="*/ 25269 h 98707"/>
                <a:gd name="connsiteX3" fmla="*/ 4341 w 98701"/>
                <a:gd name="connsiteY3" fmla="*/ 4336 h 98707"/>
                <a:gd name="connsiteX4" fmla="*/ 14812 w 98701"/>
                <a:gd name="connsiteY4" fmla="*/ -1 h 98707"/>
                <a:gd name="connsiteX5" fmla="*/ 83907 w 98701"/>
                <a:gd name="connsiteY5" fmla="*/ -1 h 98707"/>
                <a:gd name="connsiteX6" fmla="*/ 98709 w 98701"/>
                <a:gd name="connsiteY6" fmla="*/ 14801 h 98707"/>
                <a:gd name="connsiteX7" fmla="*/ 98709 w 98701"/>
                <a:gd name="connsiteY7" fmla="*/ 83905 h 98707"/>
                <a:gd name="connsiteX8" fmla="*/ 83907 w 98701"/>
                <a:gd name="connsiteY8" fmla="*/ 98707 h 98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01" h="98707">
                  <a:moveTo>
                    <a:pt x="83907" y="98707"/>
                  </a:moveTo>
                  <a:cubicBezTo>
                    <a:pt x="79975" y="98716"/>
                    <a:pt x="76202" y="97152"/>
                    <a:pt x="73429" y="94364"/>
                  </a:cubicBezTo>
                  <a:lnTo>
                    <a:pt x="4344" y="25269"/>
                  </a:lnTo>
                  <a:cubicBezTo>
                    <a:pt x="-1437" y="19490"/>
                    <a:pt x="-1438" y="10118"/>
                    <a:pt x="4341" y="4336"/>
                  </a:cubicBezTo>
                  <a:cubicBezTo>
                    <a:pt x="7118" y="1559"/>
                    <a:pt x="10885" y="-1"/>
                    <a:pt x="14812" y="-1"/>
                  </a:cubicBezTo>
                  <a:lnTo>
                    <a:pt x="83907" y="-1"/>
                  </a:lnTo>
                  <a:cubicBezTo>
                    <a:pt x="92079" y="5"/>
                    <a:pt x="98703" y="6629"/>
                    <a:pt x="98709" y="14801"/>
                  </a:cubicBezTo>
                  <a:lnTo>
                    <a:pt x="98709" y="83905"/>
                  </a:lnTo>
                  <a:cubicBezTo>
                    <a:pt x="98709" y="92081"/>
                    <a:pt x="92082" y="98707"/>
                    <a:pt x="83907" y="987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AF2698E8-C92D-4415-93BF-7184E35AD086}"/>
                </a:ext>
              </a:extLst>
            </p:cNvPr>
            <p:cNvSpPr/>
            <p:nvPr/>
          </p:nvSpPr>
          <p:spPr>
            <a:xfrm>
              <a:off x="1873068" y="3638864"/>
              <a:ext cx="118452" cy="138198"/>
            </a:xfrm>
            <a:custGeom>
              <a:avLst/>
              <a:gdLst>
                <a:gd name="connsiteX0" fmla="*/ 118454 w 118452"/>
                <a:gd name="connsiteY0" fmla="*/ 24693 h 138198"/>
                <a:gd name="connsiteX1" fmla="*/ 118454 w 118452"/>
                <a:gd name="connsiteY1" fmla="*/ 138212 h 138198"/>
                <a:gd name="connsiteX2" fmla="*/ 1 w 118452"/>
                <a:gd name="connsiteY2" fmla="*/ 138212 h 138198"/>
                <a:gd name="connsiteX3" fmla="*/ 1 w 118452"/>
                <a:gd name="connsiteY3" fmla="*/ 24693 h 138198"/>
                <a:gd name="connsiteX4" fmla="*/ 24680 w 118452"/>
                <a:gd name="connsiteY4" fmla="*/ 13 h 138198"/>
                <a:gd name="connsiteX5" fmla="*/ 93775 w 118452"/>
                <a:gd name="connsiteY5" fmla="*/ 13 h 138198"/>
                <a:gd name="connsiteX6" fmla="*/ 118454 w 118452"/>
                <a:gd name="connsiteY6" fmla="*/ 24693 h 13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452" h="138198">
                  <a:moveTo>
                    <a:pt x="118454" y="24693"/>
                  </a:moveTo>
                  <a:lnTo>
                    <a:pt x="118454" y="138212"/>
                  </a:lnTo>
                  <a:lnTo>
                    <a:pt x="1" y="138212"/>
                  </a:lnTo>
                  <a:lnTo>
                    <a:pt x="1" y="24693"/>
                  </a:lnTo>
                  <a:cubicBezTo>
                    <a:pt x="6" y="11065"/>
                    <a:pt x="11053" y="19"/>
                    <a:pt x="24680" y="13"/>
                  </a:cubicBezTo>
                  <a:lnTo>
                    <a:pt x="93775" y="13"/>
                  </a:lnTo>
                  <a:cubicBezTo>
                    <a:pt x="107402" y="19"/>
                    <a:pt x="118448" y="11065"/>
                    <a:pt x="118454" y="246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1729A76D-36C2-42F1-ADE3-44AD03D84A9C}"/>
                </a:ext>
              </a:extLst>
            </p:cNvPr>
            <p:cNvSpPr/>
            <p:nvPr/>
          </p:nvSpPr>
          <p:spPr>
            <a:xfrm>
              <a:off x="2031002" y="3559901"/>
              <a:ext cx="118452" cy="217169"/>
            </a:xfrm>
            <a:custGeom>
              <a:avLst/>
              <a:gdLst>
                <a:gd name="connsiteX0" fmla="*/ 118463 w 118452"/>
                <a:gd name="connsiteY0" fmla="*/ 24688 h 217169"/>
                <a:gd name="connsiteX1" fmla="*/ 118463 w 118452"/>
                <a:gd name="connsiteY1" fmla="*/ 217179 h 217169"/>
                <a:gd name="connsiteX2" fmla="*/ 10 w 118452"/>
                <a:gd name="connsiteY2" fmla="*/ 217179 h 217169"/>
                <a:gd name="connsiteX3" fmla="*/ 10 w 118452"/>
                <a:gd name="connsiteY3" fmla="*/ 24688 h 217169"/>
                <a:gd name="connsiteX4" fmla="*/ 24689 w 118452"/>
                <a:gd name="connsiteY4" fmla="*/ 9 h 217169"/>
                <a:gd name="connsiteX5" fmla="*/ 93783 w 118452"/>
                <a:gd name="connsiteY5" fmla="*/ 9 h 217169"/>
                <a:gd name="connsiteX6" fmla="*/ 118463 w 118452"/>
                <a:gd name="connsiteY6" fmla="*/ 24688 h 21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452" h="217169">
                  <a:moveTo>
                    <a:pt x="118463" y="24688"/>
                  </a:moveTo>
                  <a:lnTo>
                    <a:pt x="118463" y="217179"/>
                  </a:lnTo>
                  <a:lnTo>
                    <a:pt x="10" y="217179"/>
                  </a:lnTo>
                  <a:lnTo>
                    <a:pt x="10" y="24688"/>
                  </a:lnTo>
                  <a:cubicBezTo>
                    <a:pt x="15" y="11061"/>
                    <a:pt x="11062" y="15"/>
                    <a:pt x="24689" y="9"/>
                  </a:cubicBezTo>
                  <a:lnTo>
                    <a:pt x="93783" y="9"/>
                  </a:lnTo>
                  <a:cubicBezTo>
                    <a:pt x="107411" y="15"/>
                    <a:pt x="118457" y="11061"/>
                    <a:pt x="118463" y="246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6DBA946-A91E-48F5-B330-591DDA23250C}"/>
                </a:ext>
              </a:extLst>
            </p:cNvPr>
            <p:cNvSpPr/>
            <p:nvPr/>
          </p:nvSpPr>
          <p:spPr>
            <a:xfrm>
              <a:off x="2188936" y="3480930"/>
              <a:ext cx="118452" cy="296141"/>
            </a:xfrm>
            <a:custGeom>
              <a:avLst/>
              <a:gdLst>
                <a:gd name="connsiteX0" fmla="*/ 118471 w 118452"/>
                <a:gd name="connsiteY0" fmla="*/ 24684 h 296141"/>
                <a:gd name="connsiteX1" fmla="*/ 118471 w 118452"/>
                <a:gd name="connsiteY1" fmla="*/ 296147 h 296141"/>
                <a:gd name="connsiteX2" fmla="*/ 18 w 118452"/>
                <a:gd name="connsiteY2" fmla="*/ 296147 h 296141"/>
                <a:gd name="connsiteX3" fmla="*/ 18 w 118452"/>
                <a:gd name="connsiteY3" fmla="*/ 24684 h 296141"/>
                <a:gd name="connsiteX4" fmla="*/ 24698 w 118452"/>
                <a:gd name="connsiteY4" fmla="*/ 5 h 296141"/>
                <a:gd name="connsiteX5" fmla="*/ 93792 w 118452"/>
                <a:gd name="connsiteY5" fmla="*/ 5 h 296141"/>
                <a:gd name="connsiteX6" fmla="*/ 118471 w 118452"/>
                <a:gd name="connsiteY6" fmla="*/ 24684 h 296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452" h="296141">
                  <a:moveTo>
                    <a:pt x="118471" y="24684"/>
                  </a:moveTo>
                  <a:lnTo>
                    <a:pt x="118471" y="296147"/>
                  </a:lnTo>
                  <a:lnTo>
                    <a:pt x="18" y="296147"/>
                  </a:lnTo>
                  <a:lnTo>
                    <a:pt x="18" y="24684"/>
                  </a:lnTo>
                  <a:cubicBezTo>
                    <a:pt x="24" y="11056"/>
                    <a:pt x="11070" y="10"/>
                    <a:pt x="24698" y="5"/>
                  </a:cubicBezTo>
                  <a:lnTo>
                    <a:pt x="93792" y="5"/>
                  </a:lnTo>
                  <a:cubicBezTo>
                    <a:pt x="107419" y="10"/>
                    <a:pt x="118465" y="11056"/>
                    <a:pt x="118471" y="24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AE39499A-FA46-43CF-8E9C-276092FC0E28}"/>
                </a:ext>
              </a:extLst>
            </p:cNvPr>
            <p:cNvSpPr/>
            <p:nvPr/>
          </p:nvSpPr>
          <p:spPr>
            <a:xfrm>
              <a:off x="1853318" y="3806675"/>
              <a:ext cx="473811" cy="29613"/>
            </a:xfrm>
            <a:custGeom>
              <a:avLst/>
              <a:gdLst>
                <a:gd name="connsiteX0" fmla="*/ 459005 w 473811"/>
                <a:gd name="connsiteY0" fmla="*/ 29636 h 29613"/>
                <a:gd name="connsiteX1" fmla="*/ 14807 w 473811"/>
                <a:gd name="connsiteY1" fmla="*/ 29636 h 29613"/>
                <a:gd name="connsiteX2" fmla="*/ 0 w 473811"/>
                <a:gd name="connsiteY2" fmla="*/ 14829 h 29613"/>
                <a:gd name="connsiteX3" fmla="*/ 14807 w 473811"/>
                <a:gd name="connsiteY3" fmla="*/ 23 h 29613"/>
                <a:gd name="connsiteX4" fmla="*/ 459005 w 473811"/>
                <a:gd name="connsiteY4" fmla="*/ 23 h 29613"/>
                <a:gd name="connsiteX5" fmla="*/ 473812 w 473811"/>
                <a:gd name="connsiteY5" fmla="*/ 14829 h 29613"/>
                <a:gd name="connsiteX6" fmla="*/ 459005 w 473811"/>
                <a:gd name="connsiteY6" fmla="*/ 29636 h 2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811" h="29613">
                  <a:moveTo>
                    <a:pt x="459005" y="29636"/>
                  </a:moveTo>
                  <a:lnTo>
                    <a:pt x="14807" y="29636"/>
                  </a:lnTo>
                  <a:cubicBezTo>
                    <a:pt x="6629" y="29636"/>
                    <a:pt x="0" y="23006"/>
                    <a:pt x="0" y="14829"/>
                  </a:cubicBezTo>
                  <a:cubicBezTo>
                    <a:pt x="0" y="6652"/>
                    <a:pt x="6629" y="23"/>
                    <a:pt x="14807" y="23"/>
                  </a:cubicBezTo>
                  <a:lnTo>
                    <a:pt x="459005" y="23"/>
                  </a:lnTo>
                  <a:cubicBezTo>
                    <a:pt x="467182" y="23"/>
                    <a:pt x="473812" y="6652"/>
                    <a:pt x="473812" y="14829"/>
                  </a:cubicBezTo>
                  <a:cubicBezTo>
                    <a:pt x="473812" y="23006"/>
                    <a:pt x="467182" y="29636"/>
                    <a:pt x="459005" y="296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F6B46611-E916-4ABE-A391-A828FF4FDE78}"/>
              </a:ext>
            </a:extLst>
          </p:cNvPr>
          <p:cNvSpPr/>
          <p:nvPr/>
        </p:nvSpPr>
        <p:spPr>
          <a:xfrm>
            <a:off x="8621951" y="3619557"/>
            <a:ext cx="2349199" cy="2390717"/>
          </a:xfrm>
          <a:prstGeom prst="roundRect">
            <a:avLst>
              <a:gd name="adj" fmla="val 977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360000" rIns="183600" bIns="46800"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Content marketing</a:t>
            </a: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9D2BD854-724B-475B-AE7E-A2A2E62B953A}"/>
              </a:ext>
            </a:extLst>
          </p:cNvPr>
          <p:cNvGrpSpPr/>
          <p:nvPr/>
        </p:nvGrpSpPr>
        <p:grpSpPr>
          <a:xfrm>
            <a:off x="9814435" y="4955334"/>
            <a:ext cx="885050" cy="777924"/>
            <a:chOff x="2558173" y="3413988"/>
            <a:chExt cx="451465" cy="396820"/>
          </a:xfrm>
          <a:solidFill>
            <a:srgbClr val="2A2A2A"/>
          </a:solidFill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11F0768-672D-491E-A287-6F3240FDFDEF}"/>
                </a:ext>
              </a:extLst>
            </p:cNvPr>
            <p:cNvSpPr/>
            <p:nvPr/>
          </p:nvSpPr>
          <p:spPr>
            <a:xfrm>
              <a:off x="2558173" y="3519801"/>
              <a:ext cx="133140" cy="132264"/>
            </a:xfrm>
            <a:custGeom>
              <a:avLst/>
              <a:gdLst>
                <a:gd name="connsiteX0" fmla="*/ 66206 w 133140"/>
                <a:gd name="connsiteY0" fmla="*/ 132128 h 132264"/>
                <a:gd name="connsiteX1" fmla="*/ 133214 w 133140"/>
                <a:gd name="connsiteY1" fmla="*/ 132128 h 132264"/>
                <a:gd name="connsiteX2" fmla="*/ 133214 w 133140"/>
                <a:gd name="connsiteY2" fmla="*/ -136 h 132264"/>
                <a:gd name="connsiteX3" fmla="*/ 66206 w 133140"/>
                <a:gd name="connsiteY3" fmla="*/ -136 h 132264"/>
                <a:gd name="connsiteX4" fmla="*/ 74 w 133140"/>
                <a:gd name="connsiteY4" fmla="*/ 65996 h 132264"/>
                <a:gd name="connsiteX5" fmla="*/ 66206 w 133140"/>
                <a:gd name="connsiteY5" fmla="*/ 132128 h 13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140" h="132264">
                  <a:moveTo>
                    <a:pt x="66206" y="132128"/>
                  </a:moveTo>
                  <a:lnTo>
                    <a:pt x="133214" y="132128"/>
                  </a:lnTo>
                  <a:lnTo>
                    <a:pt x="133214" y="-136"/>
                  </a:lnTo>
                  <a:lnTo>
                    <a:pt x="66206" y="-136"/>
                  </a:lnTo>
                  <a:cubicBezTo>
                    <a:pt x="29682" y="-136"/>
                    <a:pt x="74" y="29468"/>
                    <a:pt x="74" y="65996"/>
                  </a:cubicBezTo>
                  <a:cubicBezTo>
                    <a:pt x="74" y="102524"/>
                    <a:pt x="29682" y="132128"/>
                    <a:pt x="66206" y="1321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120057E2-197C-48CF-ACC0-21695F7B0AE8}"/>
                </a:ext>
              </a:extLst>
            </p:cNvPr>
            <p:cNvGrpSpPr/>
            <p:nvPr/>
          </p:nvGrpSpPr>
          <p:grpSpPr>
            <a:xfrm>
              <a:off x="2638411" y="3413988"/>
              <a:ext cx="371227" cy="396820"/>
              <a:chOff x="2638411" y="3413988"/>
              <a:chExt cx="371227" cy="396820"/>
            </a:xfrm>
            <a:grpFill/>
          </p:grpSpPr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C452FA4A-DA70-46EF-83E1-B9F4FC7E80CA}"/>
                  </a:ext>
                </a:extLst>
              </p:cNvPr>
              <p:cNvSpPr/>
              <p:nvPr/>
            </p:nvSpPr>
            <p:spPr>
              <a:xfrm>
                <a:off x="2638411" y="3678516"/>
                <a:ext cx="79362" cy="132292"/>
              </a:xfrm>
              <a:custGeom>
                <a:avLst/>
                <a:gdLst>
                  <a:gd name="connsiteX0" fmla="*/ -9 w 79362"/>
                  <a:gd name="connsiteY0" fmla="*/ -299 h 132292"/>
                  <a:gd name="connsiteX1" fmla="*/ -9 w 79362"/>
                  <a:gd name="connsiteY1" fmla="*/ 118763 h 132292"/>
                  <a:gd name="connsiteX2" fmla="*/ 13203 w 79362"/>
                  <a:gd name="connsiteY2" fmla="*/ 131993 h 132292"/>
                  <a:gd name="connsiteX3" fmla="*/ 13222 w 79362"/>
                  <a:gd name="connsiteY3" fmla="*/ 131993 h 132292"/>
                  <a:gd name="connsiteX4" fmla="*/ 66124 w 79362"/>
                  <a:gd name="connsiteY4" fmla="*/ 131993 h 132292"/>
                  <a:gd name="connsiteX5" fmla="*/ 79354 w 79362"/>
                  <a:gd name="connsiteY5" fmla="*/ 118782 h 132292"/>
                  <a:gd name="connsiteX6" fmla="*/ 79354 w 79362"/>
                  <a:gd name="connsiteY6" fmla="*/ 118763 h 132292"/>
                  <a:gd name="connsiteX7" fmla="*/ 79354 w 79362"/>
                  <a:gd name="connsiteY7" fmla="*/ 853 h 132292"/>
                  <a:gd name="connsiteX8" fmla="*/ 66124 w 79362"/>
                  <a:gd name="connsiteY8" fmla="*/ -299 h 132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362" h="132292">
                    <a:moveTo>
                      <a:pt x="-9" y="-299"/>
                    </a:moveTo>
                    <a:lnTo>
                      <a:pt x="-9" y="118763"/>
                    </a:lnTo>
                    <a:cubicBezTo>
                      <a:pt x="-13" y="126069"/>
                      <a:pt x="5901" y="131984"/>
                      <a:pt x="13203" y="131993"/>
                    </a:cubicBezTo>
                    <a:cubicBezTo>
                      <a:pt x="13209" y="131993"/>
                      <a:pt x="13215" y="131993"/>
                      <a:pt x="13222" y="131993"/>
                    </a:cubicBezTo>
                    <a:lnTo>
                      <a:pt x="66124" y="131993"/>
                    </a:lnTo>
                    <a:cubicBezTo>
                      <a:pt x="73425" y="132003"/>
                      <a:pt x="79349" y="126088"/>
                      <a:pt x="79354" y="118782"/>
                    </a:cubicBezTo>
                    <a:cubicBezTo>
                      <a:pt x="79354" y="118773"/>
                      <a:pt x="79354" y="118773"/>
                      <a:pt x="79354" y="118763"/>
                    </a:cubicBezTo>
                    <a:lnTo>
                      <a:pt x="79354" y="853"/>
                    </a:lnTo>
                    <a:cubicBezTo>
                      <a:pt x="74983" y="110"/>
                      <a:pt x="70557" y="-280"/>
                      <a:pt x="66124" y="-2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A50C58C5-B31A-44C1-AD3A-1A665F64C036}"/>
                  </a:ext>
                </a:extLst>
              </p:cNvPr>
              <p:cNvSpPr/>
              <p:nvPr/>
            </p:nvSpPr>
            <p:spPr>
              <a:xfrm>
                <a:off x="2983178" y="3548690"/>
                <a:ext cx="26460" cy="74485"/>
              </a:xfrm>
              <a:custGeom>
                <a:avLst/>
                <a:gdLst>
                  <a:gd name="connsiteX0" fmla="*/ -363 w 26460"/>
                  <a:gd name="connsiteY0" fmla="*/ -166 h 74485"/>
                  <a:gd name="connsiteX1" fmla="*/ -363 w 26460"/>
                  <a:gd name="connsiteY1" fmla="*/ 74320 h 74485"/>
                  <a:gd name="connsiteX2" fmla="*/ 23887 w 26460"/>
                  <a:gd name="connsiteY2" fmla="*/ 24085 h 74485"/>
                  <a:gd name="connsiteX3" fmla="*/ -363 w 26460"/>
                  <a:gd name="connsiteY3" fmla="*/ -166 h 74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60" h="74485">
                    <a:moveTo>
                      <a:pt x="-363" y="-166"/>
                    </a:moveTo>
                    <a:lnTo>
                      <a:pt x="-363" y="74320"/>
                    </a:lnTo>
                    <a:cubicBezTo>
                      <a:pt x="20201" y="67147"/>
                      <a:pt x="31060" y="44659"/>
                      <a:pt x="23887" y="24085"/>
                    </a:cubicBezTo>
                    <a:cubicBezTo>
                      <a:pt x="19925" y="12731"/>
                      <a:pt x="11000" y="3797"/>
                      <a:pt x="-363" y="-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707D617E-CD7F-48D9-A812-A7A2A3EC6C77}"/>
                  </a:ext>
                </a:extLst>
              </p:cNvPr>
              <p:cNvSpPr/>
              <p:nvPr/>
            </p:nvSpPr>
            <p:spPr>
              <a:xfrm>
                <a:off x="2717792" y="3413988"/>
                <a:ext cx="238934" cy="343881"/>
              </a:xfrm>
              <a:custGeom>
                <a:avLst/>
                <a:gdLst>
                  <a:gd name="connsiteX0" fmla="*/ 238844 w 238934"/>
                  <a:gd name="connsiteY0" fmla="*/ 330633 h 343881"/>
                  <a:gd name="connsiteX1" fmla="*/ 238844 w 238934"/>
                  <a:gd name="connsiteY1" fmla="*/ 13203 h 343881"/>
                  <a:gd name="connsiteX2" fmla="*/ 225633 w 238934"/>
                  <a:gd name="connsiteY2" fmla="*/ -27 h 343881"/>
                  <a:gd name="connsiteX3" fmla="*/ 97941 w 238934"/>
                  <a:gd name="connsiteY3" fmla="*/ 55408 h 343881"/>
                  <a:gd name="connsiteX4" fmla="*/ -90 w 238934"/>
                  <a:gd name="connsiteY4" fmla="*/ 104834 h 343881"/>
                  <a:gd name="connsiteX5" fmla="*/ -90 w 238934"/>
                  <a:gd name="connsiteY5" fmla="*/ 238993 h 343881"/>
                  <a:gd name="connsiteX6" fmla="*/ 97941 w 238934"/>
                  <a:gd name="connsiteY6" fmla="*/ 288418 h 343881"/>
                  <a:gd name="connsiteX7" fmla="*/ 225633 w 238934"/>
                  <a:gd name="connsiteY7" fmla="*/ 343854 h 343881"/>
                  <a:gd name="connsiteX8" fmla="*/ 238844 w 238934"/>
                  <a:gd name="connsiteY8" fmla="*/ 330633 h 343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8934" h="343881">
                    <a:moveTo>
                      <a:pt x="238844" y="330633"/>
                    </a:moveTo>
                    <a:lnTo>
                      <a:pt x="238844" y="13203"/>
                    </a:lnTo>
                    <a:cubicBezTo>
                      <a:pt x="238854" y="5901"/>
                      <a:pt x="232939" y="-21"/>
                      <a:pt x="225633" y="-27"/>
                    </a:cubicBezTo>
                    <a:cubicBezTo>
                      <a:pt x="175036" y="-27"/>
                      <a:pt x="135412" y="28157"/>
                      <a:pt x="97941" y="55408"/>
                    </a:cubicBezTo>
                    <a:cubicBezTo>
                      <a:pt x="66147" y="78535"/>
                      <a:pt x="35886" y="100376"/>
                      <a:pt x="-90" y="104834"/>
                    </a:cubicBezTo>
                    <a:lnTo>
                      <a:pt x="-90" y="238993"/>
                    </a:lnTo>
                    <a:cubicBezTo>
                      <a:pt x="35886" y="243451"/>
                      <a:pt x="66156" y="265292"/>
                      <a:pt x="97941" y="288418"/>
                    </a:cubicBezTo>
                    <a:cubicBezTo>
                      <a:pt x="135412" y="315669"/>
                      <a:pt x="175046" y="343854"/>
                      <a:pt x="225633" y="343854"/>
                    </a:cubicBezTo>
                    <a:cubicBezTo>
                      <a:pt x="232929" y="343848"/>
                      <a:pt x="238844" y="337931"/>
                      <a:pt x="238844" y="3306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</p:grpSp>
      </p:grp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8E1419DC-9FBE-4648-BBF7-691209B9EC2A}"/>
              </a:ext>
            </a:extLst>
          </p:cNvPr>
          <p:cNvSpPr/>
          <p:nvPr/>
        </p:nvSpPr>
        <p:spPr>
          <a:xfrm>
            <a:off x="6154368" y="3619557"/>
            <a:ext cx="2349199" cy="2390717"/>
          </a:xfrm>
          <a:prstGeom prst="roundRect">
            <a:avLst>
              <a:gd name="adj" fmla="val 977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360000" rIns="183600" bIns="46800"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Social media marketing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E3BF431-A6F4-4DB5-B262-27E70F2301BC}"/>
              </a:ext>
            </a:extLst>
          </p:cNvPr>
          <p:cNvGrpSpPr/>
          <p:nvPr/>
        </p:nvGrpSpPr>
        <p:grpSpPr>
          <a:xfrm>
            <a:off x="7301235" y="4934251"/>
            <a:ext cx="896610" cy="820090"/>
            <a:chOff x="3910723" y="3377821"/>
            <a:chExt cx="501681" cy="458866"/>
          </a:xfrm>
          <a:solidFill>
            <a:srgbClr val="2A2A2A"/>
          </a:solidFill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527E5AE-4D17-4198-893B-1676929D0DA0}"/>
                </a:ext>
              </a:extLst>
            </p:cNvPr>
            <p:cNvSpPr/>
            <p:nvPr/>
          </p:nvSpPr>
          <p:spPr>
            <a:xfrm>
              <a:off x="3910723" y="3377821"/>
              <a:ext cx="501681" cy="340975"/>
            </a:xfrm>
            <a:custGeom>
              <a:avLst/>
              <a:gdLst>
                <a:gd name="connsiteX0" fmla="*/ 418286 w 501681"/>
                <a:gd name="connsiteY0" fmla="*/ -3 h 340975"/>
                <a:gd name="connsiteX1" fmla="*/ 83825 w 501681"/>
                <a:gd name="connsiteY1" fmla="*/ -3 h 340975"/>
                <a:gd name="connsiteX2" fmla="*/ 215 w 501681"/>
                <a:gd name="connsiteY2" fmla="*/ 83608 h 340975"/>
                <a:gd name="connsiteX3" fmla="*/ 215 w 501681"/>
                <a:gd name="connsiteY3" fmla="*/ 257363 h 340975"/>
                <a:gd name="connsiteX4" fmla="*/ 83825 w 501681"/>
                <a:gd name="connsiteY4" fmla="*/ 340973 h 340975"/>
                <a:gd name="connsiteX5" fmla="*/ 418286 w 501681"/>
                <a:gd name="connsiteY5" fmla="*/ 340973 h 340975"/>
                <a:gd name="connsiteX6" fmla="*/ 501897 w 501681"/>
                <a:gd name="connsiteY6" fmla="*/ 257363 h 340975"/>
                <a:gd name="connsiteX7" fmla="*/ 501897 w 501681"/>
                <a:gd name="connsiteY7" fmla="*/ 83608 h 340975"/>
                <a:gd name="connsiteX8" fmla="*/ 418286 w 501681"/>
                <a:gd name="connsiteY8" fmla="*/ -3 h 340975"/>
                <a:gd name="connsiteX9" fmla="*/ 330161 w 501681"/>
                <a:gd name="connsiteY9" fmla="*/ 199499 h 340975"/>
                <a:gd name="connsiteX10" fmla="*/ 236511 w 501681"/>
                <a:gd name="connsiteY10" fmla="*/ 253515 h 340975"/>
                <a:gd name="connsiteX11" fmla="*/ 219785 w 501681"/>
                <a:gd name="connsiteY11" fmla="*/ 258030 h 340975"/>
                <a:gd name="connsiteX12" fmla="*/ 203059 w 501681"/>
                <a:gd name="connsiteY12" fmla="*/ 253515 h 340975"/>
                <a:gd name="connsiteX13" fmla="*/ 186334 w 501681"/>
                <a:gd name="connsiteY13" fmla="*/ 224587 h 340975"/>
                <a:gd name="connsiteX14" fmla="*/ 186334 w 501681"/>
                <a:gd name="connsiteY14" fmla="*/ 116555 h 340975"/>
                <a:gd name="connsiteX15" fmla="*/ 219636 w 501681"/>
                <a:gd name="connsiteY15" fmla="*/ 82973 h 340975"/>
                <a:gd name="connsiteX16" fmla="*/ 236502 w 501681"/>
                <a:gd name="connsiteY16" fmla="*/ 87456 h 340975"/>
                <a:gd name="connsiteX17" fmla="*/ 330151 w 501681"/>
                <a:gd name="connsiteY17" fmla="*/ 141634 h 340975"/>
                <a:gd name="connsiteX18" fmla="*/ 342425 w 501681"/>
                <a:gd name="connsiteY18" fmla="*/ 187225 h 340975"/>
                <a:gd name="connsiteX19" fmla="*/ 330151 w 501681"/>
                <a:gd name="connsiteY19" fmla="*/ 199499 h 34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1681" h="340975">
                  <a:moveTo>
                    <a:pt x="418286" y="-3"/>
                  </a:moveTo>
                  <a:lnTo>
                    <a:pt x="83825" y="-3"/>
                  </a:lnTo>
                  <a:cubicBezTo>
                    <a:pt x="37681" y="76"/>
                    <a:pt x="294" y="37464"/>
                    <a:pt x="215" y="83608"/>
                  </a:cubicBezTo>
                  <a:lnTo>
                    <a:pt x="215" y="257363"/>
                  </a:lnTo>
                  <a:cubicBezTo>
                    <a:pt x="236" y="303531"/>
                    <a:pt x="37657" y="340952"/>
                    <a:pt x="83825" y="340973"/>
                  </a:cubicBezTo>
                  <a:lnTo>
                    <a:pt x="418286" y="340973"/>
                  </a:lnTo>
                  <a:cubicBezTo>
                    <a:pt x="464454" y="340952"/>
                    <a:pt x="501876" y="303531"/>
                    <a:pt x="501897" y="257363"/>
                  </a:cubicBezTo>
                  <a:lnTo>
                    <a:pt x="501897" y="83608"/>
                  </a:lnTo>
                  <a:cubicBezTo>
                    <a:pt x="501818" y="37464"/>
                    <a:pt x="464430" y="76"/>
                    <a:pt x="418286" y="-3"/>
                  </a:cubicBezTo>
                  <a:close/>
                  <a:moveTo>
                    <a:pt x="330161" y="199499"/>
                  </a:moveTo>
                  <a:lnTo>
                    <a:pt x="236511" y="253515"/>
                  </a:lnTo>
                  <a:cubicBezTo>
                    <a:pt x="231437" y="256481"/>
                    <a:pt x="225663" y="258039"/>
                    <a:pt x="219785" y="258030"/>
                  </a:cubicBezTo>
                  <a:cubicBezTo>
                    <a:pt x="213913" y="257996"/>
                    <a:pt x="208151" y="256441"/>
                    <a:pt x="203059" y="253515"/>
                  </a:cubicBezTo>
                  <a:cubicBezTo>
                    <a:pt x="192706" y="247565"/>
                    <a:pt x="186325" y="236530"/>
                    <a:pt x="186334" y="224587"/>
                  </a:cubicBezTo>
                  <a:lnTo>
                    <a:pt x="186334" y="116555"/>
                  </a:lnTo>
                  <a:cubicBezTo>
                    <a:pt x="186256" y="98085"/>
                    <a:pt x="201166" y="83051"/>
                    <a:pt x="219636" y="82973"/>
                  </a:cubicBezTo>
                  <a:cubicBezTo>
                    <a:pt x="225556" y="82948"/>
                    <a:pt x="231375" y="84496"/>
                    <a:pt x="236502" y="87456"/>
                  </a:cubicBezTo>
                  <a:lnTo>
                    <a:pt x="330151" y="141634"/>
                  </a:lnTo>
                  <a:cubicBezTo>
                    <a:pt x="346131" y="150834"/>
                    <a:pt x="351626" y="171245"/>
                    <a:pt x="342425" y="187225"/>
                  </a:cubicBezTo>
                  <a:cubicBezTo>
                    <a:pt x="339488" y="192326"/>
                    <a:pt x="335253" y="196561"/>
                    <a:pt x="330151" y="1994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09F6A689-B51C-4FD4-B2B5-D3F953B5262A}"/>
                </a:ext>
              </a:extLst>
            </p:cNvPr>
            <p:cNvSpPr/>
            <p:nvPr/>
          </p:nvSpPr>
          <p:spPr>
            <a:xfrm>
              <a:off x="4130293" y="3494379"/>
              <a:ext cx="93649" cy="108032"/>
            </a:xfrm>
            <a:custGeom>
              <a:avLst/>
              <a:gdLst>
                <a:gd name="connsiteX0" fmla="*/ 225 w 93649"/>
                <a:gd name="connsiteY0" fmla="*/ 108035 h 108032"/>
                <a:gd name="connsiteX1" fmla="*/ 93875 w 93649"/>
                <a:gd name="connsiteY1" fmla="*/ 54019 h 108032"/>
                <a:gd name="connsiteX2" fmla="*/ 225 w 93649"/>
                <a:gd name="connsiteY2" fmla="*/ 3 h 10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649" h="108032">
                  <a:moveTo>
                    <a:pt x="225" y="108035"/>
                  </a:moveTo>
                  <a:lnTo>
                    <a:pt x="93875" y="54019"/>
                  </a:lnTo>
                  <a:lnTo>
                    <a:pt x="225" y="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82309AB3-5F91-4CFB-BAC8-5D085D53B23E}"/>
                </a:ext>
              </a:extLst>
            </p:cNvPr>
            <p:cNvSpPr/>
            <p:nvPr/>
          </p:nvSpPr>
          <p:spPr>
            <a:xfrm>
              <a:off x="3989152" y="3745982"/>
              <a:ext cx="344831" cy="90705"/>
            </a:xfrm>
            <a:custGeom>
              <a:avLst/>
              <a:gdLst>
                <a:gd name="connsiteX0" fmla="*/ 90696 w 344831"/>
                <a:gd name="connsiteY0" fmla="*/ 14 h 90705"/>
                <a:gd name="connsiteX1" fmla="*/ 73970 w 344831"/>
                <a:gd name="connsiteY1" fmla="*/ 16721 h 90705"/>
                <a:gd name="connsiteX2" fmla="*/ 73970 w 344831"/>
                <a:gd name="connsiteY2" fmla="*/ 16740 h 90705"/>
                <a:gd name="connsiteX3" fmla="*/ 73970 w 344831"/>
                <a:gd name="connsiteY3" fmla="*/ 28446 h 90705"/>
                <a:gd name="connsiteX4" fmla="*/ 17344 w 344831"/>
                <a:gd name="connsiteY4" fmla="*/ 28446 h 90705"/>
                <a:gd name="connsiteX5" fmla="*/ 223 w 344831"/>
                <a:gd name="connsiteY5" fmla="*/ 44768 h 90705"/>
                <a:gd name="connsiteX6" fmla="*/ 16545 w 344831"/>
                <a:gd name="connsiteY6" fmla="*/ 61888 h 90705"/>
                <a:gd name="connsiteX7" fmla="*/ 17344 w 344831"/>
                <a:gd name="connsiteY7" fmla="*/ 61888 h 90705"/>
                <a:gd name="connsiteX8" fmla="*/ 73979 w 344831"/>
                <a:gd name="connsiteY8" fmla="*/ 61888 h 90705"/>
                <a:gd name="connsiteX9" fmla="*/ 73979 w 344831"/>
                <a:gd name="connsiteY9" fmla="*/ 73595 h 90705"/>
                <a:gd name="connsiteX10" fmla="*/ 90301 w 344831"/>
                <a:gd name="connsiteY10" fmla="*/ 90715 h 90705"/>
                <a:gd name="connsiteX11" fmla="*/ 107422 w 344831"/>
                <a:gd name="connsiteY11" fmla="*/ 74393 h 90705"/>
                <a:gd name="connsiteX12" fmla="*/ 107422 w 344831"/>
                <a:gd name="connsiteY12" fmla="*/ 73595 h 90705"/>
                <a:gd name="connsiteX13" fmla="*/ 107422 w 344831"/>
                <a:gd name="connsiteY13" fmla="*/ 61888 h 90705"/>
                <a:gd name="connsiteX14" fmla="*/ 327925 w 344831"/>
                <a:gd name="connsiteY14" fmla="*/ 61888 h 90705"/>
                <a:gd name="connsiteX15" fmla="*/ 345046 w 344831"/>
                <a:gd name="connsiteY15" fmla="*/ 45566 h 90705"/>
                <a:gd name="connsiteX16" fmla="*/ 328724 w 344831"/>
                <a:gd name="connsiteY16" fmla="*/ 28446 h 90705"/>
                <a:gd name="connsiteX17" fmla="*/ 327925 w 344831"/>
                <a:gd name="connsiteY17" fmla="*/ 28446 h 90705"/>
                <a:gd name="connsiteX18" fmla="*/ 107422 w 344831"/>
                <a:gd name="connsiteY18" fmla="*/ 28446 h 90705"/>
                <a:gd name="connsiteX19" fmla="*/ 107422 w 344831"/>
                <a:gd name="connsiteY19" fmla="*/ 16740 h 90705"/>
                <a:gd name="connsiteX20" fmla="*/ 90715 w 344831"/>
                <a:gd name="connsiteY20" fmla="*/ 14 h 90705"/>
                <a:gd name="connsiteX21" fmla="*/ 90696 w 344831"/>
                <a:gd name="connsiteY21" fmla="*/ 14 h 9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4831" h="90705">
                  <a:moveTo>
                    <a:pt x="90696" y="14"/>
                  </a:moveTo>
                  <a:cubicBezTo>
                    <a:pt x="81463" y="8"/>
                    <a:pt x="73975" y="7488"/>
                    <a:pt x="73970" y="16721"/>
                  </a:cubicBezTo>
                  <a:cubicBezTo>
                    <a:pt x="73970" y="16728"/>
                    <a:pt x="73970" y="16733"/>
                    <a:pt x="73970" y="16740"/>
                  </a:cubicBezTo>
                  <a:lnTo>
                    <a:pt x="73970" y="28446"/>
                  </a:lnTo>
                  <a:lnTo>
                    <a:pt x="17344" y="28446"/>
                  </a:lnTo>
                  <a:cubicBezTo>
                    <a:pt x="8109" y="28226"/>
                    <a:pt x="444" y="35534"/>
                    <a:pt x="223" y="44768"/>
                  </a:cubicBezTo>
                  <a:cubicBezTo>
                    <a:pt x="3" y="54003"/>
                    <a:pt x="7311" y="61668"/>
                    <a:pt x="16545" y="61888"/>
                  </a:cubicBezTo>
                  <a:cubicBezTo>
                    <a:pt x="16811" y="61895"/>
                    <a:pt x="17078" y="61895"/>
                    <a:pt x="17344" y="61888"/>
                  </a:cubicBezTo>
                  <a:lnTo>
                    <a:pt x="73979" y="61888"/>
                  </a:lnTo>
                  <a:lnTo>
                    <a:pt x="73979" y="73595"/>
                  </a:lnTo>
                  <a:cubicBezTo>
                    <a:pt x="73759" y="82829"/>
                    <a:pt x="81067" y="90495"/>
                    <a:pt x="90301" y="90715"/>
                  </a:cubicBezTo>
                  <a:cubicBezTo>
                    <a:pt x="99536" y="90935"/>
                    <a:pt x="107202" y="83627"/>
                    <a:pt x="107422" y="74393"/>
                  </a:cubicBezTo>
                  <a:cubicBezTo>
                    <a:pt x="107428" y="74127"/>
                    <a:pt x="107428" y="73860"/>
                    <a:pt x="107422" y="73595"/>
                  </a:cubicBezTo>
                  <a:lnTo>
                    <a:pt x="107422" y="61888"/>
                  </a:lnTo>
                  <a:lnTo>
                    <a:pt x="327925" y="61888"/>
                  </a:lnTo>
                  <a:cubicBezTo>
                    <a:pt x="337160" y="62108"/>
                    <a:pt x="344826" y="54801"/>
                    <a:pt x="345046" y="45566"/>
                  </a:cubicBezTo>
                  <a:cubicBezTo>
                    <a:pt x="345266" y="36332"/>
                    <a:pt x="337958" y="28666"/>
                    <a:pt x="328724" y="28446"/>
                  </a:cubicBezTo>
                  <a:cubicBezTo>
                    <a:pt x="328458" y="28439"/>
                    <a:pt x="328191" y="28439"/>
                    <a:pt x="327925" y="28446"/>
                  </a:cubicBezTo>
                  <a:lnTo>
                    <a:pt x="107422" y="28446"/>
                  </a:lnTo>
                  <a:lnTo>
                    <a:pt x="107422" y="16740"/>
                  </a:lnTo>
                  <a:cubicBezTo>
                    <a:pt x="107427" y="7507"/>
                    <a:pt x="99947" y="20"/>
                    <a:pt x="90715" y="14"/>
                  </a:cubicBezTo>
                  <a:cubicBezTo>
                    <a:pt x="90708" y="14"/>
                    <a:pt x="90702" y="14"/>
                    <a:pt x="90696" y="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F8755D5-2E84-40FD-8D8A-D0A8DADEFB0F}"/>
              </a:ext>
            </a:extLst>
          </p:cNvPr>
          <p:cNvSpPr/>
          <p:nvPr/>
        </p:nvSpPr>
        <p:spPr>
          <a:xfrm>
            <a:off x="1219200" y="3619557"/>
            <a:ext cx="2349199" cy="2390717"/>
          </a:xfrm>
          <a:prstGeom prst="roundRect">
            <a:avLst>
              <a:gd name="adj" fmla="val 977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360000" rIns="183600" bIns="46800"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Search engine optimization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F83C71A1-EABF-4C1C-9757-E9D3409DC7FF}"/>
              </a:ext>
            </a:extLst>
          </p:cNvPr>
          <p:cNvGrpSpPr/>
          <p:nvPr/>
        </p:nvGrpSpPr>
        <p:grpSpPr>
          <a:xfrm>
            <a:off x="2414876" y="4906889"/>
            <a:ext cx="874909" cy="874814"/>
            <a:chOff x="3234384" y="3377828"/>
            <a:chExt cx="450987" cy="450938"/>
          </a:xfrm>
          <a:solidFill>
            <a:srgbClr val="2A2A2A"/>
          </a:solidFill>
        </p:grpSpPr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7F40B7A-E8AB-4692-AD15-8673D9D28C39}"/>
                </a:ext>
              </a:extLst>
            </p:cNvPr>
            <p:cNvSpPr/>
            <p:nvPr/>
          </p:nvSpPr>
          <p:spPr>
            <a:xfrm>
              <a:off x="3249903" y="3393357"/>
              <a:ext cx="435468" cy="435409"/>
            </a:xfrm>
            <a:custGeom>
              <a:avLst/>
              <a:gdLst>
                <a:gd name="connsiteX0" fmla="*/ 217865 w 435468"/>
                <a:gd name="connsiteY0" fmla="*/ -16 h 435409"/>
                <a:gd name="connsiteX1" fmla="*/ 143932 w 435468"/>
                <a:gd name="connsiteY1" fmla="*/ 12919 h 435409"/>
                <a:gd name="connsiteX2" fmla="*/ 146980 w 435468"/>
                <a:gd name="connsiteY2" fmla="*/ 15967 h 435409"/>
                <a:gd name="connsiteX3" fmla="*/ 157962 w 435468"/>
                <a:gd name="connsiteY3" fmla="*/ 51095 h 435409"/>
                <a:gd name="connsiteX4" fmla="*/ 151019 w 435468"/>
                <a:gd name="connsiteY4" fmla="*/ 89405 h 435409"/>
                <a:gd name="connsiteX5" fmla="*/ 346343 w 435468"/>
                <a:gd name="connsiteY5" fmla="*/ 150813 h 435409"/>
                <a:gd name="connsiteX6" fmla="*/ 284935 w 435468"/>
                <a:gd name="connsiteY6" fmla="*/ 346137 h 435409"/>
                <a:gd name="connsiteX7" fmla="*/ 89611 w 435468"/>
                <a:gd name="connsiteY7" fmla="*/ 284729 h 435409"/>
                <a:gd name="connsiteX8" fmla="*/ 89611 w 435468"/>
                <a:gd name="connsiteY8" fmla="*/ 150813 h 435409"/>
                <a:gd name="connsiteX9" fmla="*/ 51301 w 435468"/>
                <a:gd name="connsiteY9" fmla="*/ 157756 h 435409"/>
                <a:gd name="connsiteX10" fmla="*/ 44224 w 435468"/>
                <a:gd name="connsiteY10" fmla="*/ 158394 h 435409"/>
                <a:gd name="connsiteX11" fmla="*/ 16164 w 435468"/>
                <a:gd name="connsiteY11" fmla="*/ 146774 h 435409"/>
                <a:gd name="connsiteX12" fmla="*/ 13125 w 435468"/>
                <a:gd name="connsiteY12" fmla="*/ 143735 h 435409"/>
                <a:gd name="connsiteX13" fmla="*/ 143940 w 435468"/>
                <a:gd name="connsiteY13" fmla="*/ 422397 h 435409"/>
                <a:gd name="connsiteX14" fmla="*/ 422601 w 435468"/>
                <a:gd name="connsiteY14" fmla="*/ 291582 h 435409"/>
                <a:gd name="connsiteX15" fmla="*/ 291787 w 435468"/>
                <a:gd name="connsiteY15" fmla="*/ 12921 h 435409"/>
                <a:gd name="connsiteX16" fmla="*/ 217865 w 435468"/>
                <a:gd name="connsiteY16" fmla="*/ -16 h 4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35468" h="435409">
                  <a:moveTo>
                    <a:pt x="217865" y="-16"/>
                  </a:moveTo>
                  <a:cubicBezTo>
                    <a:pt x="192656" y="-39"/>
                    <a:pt x="167636" y="4339"/>
                    <a:pt x="143932" y="12919"/>
                  </a:cubicBezTo>
                  <a:lnTo>
                    <a:pt x="146980" y="15967"/>
                  </a:lnTo>
                  <a:cubicBezTo>
                    <a:pt x="156176" y="25169"/>
                    <a:pt x="160280" y="38294"/>
                    <a:pt x="157962" y="51095"/>
                  </a:cubicBezTo>
                  <a:lnTo>
                    <a:pt x="151019" y="89405"/>
                  </a:lnTo>
                  <a:cubicBezTo>
                    <a:pt x="221913" y="52425"/>
                    <a:pt x="309363" y="79918"/>
                    <a:pt x="346343" y="150813"/>
                  </a:cubicBezTo>
                  <a:cubicBezTo>
                    <a:pt x="383323" y="221707"/>
                    <a:pt x="355830" y="309157"/>
                    <a:pt x="284935" y="346137"/>
                  </a:cubicBezTo>
                  <a:cubicBezTo>
                    <a:pt x="214041" y="383117"/>
                    <a:pt x="126591" y="355624"/>
                    <a:pt x="89611" y="284729"/>
                  </a:cubicBezTo>
                  <a:cubicBezTo>
                    <a:pt x="67725" y="242773"/>
                    <a:pt x="67725" y="192769"/>
                    <a:pt x="89611" y="150813"/>
                  </a:cubicBezTo>
                  <a:lnTo>
                    <a:pt x="51301" y="157756"/>
                  </a:lnTo>
                  <a:cubicBezTo>
                    <a:pt x="48966" y="158179"/>
                    <a:pt x="46598" y="158393"/>
                    <a:pt x="44224" y="158394"/>
                  </a:cubicBezTo>
                  <a:cubicBezTo>
                    <a:pt x="33694" y="158425"/>
                    <a:pt x="23589" y="154241"/>
                    <a:pt x="16164" y="146774"/>
                  </a:cubicBezTo>
                  <a:lnTo>
                    <a:pt x="13125" y="143735"/>
                  </a:lnTo>
                  <a:cubicBezTo>
                    <a:pt x="-27702" y="256810"/>
                    <a:pt x="30866" y="381570"/>
                    <a:pt x="143940" y="422397"/>
                  </a:cubicBezTo>
                  <a:cubicBezTo>
                    <a:pt x="257014" y="463224"/>
                    <a:pt x="381774" y="404657"/>
                    <a:pt x="422601" y="291582"/>
                  </a:cubicBezTo>
                  <a:cubicBezTo>
                    <a:pt x="463428" y="178509"/>
                    <a:pt x="404861" y="53748"/>
                    <a:pt x="291787" y="12921"/>
                  </a:cubicBezTo>
                  <a:cubicBezTo>
                    <a:pt x="268081" y="4362"/>
                    <a:pt x="243069" y="-16"/>
                    <a:pt x="217865" y="-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AE9A1DAA-E111-41D0-97D3-85AB2D8EB3ED}"/>
                </a:ext>
              </a:extLst>
            </p:cNvPr>
            <p:cNvSpPr/>
            <p:nvPr/>
          </p:nvSpPr>
          <p:spPr>
            <a:xfrm>
              <a:off x="3422438" y="3565819"/>
              <a:ext cx="90469" cy="90462"/>
            </a:xfrm>
            <a:custGeom>
              <a:avLst/>
              <a:gdLst>
                <a:gd name="connsiteX0" fmla="*/ 45152 w 90469"/>
                <a:gd name="connsiteY0" fmla="*/ 58230 h 90462"/>
                <a:gd name="connsiteX1" fmla="*/ 35798 w 90469"/>
                <a:gd name="connsiteY1" fmla="*/ 54354 h 90462"/>
                <a:gd name="connsiteX2" fmla="*/ 5252 w 90469"/>
                <a:gd name="connsiteY2" fmla="*/ 23807 h 90462"/>
                <a:gd name="connsiteX3" fmla="*/ 23959 w 90469"/>
                <a:gd name="connsiteY3" fmla="*/ 84967 h 90462"/>
                <a:gd name="connsiteX4" fmla="*/ 85119 w 90469"/>
                <a:gd name="connsiteY4" fmla="*/ 66260 h 90462"/>
                <a:gd name="connsiteX5" fmla="*/ 66411 w 90469"/>
                <a:gd name="connsiteY5" fmla="*/ 5100 h 90462"/>
                <a:gd name="connsiteX6" fmla="*/ 23959 w 90469"/>
                <a:gd name="connsiteY6" fmla="*/ 5100 h 90462"/>
                <a:gd name="connsiteX7" fmla="*/ 54505 w 90469"/>
                <a:gd name="connsiteY7" fmla="*/ 35647 h 90462"/>
                <a:gd name="connsiteX8" fmla="*/ 54486 w 90469"/>
                <a:gd name="connsiteY8" fmla="*/ 54354 h 90462"/>
                <a:gd name="connsiteX9" fmla="*/ 45152 w 90469"/>
                <a:gd name="connsiteY9" fmla="*/ 58221 h 9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469" h="90462">
                  <a:moveTo>
                    <a:pt x="45152" y="58230"/>
                  </a:moveTo>
                  <a:cubicBezTo>
                    <a:pt x="41647" y="58230"/>
                    <a:pt x="38275" y="56840"/>
                    <a:pt x="35798" y="54354"/>
                  </a:cubicBezTo>
                  <a:lnTo>
                    <a:pt x="5252" y="23807"/>
                  </a:lnTo>
                  <a:cubicBezTo>
                    <a:pt x="-6474" y="45858"/>
                    <a:pt x="1908" y="73242"/>
                    <a:pt x="23959" y="84967"/>
                  </a:cubicBezTo>
                  <a:cubicBezTo>
                    <a:pt x="46009" y="96693"/>
                    <a:pt x="73393" y="88320"/>
                    <a:pt x="85119" y="66260"/>
                  </a:cubicBezTo>
                  <a:cubicBezTo>
                    <a:pt x="96844" y="44210"/>
                    <a:pt x="88471" y="16825"/>
                    <a:pt x="66411" y="5100"/>
                  </a:cubicBezTo>
                  <a:cubicBezTo>
                    <a:pt x="53143" y="-1958"/>
                    <a:pt x="37227" y="-1958"/>
                    <a:pt x="23959" y="5100"/>
                  </a:cubicBezTo>
                  <a:lnTo>
                    <a:pt x="54505" y="35647"/>
                  </a:lnTo>
                  <a:cubicBezTo>
                    <a:pt x="59668" y="40819"/>
                    <a:pt x="59658" y="49201"/>
                    <a:pt x="54486" y="54354"/>
                  </a:cubicBezTo>
                  <a:cubicBezTo>
                    <a:pt x="52010" y="56830"/>
                    <a:pt x="48647" y="58221"/>
                    <a:pt x="45152" y="58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F09FCA89-308D-4A8D-8175-66DC38223BE1}"/>
                </a:ext>
              </a:extLst>
            </p:cNvPr>
            <p:cNvSpPr/>
            <p:nvPr/>
          </p:nvSpPr>
          <p:spPr>
            <a:xfrm>
              <a:off x="3349425" y="3492807"/>
              <a:ext cx="236707" cy="236697"/>
            </a:xfrm>
            <a:custGeom>
              <a:avLst/>
              <a:gdLst>
                <a:gd name="connsiteX0" fmla="*/ 25867 w 236707"/>
                <a:gd name="connsiteY0" fmla="*/ 44420 h 236697"/>
                <a:gd name="connsiteX1" fmla="*/ 44574 w 236707"/>
                <a:gd name="connsiteY1" fmla="*/ 210737 h 236697"/>
                <a:gd name="connsiteX2" fmla="*/ 210899 w 236707"/>
                <a:gd name="connsiteY2" fmla="*/ 192029 h 236697"/>
                <a:gd name="connsiteX3" fmla="*/ 192183 w 236707"/>
                <a:gd name="connsiteY3" fmla="*/ 25713 h 236697"/>
                <a:gd name="connsiteX4" fmla="*/ 44574 w 236707"/>
                <a:gd name="connsiteY4" fmla="*/ 25713 h 236697"/>
                <a:gd name="connsiteX5" fmla="*/ 77835 w 236707"/>
                <a:gd name="connsiteY5" fmla="*/ 58975 h 236697"/>
                <a:gd name="connsiteX6" fmla="*/ 177524 w 236707"/>
                <a:gd name="connsiteY6" fmla="*/ 77682 h 236697"/>
                <a:gd name="connsiteX7" fmla="*/ 158817 w 236707"/>
                <a:gd name="connsiteY7" fmla="*/ 177370 h 236697"/>
                <a:gd name="connsiteX8" fmla="*/ 59128 w 236707"/>
                <a:gd name="connsiteY8" fmla="*/ 158663 h 236697"/>
                <a:gd name="connsiteX9" fmla="*/ 59128 w 236707"/>
                <a:gd name="connsiteY9" fmla="*/ 77682 h 23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707" h="236697">
                  <a:moveTo>
                    <a:pt x="25867" y="44420"/>
                  </a:moveTo>
                  <a:cubicBezTo>
                    <a:pt x="-14900" y="95513"/>
                    <a:pt x="-6518" y="169979"/>
                    <a:pt x="44574" y="210737"/>
                  </a:cubicBezTo>
                  <a:cubicBezTo>
                    <a:pt x="95666" y="251504"/>
                    <a:pt x="170132" y="243131"/>
                    <a:pt x="210899" y="192029"/>
                  </a:cubicBezTo>
                  <a:cubicBezTo>
                    <a:pt x="251657" y="140937"/>
                    <a:pt x="243284" y="66480"/>
                    <a:pt x="192183" y="25713"/>
                  </a:cubicBezTo>
                  <a:cubicBezTo>
                    <a:pt x="149015" y="-8729"/>
                    <a:pt x="87751" y="-8729"/>
                    <a:pt x="44574" y="25713"/>
                  </a:cubicBezTo>
                  <a:lnTo>
                    <a:pt x="77835" y="58975"/>
                  </a:lnTo>
                  <a:cubicBezTo>
                    <a:pt x="110534" y="36610"/>
                    <a:pt x="155159" y="44982"/>
                    <a:pt x="177524" y="77682"/>
                  </a:cubicBezTo>
                  <a:cubicBezTo>
                    <a:pt x="199888" y="110381"/>
                    <a:pt x="191516" y="155006"/>
                    <a:pt x="158817" y="177370"/>
                  </a:cubicBezTo>
                  <a:cubicBezTo>
                    <a:pt x="126127" y="199735"/>
                    <a:pt x="81493" y="191363"/>
                    <a:pt x="59128" y="158663"/>
                  </a:cubicBezTo>
                  <a:cubicBezTo>
                    <a:pt x="42431" y="134251"/>
                    <a:pt x="42431" y="102094"/>
                    <a:pt x="59128" y="776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02907D6A-F012-4BC7-B943-E6B5216A6B16}"/>
                </a:ext>
              </a:extLst>
            </p:cNvPr>
            <p:cNvSpPr/>
            <p:nvPr/>
          </p:nvSpPr>
          <p:spPr>
            <a:xfrm>
              <a:off x="3296884" y="3377828"/>
              <a:ext cx="85042" cy="118332"/>
            </a:xfrm>
            <a:custGeom>
              <a:avLst/>
              <a:gdLst>
                <a:gd name="connsiteX0" fmla="*/ 84910 w 85042"/>
                <a:gd name="connsiteY0" fmla="*/ 61916 h 118332"/>
                <a:gd name="connsiteX1" fmla="*/ 81253 w 85042"/>
                <a:gd name="connsiteY1" fmla="*/ 50200 h 118332"/>
                <a:gd name="connsiteX2" fmla="*/ 34914 w 85042"/>
                <a:gd name="connsiteY2" fmla="*/ 3870 h 118332"/>
                <a:gd name="connsiteX3" fmla="*/ 16217 w 85042"/>
                <a:gd name="connsiteY3" fmla="*/ 3874 h 118332"/>
                <a:gd name="connsiteX4" fmla="*/ 13168 w 85042"/>
                <a:gd name="connsiteY4" fmla="*/ 8633 h 118332"/>
                <a:gd name="connsiteX5" fmla="*/ 81 w 85042"/>
                <a:gd name="connsiteY5" fmla="*/ 43732 h 118332"/>
                <a:gd name="connsiteX6" fmla="*/ 74681 w 85042"/>
                <a:gd name="connsiteY6" fmla="*/ 118332 h 11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042" h="118332">
                  <a:moveTo>
                    <a:pt x="84910" y="61916"/>
                  </a:moveTo>
                  <a:cubicBezTo>
                    <a:pt x="85686" y="57647"/>
                    <a:pt x="84319" y="53269"/>
                    <a:pt x="81253" y="50200"/>
                  </a:cubicBezTo>
                  <a:lnTo>
                    <a:pt x="34914" y="3870"/>
                  </a:lnTo>
                  <a:cubicBezTo>
                    <a:pt x="29749" y="-1292"/>
                    <a:pt x="21379" y="-1290"/>
                    <a:pt x="16217" y="3874"/>
                  </a:cubicBezTo>
                  <a:cubicBezTo>
                    <a:pt x="14869" y="5222"/>
                    <a:pt x="13829" y="6845"/>
                    <a:pt x="13168" y="8633"/>
                  </a:cubicBezTo>
                  <a:lnTo>
                    <a:pt x="81" y="43732"/>
                  </a:lnTo>
                  <a:lnTo>
                    <a:pt x="74681" y="1183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03DB9D61-0F35-4DB2-A4E4-00FE71967A3D}"/>
                </a:ext>
              </a:extLst>
            </p:cNvPr>
            <p:cNvSpPr/>
            <p:nvPr/>
          </p:nvSpPr>
          <p:spPr>
            <a:xfrm>
              <a:off x="3234384" y="3440258"/>
              <a:ext cx="118392" cy="85039"/>
            </a:xfrm>
            <a:custGeom>
              <a:avLst/>
              <a:gdLst>
                <a:gd name="connsiteX0" fmla="*/ 59759 w 118392"/>
                <a:gd name="connsiteY0" fmla="*/ 84975 h 85039"/>
                <a:gd name="connsiteX1" fmla="*/ 62121 w 118392"/>
                <a:gd name="connsiteY1" fmla="*/ 84765 h 85039"/>
                <a:gd name="connsiteX2" fmla="*/ 118538 w 118392"/>
                <a:gd name="connsiteY2" fmla="*/ 74536 h 85039"/>
                <a:gd name="connsiteX3" fmla="*/ 43938 w 118392"/>
                <a:gd name="connsiteY3" fmla="*/ -64 h 85039"/>
                <a:gd name="connsiteX4" fmla="*/ 8781 w 118392"/>
                <a:gd name="connsiteY4" fmla="*/ 13023 h 85039"/>
                <a:gd name="connsiteX5" fmla="*/ 970 w 118392"/>
                <a:gd name="connsiteY5" fmla="*/ 30010 h 85039"/>
                <a:gd name="connsiteX6" fmla="*/ 4019 w 118392"/>
                <a:gd name="connsiteY6" fmla="*/ 34769 h 85039"/>
                <a:gd name="connsiteX7" fmla="*/ 50406 w 118392"/>
                <a:gd name="connsiteY7" fmla="*/ 81098 h 85039"/>
                <a:gd name="connsiteX8" fmla="*/ 59759 w 118392"/>
                <a:gd name="connsiteY8" fmla="*/ 84975 h 8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392" h="85039">
                  <a:moveTo>
                    <a:pt x="59759" y="84975"/>
                  </a:moveTo>
                  <a:cubicBezTo>
                    <a:pt x="60551" y="84976"/>
                    <a:pt x="61342" y="84905"/>
                    <a:pt x="62121" y="84765"/>
                  </a:cubicBezTo>
                  <a:lnTo>
                    <a:pt x="118538" y="74536"/>
                  </a:lnTo>
                  <a:lnTo>
                    <a:pt x="43938" y="-64"/>
                  </a:lnTo>
                  <a:lnTo>
                    <a:pt x="8781" y="13023"/>
                  </a:lnTo>
                  <a:cubicBezTo>
                    <a:pt x="1934" y="15557"/>
                    <a:pt x="-1564" y="23162"/>
                    <a:pt x="970" y="30010"/>
                  </a:cubicBezTo>
                  <a:cubicBezTo>
                    <a:pt x="1632" y="31798"/>
                    <a:pt x="2672" y="33421"/>
                    <a:pt x="4019" y="34769"/>
                  </a:cubicBezTo>
                  <a:lnTo>
                    <a:pt x="50406" y="81098"/>
                  </a:lnTo>
                  <a:cubicBezTo>
                    <a:pt x="52886" y="83580"/>
                    <a:pt x="56250" y="84975"/>
                    <a:pt x="59759" y="849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id="{6BC77415-A2FD-4D58-AA3D-009174605868}"/>
              </a:ext>
            </a:extLst>
          </p:cNvPr>
          <p:cNvSpPr txBox="1"/>
          <p:nvPr/>
        </p:nvSpPr>
        <p:spPr>
          <a:xfrm>
            <a:off x="1219200" y="2685082"/>
            <a:ext cx="9753600" cy="54040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A peep at some distant orb has power to raise and purify our thoughts like a strain of sacred music, or a noble picture, or a passage from the grander poets.</a:t>
            </a:r>
          </a:p>
        </p:txBody>
      </p:sp>
    </p:spTree>
    <p:extLst>
      <p:ext uri="{BB962C8B-B14F-4D97-AF65-F5344CB8AC3E}">
        <p14:creationId xmlns:p14="http://schemas.microsoft.com/office/powerpoint/2010/main" val="122856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2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2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2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2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50" grpId="0" animBg="1"/>
          <p:bldP spid="52" grpId="0" animBg="1"/>
          <p:bldP spid="51" grpId="0" animBg="1"/>
          <p:bldP spid="49" grpId="0" animBg="1"/>
          <p:bldP spid="9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2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2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50" grpId="0" animBg="1"/>
          <p:bldP spid="52" grpId="0" animBg="1"/>
          <p:bldP spid="51" grpId="0" animBg="1"/>
          <p:bldP spid="49" grpId="0" animBg="1"/>
          <p:bldP spid="9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2">
            <a:extLst>
              <a:ext uri="{FF2B5EF4-FFF2-40B4-BE49-F238E27FC236}">
                <a16:creationId xmlns:a16="http://schemas.microsoft.com/office/drawing/2014/main" id="{630830A0-953B-4D9B-921B-19D59F8A1E3C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PAY PER CLICK</a:t>
            </a:r>
            <a:br>
              <a:rPr lang="en-US" dirty="0"/>
            </a:br>
            <a:r>
              <a:rPr lang="en-US" sz="6000" dirty="0">
                <a:ln>
                  <a:solidFill>
                    <a:schemeClr val="tx1"/>
                  </a:solidFill>
                </a:ln>
                <a:noFill/>
              </a:rPr>
              <a:t>PART TWO</a:t>
            </a:r>
            <a:endParaRPr lang="en-US" dirty="0">
              <a:ln>
                <a:solidFill>
                  <a:schemeClr val="tx1"/>
                </a:solidFill>
              </a:ln>
              <a:noFill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6F4670-31AA-4346-B083-B53EEF911C72}"/>
              </a:ext>
            </a:extLst>
          </p:cNvPr>
          <p:cNvGrpSpPr/>
          <p:nvPr/>
        </p:nvGrpSpPr>
        <p:grpSpPr>
          <a:xfrm>
            <a:off x="10948886" y="5343158"/>
            <a:ext cx="1243114" cy="1146542"/>
            <a:chOff x="9583592" y="891015"/>
            <a:chExt cx="1404003" cy="1294932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6FB1F90-4661-4A18-93CD-4F3D557B5DB2}"/>
                </a:ext>
              </a:extLst>
            </p:cNvPr>
            <p:cNvSpPr/>
            <p:nvPr/>
          </p:nvSpPr>
          <p:spPr>
            <a:xfrm>
              <a:off x="9735992" y="964834"/>
              <a:ext cx="1251603" cy="1221113"/>
            </a:xfrm>
            <a:custGeom>
              <a:avLst/>
              <a:gdLst>
                <a:gd name="connsiteX0" fmla="*/ 1251338 w 1251603"/>
                <a:gd name="connsiteY0" fmla="*/ 591395 h 1221113"/>
                <a:gd name="connsiteX1" fmla="*/ 714154 w 1251603"/>
                <a:gd name="connsiteY1" fmla="*/ 588026 h 1221113"/>
                <a:gd name="connsiteX2" fmla="*/ 1198216 w 1251603"/>
                <a:gd name="connsiteY2" fmla="*/ 351142 h 1221113"/>
                <a:gd name="connsiteX3" fmla="*/ 1004328 w 1251603"/>
                <a:gd name="connsiteY3" fmla="*/ 108015 h 1221113"/>
                <a:gd name="connsiteX4" fmla="*/ 666763 w 1251603"/>
                <a:gd name="connsiteY4" fmla="*/ 525899 h 1221113"/>
                <a:gd name="connsiteX5" fmla="*/ 783420 w 1251603"/>
                <a:gd name="connsiteY5" fmla="*/ -288 h 1221113"/>
                <a:gd name="connsiteX6" fmla="*/ 472455 w 1251603"/>
                <a:gd name="connsiteY6" fmla="*/ -288 h 1221113"/>
                <a:gd name="connsiteX7" fmla="*/ 588705 w 1251603"/>
                <a:gd name="connsiteY7" fmla="*/ 524177 h 1221113"/>
                <a:gd name="connsiteX8" fmla="*/ 250031 w 1251603"/>
                <a:gd name="connsiteY8" fmla="*/ 104916 h 1221113"/>
                <a:gd name="connsiteX9" fmla="*/ 56143 w 1251603"/>
                <a:gd name="connsiteY9" fmla="*/ 348042 h 1221113"/>
                <a:gd name="connsiteX10" fmla="*/ 538665 w 1251603"/>
                <a:gd name="connsiteY10" fmla="*/ 584156 h 1221113"/>
                <a:gd name="connsiteX11" fmla="*/ -266 w 1251603"/>
                <a:gd name="connsiteY11" fmla="*/ 587537 h 1221113"/>
                <a:gd name="connsiteX12" fmla="*/ 68930 w 1251603"/>
                <a:gd name="connsiteY12" fmla="*/ 890712 h 1221113"/>
                <a:gd name="connsiteX13" fmla="*/ 554383 w 1251603"/>
                <a:gd name="connsiteY13" fmla="*/ 660673 h 1221113"/>
                <a:gd name="connsiteX14" fmla="*/ 221006 w 1251603"/>
                <a:gd name="connsiteY14" fmla="*/ 1084142 h 1221113"/>
                <a:gd name="connsiteX15" fmla="*/ 501186 w 1251603"/>
                <a:gd name="connsiteY15" fmla="*/ 1219091 h 1221113"/>
                <a:gd name="connsiteX16" fmla="*/ 624011 w 1251603"/>
                <a:gd name="connsiteY16" fmla="*/ 696129 h 1221113"/>
                <a:gd name="connsiteX17" fmla="*/ 747231 w 1251603"/>
                <a:gd name="connsiteY17" fmla="*/ 1220826 h 1221113"/>
                <a:gd name="connsiteX18" fmla="*/ 1027404 w 1251603"/>
                <a:gd name="connsiteY18" fmla="*/ 1085902 h 1221113"/>
                <a:gd name="connsiteX19" fmla="*/ 695111 w 1251603"/>
                <a:gd name="connsiteY19" fmla="*/ 663835 h 1221113"/>
                <a:gd name="connsiteX20" fmla="*/ 1182142 w 1251603"/>
                <a:gd name="connsiteY20" fmla="*/ 894569 h 1221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51603" h="1221113">
                  <a:moveTo>
                    <a:pt x="1251338" y="591395"/>
                  </a:moveTo>
                  <a:lnTo>
                    <a:pt x="714154" y="588026"/>
                  </a:lnTo>
                  <a:lnTo>
                    <a:pt x="1198216" y="351142"/>
                  </a:lnTo>
                  <a:lnTo>
                    <a:pt x="1004328" y="108015"/>
                  </a:lnTo>
                  <a:lnTo>
                    <a:pt x="666763" y="525899"/>
                  </a:lnTo>
                  <a:lnTo>
                    <a:pt x="783420" y="-288"/>
                  </a:lnTo>
                  <a:lnTo>
                    <a:pt x="472455" y="-288"/>
                  </a:lnTo>
                  <a:lnTo>
                    <a:pt x="588705" y="524177"/>
                  </a:lnTo>
                  <a:lnTo>
                    <a:pt x="250031" y="104916"/>
                  </a:lnTo>
                  <a:lnTo>
                    <a:pt x="56143" y="348042"/>
                  </a:lnTo>
                  <a:lnTo>
                    <a:pt x="538665" y="584156"/>
                  </a:lnTo>
                  <a:lnTo>
                    <a:pt x="-266" y="587537"/>
                  </a:lnTo>
                  <a:lnTo>
                    <a:pt x="68930" y="890712"/>
                  </a:lnTo>
                  <a:lnTo>
                    <a:pt x="554383" y="660673"/>
                  </a:lnTo>
                  <a:lnTo>
                    <a:pt x="221006" y="1084142"/>
                  </a:lnTo>
                  <a:lnTo>
                    <a:pt x="501186" y="1219091"/>
                  </a:lnTo>
                  <a:lnTo>
                    <a:pt x="624011" y="696129"/>
                  </a:lnTo>
                  <a:lnTo>
                    <a:pt x="747231" y="1220826"/>
                  </a:lnTo>
                  <a:lnTo>
                    <a:pt x="1027404" y="1085902"/>
                  </a:lnTo>
                  <a:lnTo>
                    <a:pt x="695111" y="663835"/>
                  </a:lnTo>
                  <a:lnTo>
                    <a:pt x="1182142" y="894569"/>
                  </a:lnTo>
                  <a:close/>
                </a:path>
              </a:pathLst>
            </a:custGeom>
            <a:pattFill prst="pct10">
              <a:fgClr>
                <a:schemeClr val="tx1"/>
              </a:fgClr>
              <a:bgClr>
                <a:schemeClr val="bg2"/>
              </a:bgClr>
            </a:pattFill>
            <a:ln w="155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ACC9EBE-85B7-44E3-969C-C9B10E6C90EF}"/>
                </a:ext>
              </a:extLst>
            </p:cNvPr>
            <p:cNvSpPr/>
            <p:nvPr/>
          </p:nvSpPr>
          <p:spPr>
            <a:xfrm>
              <a:off x="9583592" y="891015"/>
              <a:ext cx="1251603" cy="1221113"/>
            </a:xfrm>
            <a:custGeom>
              <a:avLst/>
              <a:gdLst>
                <a:gd name="connsiteX0" fmla="*/ 1251338 w 1251603"/>
                <a:gd name="connsiteY0" fmla="*/ 591395 h 1221113"/>
                <a:gd name="connsiteX1" fmla="*/ 714154 w 1251603"/>
                <a:gd name="connsiteY1" fmla="*/ 588026 h 1221113"/>
                <a:gd name="connsiteX2" fmla="*/ 1198216 w 1251603"/>
                <a:gd name="connsiteY2" fmla="*/ 351142 h 1221113"/>
                <a:gd name="connsiteX3" fmla="*/ 1004328 w 1251603"/>
                <a:gd name="connsiteY3" fmla="*/ 108015 h 1221113"/>
                <a:gd name="connsiteX4" fmla="*/ 666763 w 1251603"/>
                <a:gd name="connsiteY4" fmla="*/ 525899 h 1221113"/>
                <a:gd name="connsiteX5" fmla="*/ 783420 w 1251603"/>
                <a:gd name="connsiteY5" fmla="*/ -288 h 1221113"/>
                <a:gd name="connsiteX6" fmla="*/ 472455 w 1251603"/>
                <a:gd name="connsiteY6" fmla="*/ -288 h 1221113"/>
                <a:gd name="connsiteX7" fmla="*/ 588705 w 1251603"/>
                <a:gd name="connsiteY7" fmla="*/ 524177 h 1221113"/>
                <a:gd name="connsiteX8" fmla="*/ 250031 w 1251603"/>
                <a:gd name="connsiteY8" fmla="*/ 104916 h 1221113"/>
                <a:gd name="connsiteX9" fmla="*/ 56143 w 1251603"/>
                <a:gd name="connsiteY9" fmla="*/ 348042 h 1221113"/>
                <a:gd name="connsiteX10" fmla="*/ 538665 w 1251603"/>
                <a:gd name="connsiteY10" fmla="*/ 584156 h 1221113"/>
                <a:gd name="connsiteX11" fmla="*/ -266 w 1251603"/>
                <a:gd name="connsiteY11" fmla="*/ 587537 h 1221113"/>
                <a:gd name="connsiteX12" fmla="*/ 68930 w 1251603"/>
                <a:gd name="connsiteY12" fmla="*/ 890712 h 1221113"/>
                <a:gd name="connsiteX13" fmla="*/ 554383 w 1251603"/>
                <a:gd name="connsiteY13" fmla="*/ 660673 h 1221113"/>
                <a:gd name="connsiteX14" fmla="*/ 221006 w 1251603"/>
                <a:gd name="connsiteY14" fmla="*/ 1084142 h 1221113"/>
                <a:gd name="connsiteX15" fmla="*/ 501186 w 1251603"/>
                <a:gd name="connsiteY15" fmla="*/ 1219091 h 1221113"/>
                <a:gd name="connsiteX16" fmla="*/ 624011 w 1251603"/>
                <a:gd name="connsiteY16" fmla="*/ 696129 h 1221113"/>
                <a:gd name="connsiteX17" fmla="*/ 747231 w 1251603"/>
                <a:gd name="connsiteY17" fmla="*/ 1220826 h 1221113"/>
                <a:gd name="connsiteX18" fmla="*/ 1027404 w 1251603"/>
                <a:gd name="connsiteY18" fmla="*/ 1085902 h 1221113"/>
                <a:gd name="connsiteX19" fmla="*/ 695111 w 1251603"/>
                <a:gd name="connsiteY19" fmla="*/ 663835 h 1221113"/>
                <a:gd name="connsiteX20" fmla="*/ 1182142 w 1251603"/>
                <a:gd name="connsiteY20" fmla="*/ 894569 h 1221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51603" h="1221113">
                  <a:moveTo>
                    <a:pt x="1251338" y="591395"/>
                  </a:moveTo>
                  <a:lnTo>
                    <a:pt x="714154" y="588026"/>
                  </a:lnTo>
                  <a:lnTo>
                    <a:pt x="1198216" y="351142"/>
                  </a:lnTo>
                  <a:lnTo>
                    <a:pt x="1004328" y="108015"/>
                  </a:lnTo>
                  <a:lnTo>
                    <a:pt x="666763" y="525899"/>
                  </a:lnTo>
                  <a:lnTo>
                    <a:pt x="783420" y="-288"/>
                  </a:lnTo>
                  <a:lnTo>
                    <a:pt x="472455" y="-288"/>
                  </a:lnTo>
                  <a:lnTo>
                    <a:pt x="588705" y="524177"/>
                  </a:lnTo>
                  <a:lnTo>
                    <a:pt x="250031" y="104916"/>
                  </a:lnTo>
                  <a:lnTo>
                    <a:pt x="56143" y="348042"/>
                  </a:lnTo>
                  <a:lnTo>
                    <a:pt x="538665" y="584156"/>
                  </a:lnTo>
                  <a:lnTo>
                    <a:pt x="-266" y="587537"/>
                  </a:lnTo>
                  <a:lnTo>
                    <a:pt x="68930" y="890712"/>
                  </a:lnTo>
                  <a:lnTo>
                    <a:pt x="554383" y="660673"/>
                  </a:lnTo>
                  <a:lnTo>
                    <a:pt x="221006" y="1084142"/>
                  </a:lnTo>
                  <a:lnTo>
                    <a:pt x="501186" y="1219091"/>
                  </a:lnTo>
                  <a:lnTo>
                    <a:pt x="624011" y="696129"/>
                  </a:lnTo>
                  <a:lnTo>
                    <a:pt x="747231" y="1220826"/>
                  </a:lnTo>
                  <a:lnTo>
                    <a:pt x="1027404" y="1085902"/>
                  </a:lnTo>
                  <a:lnTo>
                    <a:pt x="695111" y="663835"/>
                  </a:lnTo>
                  <a:lnTo>
                    <a:pt x="1182142" y="894569"/>
                  </a:lnTo>
                  <a:close/>
                </a:path>
              </a:pathLst>
            </a:custGeom>
            <a:solidFill>
              <a:srgbClr val="E0E0E0"/>
            </a:solidFill>
            <a:ln w="1557" cap="flat">
              <a:solidFill>
                <a:schemeClr val="bg2">
                  <a:lumMod val="9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pic>
        <p:nvPicPr>
          <p:cNvPr id="21" name="Graphic 20">
            <a:extLst>
              <a:ext uri="{FF2B5EF4-FFF2-40B4-BE49-F238E27FC236}">
                <a16:creationId xmlns:a16="http://schemas.microsoft.com/office/drawing/2014/main" id="{D370FB02-23EE-426A-8001-B5780B234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12223" y="-754097"/>
            <a:ext cx="790415" cy="1522828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1EFBEE1B-CFFF-46AE-B36F-206A56BF2657}"/>
              </a:ext>
            </a:extLst>
          </p:cNvPr>
          <p:cNvGrpSpPr/>
          <p:nvPr/>
        </p:nvGrpSpPr>
        <p:grpSpPr>
          <a:xfrm>
            <a:off x="3337333" y="-471223"/>
            <a:ext cx="942446" cy="942446"/>
            <a:chOff x="129979" y="6148775"/>
            <a:chExt cx="942446" cy="942446"/>
          </a:xfrm>
        </p:grpSpPr>
        <p:grpSp>
          <p:nvGrpSpPr>
            <p:cNvPr id="23" name="Graphic 30">
              <a:extLst>
                <a:ext uri="{FF2B5EF4-FFF2-40B4-BE49-F238E27FC236}">
                  <a16:creationId xmlns:a16="http://schemas.microsoft.com/office/drawing/2014/main" id="{A35CDC62-8409-40CA-8660-2D485160230C}"/>
                </a:ext>
              </a:extLst>
            </p:cNvPr>
            <p:cNvGrpSpPr/>
            <p:nvPr/>
          </p:nvGrpSpPr>
          <p:grpSpPr>
            <a:xfrm>
              <a:off x="129979" y="6148775"/>
              <a:ext cx="942446" cy="942446"/>
              <a:chOff x="129979" y="6148775"/>
              <a:chExt cx="942446" cy="942446"/>
            </a:xfrm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6F0E3499-B8E1-40B9-8BAB-E7B3A53B6B70}"/>
                  </a:ext>
                </a:extLst>
              </p:cNvPr>
              <p:cNvSpPr/>
              <p:nvPr/>
            </p:nvSpPr>
            <p:spPr>
              <a:xfrm>
                <a:off x="129979" y="6619998"/>
                <a:ext cx="942446" cy="7317"/>
              </a:xfrm>
              <a:custGeom>
                <a:avLst/>
                <a:gdLst>
                  <a:gd name="connsiteX0" fmla="*/ 0 w 942446"/>
                  <a:gd name="connsiteY0" fmla="*/ 64 h 7317"/>
                  <a:gd name="connsiteX1" fmla="*/ 942447 w 942446"/>
                  <a:gd name="connsiteY1" fmla="*/ 64 h 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42446" h="7317">
                    <a:moveTo>
                      <a:pt x="0" y="64"/>
                    </a:moveTo>
                    <a:lnTo>
                      <a:pt x="942447" y="64"/>
                    </a:lnTo>
                  </a:path>
                </a:pathLst>
              </a:custGeom>
              <a:ln w="12700" cap="flat">
                <a:solidFill>
                  <a:schemeClr val="tx1">
                    <a:alpha val="64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A36B4A1-CEB0-403A-B5A0-5278BCBA72A4}"/>
                  </a:ext>
                </a:extLst>
              </p:cNvPr>
              <p:cNvSpPr/>
              <p:nvPr/>
            </p:nvSpPr>
            <p:spPr>
              <a:xfrm>
                <a:off x="601202" y="6148775"/>
                <a:ext cx="7317" cy="942446"/>
              </a:xfrm>
              <a:custGeom>
                <a:avLst/>
                <a:gdLst>
                  <a:gd name="connsiteX0" fmla="*/ 64 w 7317"/>
                  <a:gd name="connsiteY0" fmla="*/ 942447 h 942446"/>
                  <a:gd name="connsiteX1" fmla="*/ 64 w 7317"/>
                  <a:gd name="connsiteY1" fmla="*/ 0 h 942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17" h="942446">
                    <a:moveTo>
                      <a:pt x="64" y="942447"/>
                    </a:moveTo>
                    <a:lnTo>
                      <a:pt x="64" y="0"/>
                    </a:lnTo>
                  </a:path>
                </a:pathLst>
              </a:custGeom>
              <a:ln w="12700" cap="flat">
                <a:solidFill>
                  <a:schemeClr val="tx1">
                    <a:alpha val="64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</p:grpSp>
        <p:grpSp>
          <p:nvGrpSpPr>
            <p:cNvPr id="24" name="Graphic 30">
              <a:extLst>
                <a:ext uri="{FF2B5EF4-FFF2-40B4-BE49-F238E27FC236}">
                  <a16:creationId xmlns:a16="http://schemas.microsoft.com/office/drawing/2014/main" id="{F6FE9A7A-7C86-4476-9E17-5A8D34E3A26E}"/>
                </a:ext>
              </a:extLst>
            </p:cNvPr>
            <p:cNvGrpSpPr/>
            <p:nvPr/>
          </p:nvGrpSpPr>
          <p:grpSpPr>
            <a:xfrm>
              <a:off x="275315" y="6286794"/>
              <a:ext cx="666407" cy="666407"/>
              <a:chOff x="268002" y="6286790"/>
              <a:chExt cx="666407" cy="666407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D1F0B20D-ED81-4007-96E7-EA835B5CC6A6}"/>
                  </a:ext>
                </a:extLst>
              </p:cNvPr>
              <p:cNvSpPr/>
              <p:nvPr/>
            </p:nvSpPr>
            <p:spPr>
              <a:xfrm>
                <a:off x="268002" y="6286790"/>
                <a:ext cx="666407" cy="666407"/>
              </a:xfrm>
              <a:custGeom>
                <a:avLst/>
                <a:gdLst>
                  <a:gd name="connsiteX0" fmla="*/ 19 w 666407"/>
                  <a:gd name="connsiteY0" fmla="*/ 19 h 666407"/>
                  <a:gd name="connsiteX1" fmla="*/ 666427 w 666407"/>
                  <a:gd name="connsiteY1" fmla="*/ 666427 h 66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407" h="666407">
                    <a:moveTo>
                      <a:pt x="19" y="19"/>
                    </a:moveTo>
                    <a:lnTo>
                      <a:pt x="666427" y="666427"/>
                    </a:lnTo>
                  </a:path>
                </a:pathLst>
              </a:custGeom>
              <a:ln w="12700" cap="flat">
                <a:solidFill>
                  <a:schemeClr val="tx1">
                    <a:alpha val="64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1A7D076-0694-4165-B9DC-FF350E727B37}"/>
                  </a:ext>
                </a:extLst>
              </p:cNvPr>
              <p:cNvSpPr/>
              <p:nvPr/>
            </p:nvSpPr>
            <p:spPr>
              <a:xfrm>
                <a:off x="268002" y="6286790"/>
                <a:ext cx="666407" cy="666407"/>
              </a:xfrm>
              <a:custGeom>
                <a:avLst/>
                <a:gdLst>
                  <a:gd name="connsiteX0" fmla="*/ 19 w 666407"/>
                  <a:gd name="connsiteY0" fmla="*/ 666427 h 666407"/>
                  <a:gd name="connsiteX1" fmla="*/ 666427 w 666407"/>
                  <a:gd name="connsiteY1" fmla="*/ 19 h 66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407" h="666407">
                    <a:moveTo>
                      <a:pt x="19" y="666427"/>
                    </a:moveTo>
                    <a:lnTo>
                      <a:pt x="666427" y="19"/>
                    </a:lnTo>
                  </a:path>
                </a:pathLst>
              </a:custGeom>
              <a:ln w="12700" cap="flat">
                <a:solidFill>
                  <a:schemeClr val="tx1">
                    <a:alpha val="64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Poppins"/>
                  <a:ea typeface="+mn-ea"/>
                  <a:cs typeface="+mn-cs"/>
                </a:endParaRPr>
              </a:p>
            </p:txBody>
          </p:sp>
        </p:grp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DF66E574-8052-46FE-BFE5-2694DD205203}"/>
              </a:ext>
            </a:extLst>
          </p:cNvPr>
          <p:cNvSpPr/>
          <p:nvPr/>
        </p:nvSpPr>
        <p:spPr>
          <a:xfrm>
            <a:off x="1237916" y="3321050"/>
            <a:ext cx="3442828" cy="9633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Be happy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A peep at some distant orb has power to raise and purify our thoughts like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E1C50FD6-C746-4B6D-A840-7113E490E663}"/>
              </a:ext>
            </a:extLst>
          </p:cNvPr>
          <p:cNvSpPr/>
          <p:nvPr/>
        </p:nvSpPr>
        <p:spPr>
          <a:xfrm>
            <a:off x="1219200" y="4610714"/>
            <a:ext cx="1449848" cy="407197"/>
          </a:xfrm>
          <a:prstGeom prst="roundRect">
            <a:avLst>
              <a:gd name="adj" fmla="val 24820"/>
            </a:avLst>
          </a:prstGeom>
          <a:solidFill>
            <a:schemeClr val="accent1"/>
          </a:solidFill>
        </p:spPr>
        <p:txBody>
          <a:bodyPr wrap="none" lIns="180000" tIns="36000" rIns="180000" bIns="36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ea typeface="+mn-ea"/>
                <a:cs typeface="+mn-cs"/>
              </a:rPr>
              <a:t>Increase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4F34CB-80FF-4E26-8EBD-5A1C52416A6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FF812E6-F92F-45BB-A9A3-B3111BEC00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324AB2A-573B-4C0C-BC46-A1BA5232D0F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277694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0000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31" grpId="0"/>
          <p:bldP spid="4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5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31" grpId="0"/>
          <p:bldP spid="40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2">
            <a:extLst>
              <a:ext uri="{FF2B5EF4-FFF2-40B4-BE49-F238E27FC236}">
                <a16:creationId xmlns:a16="http://schemas.microsoft.com/office/drawing/2014/main" id="{630830A0-953B-4D9B-921B-19D59F8A1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 ENGINE OPTIMIZING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6F4670-31AA-4346-B083-B53EEF911C72}"/>
              </a:ext>
            </a:extLst>
          </p:cNvPr>
          <p:cNvGrpSpPr/>
          <p:nvPr/>
        </p:nvGrpSpPr>
        <p:grpSpPr>
          <a:xfrm>
            <a:off x="10948886" y="5343158"/>
            <a:ext cx="1243114" cy="1146542"/>
            <a:chOff x="9583592" y="891015"/>
            <a:chExt cx="1404003" cy="1294932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6FB1F90-4661-4A18-93CD-4F3D557B5DB2}"/>
                </a:ext>
              </a:extLst>
            </p:cNvPr>
            <p:cNvSpPr/>
            <p:nvPr/>
          </p:nvSpPr>
          <p:spPr>
            <a:xfrm>
              <a:off x="9735992" y="964834"/>
              <a:ext cx="1251603" cy="1221113"/>
            </a:xfrm>
            <a:custGeom>
              <a:avLst/>
              <a:gdLst>
                <a:gd name="connsiteX0" fmla="*/ 1251338 w 1251603"/>
                <a:gd name="connsiteY0" fmla="*/ 591395 h 1221113"/>
                <a:gd name="connsiteX1" fmla="*/ 714154 w 1251603"/>
                <a:gd name="connsiteY1" fmla="*/ 588026 h 1221113"/>
                <a:gd name="connsiteX2" fmla="*/ 1198216 w 1251603"/>
                <a:gd name="connsiteY2" fmla="*/ 351142 h 1221113"/>
                <a:gd name="connsiteX3" fmla="*/ 1004328 w 1251603"/>
                <a:gd name="connsiteY3" fmla="*/ 108015 h 1221113"/>
                <a:gd name="connsiteX4" fmla="*/ 666763 w 1251603"/>
                <a:gd name="connsiteY4" fmla="*/ 525899 h 1221113"/>
                <a:gd name="connsiteX5" fmla="*/ 783420 w 1251603"/>
                <a:gd name="connsiteY5" fmla="*/ -288 h 1221113"/>
                <a:gd name="connsiteX6" fmla="*/ 472455 w 1251603"/>
                <a:gd name="connsiteY6" fmla="*/ -288 h 1221113"/>
                <a:gd name="connsiteX7" fmla="*/ 588705 w 1251603"/>
                <a:gd name="connsiteY7" fmla="*/ 524177 h 1221113"/>
                <a:gd name="connsiteX8" fmla="*/ 250031 w 1251603"/>
                <a:gd name="connsiteY8" fmla="*/ 104916 h 1221113"/>
                <a:gd name="connsiteX9" fmla="*/ 56143 w 1251603"/>
                <a:gd name="connsiteY9" fmla="*/ 348042 h 1221113"/>
                <a:gd name="connsiteX10" fmla="*/ 538665 w 1251603"/>
                <a:gd name="connsiteY10" fmla="*/ 584156 h 1221113"/>
                <a:gd name="connsiteX11" fmla="*/ -266 w 1251603"/>
                <a:gd name="connsiteY11" fmla="*/ 587537 h 1221113"/>
                <a:gd name="connsiteX12" fmla="*/ 68930 w 1251603"/>
                <a:gd name="connsiteY12" fmla="*/ 890712 h 1221113"/>
                <a:gd name="connsiteX13" fmla="*/ 554383 w 1251603"/>
                <a:gd name="connsiteY13" fmla="*/ 660673 h 1221113"/>
                <a:gd name="connsiteX14" fmla="*/ 221006 w 1251603"/>
                <a:gd name="connsiteY14" fmla="*/ 1084142 h 1221113"/>
                <a:gd name="connsiteX15" fmla="*/ 501186 w 1251603"/>
                <a:gd name="connsiteY15" fmla="*/ 1219091 h 1221113"/>
                <a:gd name="connsiteX16" fmla="*/ 624011 w 1251603"/>
                <a:gd name="connsiteY16" fmla="*/ 696129 h 1221113"/>
                <a:gd name="connsiteX17" fmla="*/ 747231 w 1251603"/>
                <a:gd name="connsiteY17" fmla="*/ 1220826 h 1221113"/>
                <a:gd name="connsiteX18" fmla="*/ 1027404 w 1251603"/>
                <a:gd name="connsiteY18" fmla="*/ 1085902 h 1221113"/>
                <a:gd name="connsiteX19" fmla="*/ 695111 w 1251603"/>
                <a:gd name="connsiteY19" fmla="*/ 663835 h 1221113"/>
                <a:gd name="connsiteX20" fmla="*/ 1182142 w 1251603"/>
                <a:gd name="connsiteY20" fmla="*/ 894569 h 1221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51603" h="1221113">
                  <a:moveTo>
                    <a:pt x="1251338" y="591395"/>
                  </a:moveTo>
                  <a:lnTo>
                    <a:pt x="714154" y="588026"/>
                  </a:lnTo>
                  <a:lnTo>
                    <a:pt x="1198216" y="351142"/>
                  </a:lnTo>
                  <a:lnTo>
                    <a:pt x="1004328" y="108015"/>
                  </a:lnTo>
                  <a:lnTo>
                    <a:pt x="666763" y="525899"/>
                  </a:lnTo>
                  <a:lnTo>
                    <a:pt x="783420" y="-288"/>
                  </a:lnTo>
                  <a:lnTo>
                    <a:pt x="472455" y="-288"/>
                  </a:lnTo>
                  <a:lnTo>
                    <a:pt x="588705" y="524177"/>
                  </a:lnTo>
                  <a:lnTo>
                    <a:pt x="250031" y="104916"/>
                  </a:lnTo>
                  <a:lnTo>
                    <a:pt x="56143" y="348042"/>
                  </a:lnTo>
                  <a:lnTo>
                    <a:pt x="538665" y="584156"/>
                  </a:lnTo>
                  <a:lnTo>
                    <a:pt x="-266" y="587537"/>
                  </a:lnTo>
                  <a:lnTo>
                    <a:pt x="68930" y="890712"/>
                  </a:lnTo>
                  <a:lnTo>
                    <a:pt x="554383" y="660673"/>
                  </a:lnTo>
                  <a:lnTo>
                    <a:pt x="221006" y="1084142"/>
                  </a:lnTo>
                  <a:lnTo>
                    <a:pt x="501186" y="1219091"/>
                  </a:lnTo>
                  <a:lnTo>
                    <a:pt x="624011" y="696129"/>
                  </a:lnTo>
                  <a:lnTo>
                    <a:pt x="747231" y="1220826"/>
                  </a:lnTo>
                  <a:lnTo>
                    <a:pt x="1027404" y="1085902"/>
                  </a:lnTo>
                  <a:lnTo>
                    <a:pt x="695111" y="663835"/>
                  </a:lnTo>
                  <a:lnTo>
                    <a:pt x="1182142" y="894569"/>
                  </a:lnTo>
                  <a:close/>
                </a:path>
              </a:pathLst>
            </a:custGeom>
            <a:pattFill prst="pct10">
              <a:fgClr>
                <a:schemeClr val="tx1"/>
              </a:fgClr>
              <a:bgClr>
                <a:schemeClr val="bg2"/>
              </a:bgClr>
            </a:pattFill>
            <a:ln w="155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ACC9EBE-85B7-44E3-969C-C9B10E6C90EF}"/>
                </a:ext>
              </a:extLst>
            </p:cNvPr>
            <p:cNvSpPr/>
            <p:nvPr/>
          </p:nvSpPr>
          <p:spPr>
            <a:xfrm>
              <a:off x="9583592" y="891015"/>
              <a:ext cx="1251603" cy="1221113"/>
            </a:xfrm>
            <a:custGeom>
              <a:avLst/>
              <a:gdLst>
                <a:gd name="connsiteX0" fmla="*/ 1251338 w 1251603"/>
                <a:gd name="connsiteY0" fmla="*/ 591395 h 1221113"/>
                <a:gd name="connsiteX1" fmla="*/ 714154 w 1251603"/>
                <a:gd name="connsiteY1" fmla="*/ 588026 h 1221113"/>
                <a:gd name="connsiteX2" fmla="*/ 1198216 w 1251603"/>
                <a:gd name="connsiteY2" fmla="*/ 351142 h 1221113"/>
                <a:gd name="connsiteX3" fmla="*/ 1004328 w 1251603"/>
                <a:gd name="connsiteY3" fmla="*/ 108015 h 1221113"/>
                <a:gd name="connsiteX4" fmla="*/ 666763 w 1251603"/>
                <a:gd name="connsiteY4" fmla="*/ 525899 h 1221113"/>
                <a:gd name="connsiteX5" fmla="*/ 783420 w 1251603"/>
                <a:gd name="connsiteY5" fmla="*/ -288 h 1221113"/>
                <a:gd name="connsiteX6" fmla="*/ 472455 w 1251603"/>
                <a:gd name="connsiteY6" fmla="*/ -288 h 1221113"/>
                <a:gd name="connsiteX7" fmla="*/ 588705 w 1251603"/>
                <a:gd name="connsiteY7" fmla="*/ 524177 h 1221113"/>
                <a:gd name="connsiteX8" fmla="*/ 250031 w 1251603"/>
                <a:gd name="connsiteY8" fmla="*/ 104916 h 1221113"/>
                <a:gd name="connsiteX9" fmla="*/ 56143 w 1251603"/>
                <a:gd name="connsiteY9" fmla="*/ 348042 h 1221113"/>
                <a:gd name="connsiteX10" fmla="*/ 538665 w 1251603"/>
                <a:gd name="connsiteY10" fmla="*/ 584156 h 1221113"/>
                <a:gd name="connsiteX11" fmla="*/ -266 w 1251603"/>
                <a:gd name="connsiteY11" fmla="*/ 587537 h 1221113"/>
                <a:gd name="connsiteX12" fmla="*/ 68930 w 1251603"/>
                <a:gd name="connsiteY12" fmla="*/ 890712 h 1221113"/>
                <a:gd name="connsiteX13" fmla="*/ 554383 w 1251603"/>
                <a:gd name="connsiteY13" fmla="*/ 660673 h 1221113"/>
                <a:gd name="connsiteX14" fmla="*/ 221006 w 1251603"/>
                <a:gd name="connsiteY14" fmla="*/ 1084142 h 1221113"/>
                <a:gd name="connsiteX15" fmla="*/ 501186 w 1251603"/>
                <a:gd name="connsiteY15" fmla="*/ 1219091 h 1221113"/>
                <a:gd name="connsiteX16" fmla="*/ 624011 w 1251603"/>
                <a:gd name="connsiteY16" fmla="*/ 696129 h 1221113"/>
                <a:gd name="connsiteX17" fmla="*/ 747231 w 1251603"/>
                <a:gd name="connsiteY17" fmla="*/ 1220826 h 1221113"/>
                <a:gd name="connsiteX18" fmla="*/ 1027404 w 1251603"/>
                <a:gd name="connsiteY18" fmla="*/ 1085902 h 1221113"/>
                <a:gd name="connsiteX19" fmla="*/ 695111 w 1251603"/>
                <a:gd name="connsiteY19" fmla="*/ 663835 h 1221113"/>
                <a:gd name="connsiteX20" fmla="*/ 1182142 w 1251603"/>
                <a:gd name="connsiteY20" fmla="*/ 894569 h 1221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51603" h="1221113">
                  <a:moveTo>
                    <a:pt x="1251338" y="591395"/>
                  </a:moveTo>
                  <a:lnTo>
                    <a:pt x="714154" y="588026"/>
                  </a:lnTo>
                  <a:lnTo>
                    <a:pt x="1198216" y="351142"/>
                  </a:lnTo>
                  <a:lnTo>
                    <a:pt x="1004328" y="108015"/>
                  </a:lnTo>
                  <a:lnTo>
                    <a:pt x="666763" y="525899"/>
                  </a:lnTo>
                  <a:lnTo>
                    <a:pt x="783420" y="-288"/>
                  </a:lnTo>
                  <a:lnTo>
                    <a:pt x="472455" y="-288"/>
                  </a:lnTo>
                  <a:lnTo>
                    <a:pt x="588705" y="524177"/>
                  </a:lnTo>
                  <a:lnTo>
                    <a:pt x="250031" y="104916"/>
                  </a:lnTo>
                  <a:lnTo>
                    <a:pt x="56143" y="348042"/>
                  </a:lnTo>
                  <a:lnTo>
                    <a:pt x="538665" y="584156"/>
                  </a:lnTo>
                  <a:lnTo>
                    <a:pt x="-266" y="587537"/>
                  </a:lnTo>
                  <a:lnTo>
                    <a:pt x="68930" y="890712"/>
                  </a:lnTo>
                  <a:lnTo>
                    <a:pt x="554383" y="660673"/>
                  </a:lnTo>
                  <a:lnTo>
                    <a:pt x="221006" y="1084142"/>
                  </a:lnTo>
                  <a:lnTo>
                    <a:pt x="501186" y="1219091"/>
                  </a:lnTo>
                  <a:lnTo>
                    <a:pt x="624011" y="696129"/>
                  </a:lnTo>
                  <a:lnTo>
                    <a:pt x="747231" y="1220826"/>
                  </a:lnTo>
                  <a:lnTo>
                    <a:pt x="1027404" y="1085902"/>
                  </a:lnTo>
                  <a:lnTo>
                    <a:pt x="695111" y="663835"/>
                  </a:lnTo>
                  <a:lnTo>
                    <a:pt x="1182142" y="894569"/>
                  </a:lnTo>
                  <a:close/>
                </a:path>
              </a:pathLst>
            </a:custGeom>
            <a:solidFill>
              <a:srgbClr val="E0E0E0"/>
            </a:solidFill>
            <a:ln w="1557" cap="flat">
              <a:solidFill>
                <a:schemeClr val="bg2">
                  <a:lumMod val="9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pic>
        <p:nvPicPr>
          <p:cNvPr id="21" name="Graphic 20">
            <a:extLst>
              <a:ext uri="{FF2B5EF4-FFF2-40B4-BE49-F238E27FC236}">
                <a16:creationId xmlns:a16="http://schemas.microsoft.com/office/drawing/2014/main" id="{D370FB02-23EE-426A-8001-B5780B234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12223" y="-754097"/>
            <a:ext cx="790415" cy="1522828"/>
          </a:xfrm>
          <a:prstGeom prst="rect">
            <a:avLst/>
          </a:prstGeom>
        </p:spPr>
      </p:pic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DF66E574-8052-46FE-BFE5-2694DD205203}"/>
              </a:ext>
            </a:extLst>
          </p:cNvPr>
          <p:cNvSpPr/>
          <p:nvPr/>
        </p:nvSpPr>
        <p:spPr>
          <a:xfrm>
            <a:off x="1237916" y="2051544"/>
            <a:ext cx="4651466" cy="2221834"/>
          </a:xfrm>
          <a:prstGeom prst="roundRect">
            <a:avLst>
              <a:gd name="adj" fmla="val 9236"/>
            </a:avLst>
          </a:prstGeom>
          <a:solidFill>
            <a:schemeClr val="tx1"/>
          </a:solidFill>
        </p:spPr>
        <p:txBody>
          <a:bodyPr wrap="square" lIns="457200" tIns="180000" rIns="365760" bIns="1800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Be happy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A peep at some distant orb has power to raise and purify our thought. Almost before we knew it.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50CF0DB6-5024-4326-9476-0E762F31CBF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62705">
            <a:off x="5261666" y="3457661"/>
            <a:ext cx="413020" cy="746796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C680ED07-A8B8-47D5-9DCF-D143CCAFEA26}"/>
              </a:ext>
            </a:extLst>
          </p:cNvPr>
          <p:cNvSpPr/>
          <p:nvPr/>
        </p:nvSpPr>
        <p:spPr>
          <a:xfrm>
            <a:off x="6206751" y="4797581"/>
            <a:ext cx="4020004" cy="12218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Be smart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A peep at some distant orb has power to raise and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purify our thoughts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 like a strain of sacred music, or a noble picture.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30F7B92-46F1-42D1-BF99-61EF1EF4A8B2}"/>
              </a:ext>
            </a:extLst>
          </p:cNvPr>
          <p:cNvSpPr/>
          <p:nvPr/>
        </p:nvSpPr>
        <p:spPr>
          <a:xfrm>
            <a:off x="1786728" y="4817450"/>
            <a:ext cx="3696254" cy="12218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Be lover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A peep at some distant orb has power to raise and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purify our thoughts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ea typeface="+mn-ea"/>
                <a:cs typeface="+mn-cs"/>
              </a:rPr>
              <a:t> like a strain of sacred music.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957D5A-AF8C-4BCD-B2C3-1D38012568D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275BDB2-C873-4204-8575-6202E8EF58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87646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50000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31" grpId="0" animBg="1"/>
          <p:bldP spid="32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ac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5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31" grpId="0" animBg="1"/>
          <p:bldP spid="32" grpId="0"/>
          <p:bldP spid="36" grpId="0"/>
        </p:bldLst>
      </p:timing>
    </mc:Fallback>
  </mc:AlternateContent>
</p:sld>
</file>

<file path=ppt/theme/theme1.xml><?xml version="1.0" encoding="utf-8"?>
<a:theme xmlns:a="http://schemas.openxmlformats.org/drawingml/2006/main" name="1_Office Theme">
  <a:themeElements>
    <a:clrScheme name="Digital Marketing">
      <a:dk1>
        <a:srgbClr val="2A2A2A"/>
      </a:dk1>
      <a:lt1>
        <a:srgbClr val="FFFFFF"/>
      </a:lt1>
      <a:dk2>
        <a:srgbClr val="2A2A2A"/>
      </a:dk2>
      <a:lt2>
        <a:srgbClr val="E0E0E0"/>
      </a:lt2>
      <a:accent1>
        <a:srgbClr val="21FFC5"/>
      </a:accent1>
      <a:accent2>
        <a:srgbClr val="9D20C2"/>
      </a:accent2>
      <a:accent3>
        <a:srgbClr val="FF2090"/>
      </a:accent3>
      <a:accent4>
        <a:srgbClr val="4958FF"/>
      </a:accent4>
      <a:accent5>
        <a:srgbClr val="FFBB29"/>
      </a:accent5>
      <a:accent6>
        <a:srgbClr val="7AB850"/>
      </a:accent6>
      <a:hlink>
        <a:srgbClr val="4958FF"/>
      </a:hlink>
      <a:folHlink>
        <a:srgbClr val="7AB850"/>
      </a:folHlink>
    </a:clrScheme>
    <a:fontScheme name="Digital marketing">
      <a:majorFont>
        <a:latin typeface="Anton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209</Words>
  <Application>Microsoft Office PowerPoint</Application>
  <PresentationFormat>Widescreen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Anton</vt:lpstr>
      <vt:lpstr>Arial</vt:lpstr>
      <vt:lpstr>Poppins</vt:lpstr>
      <vt:lpstr>1_Office Theme</vt:lpstr>
      <vt:lpstr>CREATIVE  PRESENTETION TEMPLATE</vt:lpstr>
      <vt:lpstr>MARKETING GOALS &amp; OBJECTIVES</vt:lpstr>
      <vt:lpstr>BRAND AWARENESS</vt:lpstr>
      <vt:lpstr>PAY PER CLICK PART TWO</vt:lpstr>
      <vt:lpstr>SEARCH ENGINE OPTIMIZING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CREATIVE  PRESENTETION TEMPLATE</dc:title>
  <dc:creator>MNML</dc:creator>
  <cp:lastModifiedBy>MNML</cp:lastModifiedBy>
  <cp:revision>8</cp:revision>
  <dcterms:created xsi:type="dcterms:W3CDTF">2022-01-26T10:01:17Z</dcterms:created>
  <dcterms:modified xsi:type="dcterms:W3CDTF">2022-01-29T16:03:55Z</dcterms:modified>
</cp:coreProperties>
</file>