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61" r:id="rId4"/>
    <p:sldId id="267" r:id="rId5"/>
    <p:sldId id="268" r:id="rId6"/>
    <p:sldId id="273" r:id="rId7"/>
    <p:sldId id="274" r:id="rId8"/>
    <p:sldId id="277" r:id="rId9"/>
    <p:sldId id="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1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471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77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D031F53-2443-4F80-B256-3C17413C9A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9425" y="696913"/>
            <a:ext cx="2873375" cy="46005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11F42FD-7149-4C81-96EA-F653DFFCCE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54740" y="1712686"/>
            <a:ext cx="2873375" cy="358480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906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7815D0-D26C-4291-9E67-60286F9D76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88892" y="854867"/>
            <a:ext cx="3277715" cy="2628900"/>
          </a:xfrm>
          <a:custGeom>
            <a:avLst/>
            <a:gdLst>
              <a:gd name="connsiteX0" fmla="*/ 0 w 3277715"/>
              <a:gd name="connsiteY0" fmla="*/ 0 h 2628900"/>
              <a:gd name="connsiteX1" fmla="*/ 3277715 w 3277715"/>
              <a:gd name="connsiteY1" fmla="*/ 0 h 2628900"/>
              <a:gd name="connsiteX2" fmla="*/ 3277715 w 3277715"/>
              <a:gd name="connsiteY2" fmla="*/ 2628900 h 2628900"/>
              <a:gd name="connsiteX3" fmla="*/ 0 w 3277715"/>
              <a:gd name="connsiteY3" fmla="*/ 2628900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7715" h="2628900">
                <a:moveTo>
                  <a:pt x="0" y="0"/>
                </a:moveTo>
                <a:lnTo>
                  <a:pt x="3277715" y="0"/>
                </a:lnTo>
                <a:lnTo>
                  <a:pt x="3277715" y="2628900"/>
                </a:lnTo>
                <a:lnTo>
                  <a:pt x="0" y="26289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BCFA0F6-253C-4DC2-AEF6-17C7FB0E30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712069"/>
            <a:ext cx="3277715" cy="2628900"/>
          </a:xfrm>
          <a:custGeom>
            <a:avLst/>
            <a:gdLst>
              <a:gd name="connsiteX0" fmla="*/ 0 w 3277715"/>
              <a:gd name="connsiteY0" fmla="*/ 0 h 2628900"/>
              <a:gd name="connsiteX1" fmla="*/ 3277715 w 3277715"/>
              <a:gd name="connsiteY1" fmla="*/ 0 h 2628900"/>
              <a:gd name="connsiteX2" fmla="*/ 3277715 w 3277715"/>
              <a:gd name="connsiteY2" fmla="*/ 2628900 h 2628900"/>
              <a:gd name="connsiteX3" fmla="*/ 0 w 3277715"/>
              <a:gd name="connsiteY3" fmla="*/ 2628900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7715" h="2628900">
                <a:moveTo>
                  <a:pt x="0" y="0"/>
                </a:moveTo>
                <a:lnTo>
                  <a:pt x="3277715" y="0"/>
                </a:lnTo>
                <a:lnTo>
                  <a:pt x="3277715" y="2628900"/>
                </a:lnTo>
                <a:lnTo>
                  <a:pt x="0" y="26289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092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84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926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019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9947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8826638-2B2C-4C3C-9D3A-182BE63E35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7213" y="1414462"/>
            <a:ext cx="5053012" cy="4429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397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9F5CA70-3E49-4130-A23F-8E6BE1E0E0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086100"/>
            <a:ext cx="12192000" cy="377189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621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47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3280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766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9995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4313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3562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CBA58BD-E630-4687-9978-4BD8479DC6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4550" y="1485900"/>
            <a:ext cx="6267450" cy="53721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097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8939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80892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1609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5328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272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313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44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451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BDCA8AF-D9FB-476D-8CFB-B0A5F81F6E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01938" y="0"/>
            <a:ext cx="6573837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30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941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669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  <p:sldLayoutId id="2147483666" r:id="rId12"/>
    <p:sldLayoutId id="2147483665" r:id="rId13"/>
    <p:sldLayoutId id="2147483664" r:id="rId14"/>
    <p:sldLayoutId id="2147483663" r:id="rId15"/>
    <p:sldLayoutId id="2147483649" r:id="rId16"/>
    <p:sldLayoutId id="2147483661" r:id="rId17"/>
    <p:sldLayoutId id="2147483660" r:id="rId18"/>
    <p:sldLayoutId id="2147483659" r:id="rId19"/>
    <p:sldLayoutId id="2147483658" r:id="rId20"/>
    <p:sldLayoutId id="2147483657" r:id="rId21"/>
    <p:sldLayoutId id="2147483656" r:id="rId22"/>
    <p:sldLayoutId id="2147483655" r:id="rId23"/>
    <p:sldLayoutId id="2147483654" r:id="rId24"/>
    <p:sldLayoutId id="2147483653" r:id="rId25"/>
    <p:sldLayoutId id="2147483652" r:id="rId26"/>
    <p:sldLayoutId id="2147483651" r:id="rId27"/>
    <p:sldLayoutId id="2147483650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tsquirrel.com/fonts/lato" TargetMode="External"/><Relationship Id="rId7" Type="http://schemas.openxmlformats.org/officeDocument/2006/relationships/hyperlink" Target="https://graphicriver.net/user/luckysign/portfolio" TargetMode="External"/><Relationship Id="rId2" Type="http://schemas.openxmlformats.org/officeDocument/2006/relationships/hyperlink" Target="https://www.dafont.com/s-s-nickson-one.font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reativemarket.com/luckysign" TargetMode="External"/><Relationship Id="rId5" Type="http://schemas.openxmlformats.org/officeDocument/2006/relationships/hyperlink" Target="https://crmrkt.com/86vG9o" TargetMode="External"/><Relationship Id="rId4" Type="http://schemas.openxmlformats.org/officeDocument/2006/relationships/hyperlink" Target="https://www.fontsquirrel.com/fonts/butle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4A3E65D-54C7-496C-A6D4-D76C88FEF772}"/>
              </a:ext>
            </a:extLst>
          </p:cNvPr>
          <p:cNvSpPr txBox="1">
            <a:spLocks/>
          </p:cNvSpPr>
          <p:nvPr/>
        </p:nvSpPr>
        <p:spPr>
          <a:xfrm>
            <a:off x="914400" y="564441"/>
            <a:ext cx="10363200" cy="8175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latin typeface="Lato" panose="020F0502020204030203" pitchFamily="34" charset="0"/>
              </a:rPr>
              <a:t>BEFORE YOU DO ANYTHING!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7FCA78-B95C-4A06-A4A9-8472B981373C}"/>
              </a:ext>
            </a:extLst>
          </p:cNvPr>
          <p:cNvSpPr/>
          <p:nvPr/>
        </p:nvSpPr>
        <p:spPr>
          <a:xfrm>
            <a:off x="1731432" y="1500442"/>
            <a:ext cx="882480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Lato" panose="020F0502020204030203" pitchFamily="34" charset="0"/>
              </a:rPr>
              <a:t>Install the all fonts, which is free and can be downloaded here:</a:t>
            </a:r>
          </a:p>
          <a:p>
            <a:pPr algn="ctr"/>
            <a:r>
              <a:rPr lang="fr-FR" sz="2000" dirty="0">
                <a:hlinkClick r:id="rId2"/>
              </a:rPr>
              <a:t>https://www.dafont.com/s-s-nickson-one.font</a:t>
            </a:r>
            <a:endParaRPr lang="fr-FR" sz="2000" dirty="0"/>
          </a:p>
          <a:p>
            <a:pPr algn="ctr"/>
            <a:r>
              <a:rPr lang="fr-FR" sz="2000" dirty="0">
                <a:hlinkClick r:id="rId3"/>
              </a:rPr>
              <a:t>https://www.fontsquirrel.com/fonts/lato</a:t>
            </a:r>
            <a:endParaRPr lang="fr-FR" sz="2000" dirty="0"/>
          </a:p>
          <a:p>
            <a:pPr algn="ctr"/>
            <a:r>
              <a:rPr lang="fr-FR" sz="2000" dirty="0">
                <a:hlinkClick r:id="rId4"/>
              </a:rPr>
              <a:t>https://www.fontsquirrel.com/fonts/butler</a:t>
            </a:r>
            <a:endParaRPr lang="fr-FR" sz="2000" dirty="0"/>
          </a:p>
          <a:p>
            <a:pPr algn="ctr"/>
            <a:endParaRPr lang="en-US" sz="2000" dirty="0">
              <a:solidFill>
                <a:schemeClr val="accent1"/>
              </a:solidFill>
              <a:latin typeface="Lato" panose="020F0502020204030203" pitchFamily="34" charset="0"/>
            </a:endParaRPr>
          </a:p>
          <a:p>
            <a:pPr algn="ctr"/>
            <a:r>
              <a:rPr lang="en-US" sz="2400" b="1" dirty="0">
                <a:solidFill>
                  <a:schemeClr val="accent6"/>
                </a:solidFill>
                <a:latin typeface="Lato" panose="020F0502020204030203" pitchFamily="34" charset="0"/>
              </a:rPr>
              <a:t>DOWNLOAD FULL VERSION:</a:t>
            </a:r>
          </a:p>
          <a:p>
            <a:pPr algn="ctr"/>
            <a:r>
              <a:rPr lang="en-US" sz="2000" dirty="0">
                <a:latin typeface="Lato" panose="020F0502020204030203" pitchFamily="34" charset="0"/>
                <a:hlinkClick r:id="rId5"/>
              </a:rPr>
              <a:t>https://crmrkt.com/86vG9o</a:t>
            </a:r>
            <a:endParaRPr lang="en-US" sz="2000" dirty="0">
              <a:latin typeface="Lato" panose="020F0502020204030203" pitchFamily="34" charset="0"/>
            </a:endParaRPr>
          </a:p>
          <a:p>
            <a:pPr algn="ctr"/>
            <a:endParaRPr lang="en-US" sz="2000" dirty="0">
              <a:latin typeface="Lato" panose="020F05020202040302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000" b="1" dirty="0">
                <a:solidFill>
                  <a:schemeClr val="accent6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STORE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https://creativemarket.com/luckysign</a:t>
            </a:r>
            <a:endParaRPr lang="en-US" sz="2000" dirty="0">
              <a:solidFill>
                <a:schemeClr val="accent1"/>
              </a:solidFill>
              <a:latin typeface="Lato" panose="020F05020202040302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000" dirty="0">
                <a:solidFill>
                  <a:schemeClr val="accent1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https://graphicriver.net/user/luckysign/portfolio</a:t>
            </a:r>
            <a:endParaRPr lang="en-US" sz="2000" dirty="0">
              <a:solidFill>
                <a:schemeClr val="accent1"/>
              </a:solidFill>
              <a:latin typeface="Lato" panose="020F05020202040302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en-US" sz="2000" dirty="0">
              <a:solidFill>
                <a:schemeClr val="accent1"/>
              </a:solidFill>
              <a:latin typeface="Lato" panose="020F0502020204030203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2800" b="1" dirty="0">
                <a:solidFill>
                  <a:schemeClr val="accent6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Donate: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paypal.me/</a:t>
            </a:r>
            <a:r>
              <a:rPr lang="en-US" sz="2000" dirty="0" err="1">
                <a:solidFill>
                  <a:schemeClr val="accent3"/>
                </a:solidFill>
                <a:latin typeface="Lato" panose="020F05020202040302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LuthfyDuana</a:t>
            </a:r>
            <a:endParaRPr lang="en-US" sz="2000" dirty="0">
              <a:solidFill>
                <a:schemeClr val="accent3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578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2D8830E-43D5-4334-BBE0-B66BFC4D2F5E}"/>
              </a:ext>
            </a:extLst>
          </p:cNvPr>
          <p:cNvGrpSpPr/>
          <p:nvPr/>
        </p:nvGrpSpPr>
        <p:grpSpPr>
          <a:xfrm>
            <a:off x="2198089" y="1385443"/>
            <a:ext cx="7872021" cy="4060770"/>
            <a:chOff x="789379" y="548640"/>
            <a:chExt cx="2554287" cy="131762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F960BF96-20E0-4CFA-8EAB-4DA79B440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729" y="554990"/>
              <a:ext cx="2541587" cy="1304925"/>
            </a:xfrm>
            <a:custGeom>
              <a:avLst/>
              <a:gdLst>
                <a:gd name="T0" fmla="*/ 571 w 1601"/>
                <a:gd name="T1" fmla="*/ 822 h 822"/>
                <a:gd name="T2" fmla="*/ 0 w 1601"/>
                <a:gd name="T3" fmla="*/ 569 h 822"/>
                <a:gd name="T4" fmla="*/ 0 w 1601"/>
                <a:gd name="T5" fmla="*/ 255 h 822"/>
                <a:gd name="T6" fmla="*/ 571 w 1601"/>
                <a:gd name="T7" fmla="*/ 0 h 822"/>
                <a:gd name="T8" fmla="*/ 1030 w 1601"/>
                <a:gd name="T9" fmla="*/ 0 h 822"/>
                <a:gd name="T10" fmla="*/ 1601 w 1601"/>
                <a:gd name="T11" fmla="*/ 255 h 822"/>
                <a:gd name="T12" fmla="*/ 1601 w 1601"/>
                <a:gd name="T13" fmla="*/ 569 h 822"/>
                <a:gd name="T14" fmla="*/ 1030 w 1601"/>
                <a:gd name="T15" fmla="*/ 822 h 822"/>
                <a:gd name="T16" fmla="*/ 571 w 1601"/>
                <a:gd name="T1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1" h="822">
                  <a:moveTo>
                    <a:pt x="571" y="822"/>
                  </a:moveTo>
                  <a:lnTo>
                    <a:pt x="0" y="569"/>
                  </a:lnTo>
                  <a:lnTo>
                    <a:pt x="0" y="255"/>
                  </a:lnTo>
                  <a:lnTo>
                    <a:pt x="571" y="0"/>
                  </a:lnTo>
                  <a:lnTo>
                    <a:pt x="1030" y="0"/>
                  </a:lnTo>
                  <a:lnTo>
                    <a:pt x="1601" y="255"/>
                  </a:lnTo>
                  <a:lnTo>
                    <a:pt x="1601" y="569"/>
                  </a:lnTo>
                  <a:lnTo>
                    <a:pt x="1030" y="822"/>
                  </a:lnTo>
                  <a:lnTo>
                    <a:pt x="571" y="82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3AF1C36B-FB21-4D32-BD7C-F861276205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541" y="578803"/>
              <a:ext cx="2493962" cy="1257300"/>
            </a:xfrm>
            <a:custGeom>
              <a:avLst/>
              <a:gdLst>
                <a:gd name="T0" fmla="*/ 1006 w 1571"/>
                <a:gd name="T1" fmla="*/ 33 h 792"/>
                <a:gd name="T2" fmla="*/ 1538 w 1571"/>
                <a:gd name="T3" fmla="*/ 271 h 792"/>
                <a:gd name="T4" fmla="*/ 1538 w 1571"/>
                <a:gd name="T5" fmla="*/ 521 h 792"/>
                <a:gd name="T6" fmla="*/ 1006 w 1571"/>
                <a:gd name="T7" fmla="*/ 759 h 792"/>
                <a:gd name="T8" fmla="*/ 565 w 1571"/>
                <a:gd name="T9" fmla="*/ 759 h 792"/>
                <a:gd name="T10" fmla="*/ 33 w 1571"/>
                <a:gd name="T11" fmla="*/ 521 h 792"/>
                <a:gd name="T12" fmla="*/ 33 w 1571"/>
                <a:gd name="T13" fmla="*/ 271 h 792"/>
                <a:gd name="T14" fmla="*/ 565 w 1571"/>
                <a:gd name="T15" fmla="*/ 33 h 792"/>
                <a:gd name="T16" fmla="*/ 1006 w 1571"/>
                <a:gd name="T17" fmla="*/ 33 h 792"/>
                <a:gd name="T18" fmla="*/ 1012 w 1571"/>
                <a:gd name="T19" fmla="*/ 0 h 792"/>
                <a:gd name="T20" fmla="*/ 559 w 1571"/>
                <a:gd name="T21" fmla="*/ 0 h 792"/>
                <a:gd name="T22" fmla="*/ 0 w 1571"/>
                <a:gd name="T23" fmla="*/ 248 h 792"/>
                <a:gd name="T24" fmla="*/ 0 w 1571"/>
                <a:gd name="T25" fmla="*/ 544 h 792"/>
                <a:gd name="T26" fmla="*/ 559 w 1571"/>
                <a:gd name="T27" fmla="*/ 792 h 792"/>
                <a:gd name="T28" fmla="*/ 1012 w 1571"/>
                <a:gd name="T29" fmla="*/ 792 h 792"/>
                <a:gd name="T30" fmla="*/ 1571 w 1571"/>
                <a:gd name="T31" fmla="*/ 544 h 792"/>
                <a:gd name="T32" fmla="*/ 1571 w 1571"/>
                <a:gd name="T33" fmla="*/ 248 h 792"/>
                <a:gd name="T34" fmla="*/ 1012 w 1571"/>
                <a:gd name="T35" fmla="*/ 0 h 792"/>
                <a:gd name="T36" fmla="*/ 1012 w 1571"/>
                <a:gd name="T37" fmla="*/ 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71" h="792">
                  <a:moveTo>
                    <a:pt x="1006" y="33"/>
                  </a:moveTo>
                  <a:lnTo>
                    <a:pt x="1538" y="271"/>
                  </a:lnTo>
                  <a:lnTo>
                    <a:pt x="1538" y="521"/>
                  </a:lnTo>
                  <a:lnTo>
                    <a:pt x="1006" y="759"/>
                  </a:lnTo>
                  <a:lnTo>
                    <a:pt x="565" y="759"/>
                  </a:lnTo>
                  <a:lnTo>
                    <a:pt x="33" y="521"/>
                  </a:lnTo>
                  <a:lnTo>
                    <a:pt x="33" y="271"/>
                  </a:lnTo>
                  <a:lnTo>
                    <a:pt x="565" y="33"/>
                  </a:lnTo>
                  <a:lnTo>
                    <a:pt x="1006" y="33"/>
                  </a:lnTo>
                  <a:moveTo>
                    <a:pt x="1012" y="0"/>
                  </a:moveTo>
                  <a:lnTo>
                    <a:pt x="559" y="0"/>
                  </a:lnTo>
                  <a:lnTo>
                    <a:pt x="0" y="248"/>
                  </a:lnTo>
                  <a:lnTo>
                    <a:pt x="0" y="544"/>
                  </a:lnTo>
                  <a:lnTo>
                    <a:pt x="559" y="792"/>
                  </a:lnTo>
                  <a:lnTo>
                    <a:pt x="1012" y="792"/>
                  </a:lnTo>
                  <a:lnTo>
                    <a:pt x="1571" y="544"/>
                  </a:lnTo>
                  <a:lnTo>
                    <a:pt x="1571" y="248"/>
                  </a:lnTo>
                  <a:lnTo>
                    <a:pt x="1012" y="0"/>
                  </a:lnTo>
                  <a:lnTo>
                    <a:pt x="10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A950F7F-0B7D-4E04-A78E-EC44F477DD16}"/>
                </a:ext>
              </a:extLst>
            </p:cNvPr>
            <p:cNvGrpSpPr/>
            <p:nvPr/>
          </p:nvGrpSpPr>
          <p:grpSpPr>
            <a:xfrm>
              <a:off x="789379" y="548640"/>
              <a:ext cx="2554287" cy="1317625"/>
              <a:chOff x="789379" y="548640"/>
              <a:chExt cx="2554287" cy="1317625"/>
            </a:xfrm>
            <a:solidFill>
              <a:schemeClr val="tx2"/>
            </a:solidFill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0D13EF86-B17A-40CB-8FE9-1259C37E49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9379" y="548640"/>
                <a:ext cx="2554287" cy="1317625"/>
              </a:xfrm>
              <a:custGeom>
                <a:avLst/>
                <a:gdLst>
                  <a:gd name="T0" fmla="*/ 1032 w 1609"/>
                  <a:gd name="T1" fmla="*/ 10 h 830"/>
                  <a:gd name="T2" fmla="*/ 1599 w 1609"/>
                  <a:gd name="T3" fmla="*/ 261 h 830"/>
                  <a:gd name="T4" fmla="*/ 1599 w 1609"/>
                  <a:gd name="T5" fmla="*/ 569 h 830"/>
                  <a:gd name="T6" fmla="*/ 1032 w 1609"/>
                  <a:gd name="T7" fmla="*/ 820 h 830"/>
                  <a:gd name="T8" fmla="*/ 577 w 1609"/>
                  <a:gd name="T9" fmla="*/ 820 h 830"/>
                  <a:gd name="T10" fmla="*/ 10 w 1609"/>
                  <a:gd name="T11" fmla="*/ 569 h 830"/>
                  <a:gd name="T12" fmla="*/ 10 w 1609"/>
                  <a:gd name="T13" fmla="*/ 261 h 830"/>
                  <a:gd name="T14" fmla="*/ 577 w 1609"/>
                  <a:gd name="T15" fmla="*/ 10 h 830"/>
                  <a:gd name="T16" fmla="*/ 1032 w 1609"/>
                  <a:gd name="T17" fmla="*/ 10 h 830"/>
                  <a:gd name="T18" fmla="*/ 1036 w 1609"/>
                  <a:gd name="T19" fmla="*/ 0 h 830"/>
                  <a:gd name="T20" fmla="*/ 575 w 1609"/>
                  <a:gd name="T21" fmla="*/ 0 h 830"/>
                  <a:gd name="T22" fmla="*/ 0 w 1609"/>
                  <a:gd name="T23" fmla="*/ 256 h 830"/>
                  <a:gd name="T24" fmla="*/ 0 w 1609"/>
                  <a:gd name="T25" fmla="*/ 574 h 830"/>
                  <a:gd name="T26" fmla="*/ 575 w 1609"/>
                  <a:gd name="T27" fmla="*/ 830 h 830"/>
                  <a:gd name="T28" fmla="*/ 1036 w 1609"/>
                  <a:gd name="T29" fmla="*/ 830 h 830"/>
                  <a:gd name="T30" fmla="*/ 1609 w 1609"/>
                  <a:gd name="T31" fmla="*/ 574 h 830"/>
                  <a:gd name="T32" fmla="*/ 1609 w 1609"/>
                  <a:gd name="T33" fmla="*/ 256 h 830"/>
                  <a:gd name="T34" fmla="*/ 1036 w 1609"/>
                  <a:gd name="T35" fmla="*/ 0 h 830"/>
                  <a:gd name="T36" fmla="*/ 1036 w 1609"/>
                  <a:gd name="T37" fmla="*/ 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9" h="830">
                    <a:moveTo>
                      <a:pt x="1032" y="10"/>
                    </a:moveTo>
                    <a:lnTo>
                      <a:pt x="1599" y="261"/>
                    </a:lnTo>
                    <a:lnTo>
                      <a:pt x="1599" y="569"/>
                    </a:lnTo>
                    <a:lnTo>
                      <a:pt x="1032" y="820"/>
                    </a:lnTo>
                    <a:lnTo>
                      <a:pt x="577" y="820"/>
                    </a:lnTo>
                    <a:lnTo>
                      <a:pt x="10" y="569"/>
                    </a:lnTo>
                    <a:lnTo>
                      <a:pt x="10" y="261"/>
                    </a:lnTo>
                    <a:lnTo>
                      <a:pt x="577" y="10"/>
                    </a:lnTo>
                    <a:lnTo>
                      <a:pt x="1032" y="10"/>
                    </a:lnTo>
                    <a:close/>
                    <a:moveTo>
                      <a:pt x="1036" y="0"/>
                    </a:moveTo>
                    <a:lnTo>
                      <a:pt x="575" y="0"/>
                    </a:lnTo>
                    <a:lnTo>
                      <a:pt x="0" y="256"/>
                    </a:lnTo>
                    <a:lnTo>
                      <a:pt x="0" y="574"/>
                    </a:lnTo>
                    <a:lnTo>
                      <a:pt x="575" y="830"/>
                    </a:lnTo>
                    <a:lnTo>
                      <a:pt x="1036" y="830"/>
                    </a:lnTo>
                    <a:lnTo>
                      <a:pt x="1609" y="574"/>
                    </a:lnTo>
                    <a:lnTo>
                      <a:pt x="1609" y="256"/>
                    </a:lnTo>
                    <a:lnTo>
                      <a:pt x="1036" y="0"/>
                    </a:lnTo>
                    <a:lnTo>
                      <a:pt x="10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id="{05CE4A2F-3BAA-4C1C-ABD7-6DDBEC8585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541" y="578803"/>
                <a:ext cx="2493962" cy="1257300"/>
              </a:xfrm>
              <a:custGeom>
                <a:avLst/>
                <a:gdLst>
                  <a:gd name="T0" fmla="*/ 1006 w 1571"/>
                  <a:gd name="T1" fmla="*/ 33 h 792"/>
                  <a:gd name="T2" fmla="*/ 1538 w 1571"/>
                  <a:gd name="T3" fmla="*/ 271 h 792"/>
                  <a:gd name="T4" fmla="*/ 1538 w 1571"/>
                  <a:gd name="T5" fmla="*/ 521 h 792"/>
                  <a:gd name="T6" fmla="*/ 1006 w 1571"/>
                  <a:gd name="T7" fmla="*/ 759 h 792"/>
                  <a:gd name="T8" fmla="*/ 565 w 1571"/>
                  <a:gd name="T9" fmla="*/ 759 h 792"/>
                  <a:gd name="T10" fmla="*/ 33 w 1571"/>
                  <a:gd name="T11" fmla="*/ 521 h 792"/>
                  <a:gd name="T12" fmla="*/ 33 w 1571"/>
                  <a:gd name="T13" fmla="*/ 271 h 792"/>
                  <a:gd name="T14" fmla="*/ 565 w 1571"/>
                  <a:gd name="T15" fmla="*/ 33 h 792"/>
                  <a:gd name="T16" fmla="*/ 1006 w 1571"/>
                  <a:gd name="T17" fmla="*/ 33 h 792"/>
                  <a:gd name="T18" fmla="*/ 1012 w 1571"/>
                  <a:gd name="T19" fmla="*/ 0 h 792"/>
                  <a:gd name="T20" fmla="*/ 559 w 1571"/>
                  <a:gd name="T21" fmla="*/ 0 h 792"/>
                  <a:gd name="T22" fmla="*/ 0 w 1571"/>
                  <a:gd name="T23" fmla="*/ 248 h 792"/>
                  <a:gd name="T24" fmla="*/ 0 w 1571"/>
                  <a:gd name="T25" fmla="*/ 544 h 792"/>
                  <a:gd name="T26" fmla="*/ 559 w 1571"/>
                  <a:gd name="T27" fmla="*/ 792 h 792"/>
                  <a:gd name="T28" fmla="*/ 1012 w 1571"/>
                  <a:gd name="T29" fmla="*/ 792 h 792"/>
                  <a:gd name="T30" fmla="*/ 1571 w 1571"/>
                  <a:gd name="T31" fmla="*/ 544 h 792"/>
                  <a:gd name="T32" fmla="*/ 1571 w 1571"/>
                  <a:gd name="T33" fmla="*/ 248 h 792"/>
                  <a:gd name="T34" fmla="*/ 1012 w 1571"/>
                  <a:gd name="T35" fmla="*/ 0 h 792"/>
                  <a:gd name="T36" fmla="*/ 1012 w 1571"/>
                  <a:gd name="T37" fmla="*/ 0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71" h="792">
                    <a:moveTo>
                      <a:pt x="1006" y="33"/>
                    </a:moveTo>
                    <a:lnTo>
                      <a:pt x="1538" y="271"/>
                    </a:lnTo>
                    <a:lnTo>
                      <a:pt x="1538" y="521"/>
                    </a:lnTo>
                    <a:lnTo>
                      <a:pt x="1006" y="759"/>
                    </a:lnTo>
                    <a:lnTo>
                      <a:pt x="565" y="759"/>
                    </a:lnTo>
                    <a:lnTo>
                      <a:pt x="33" y="521"/>
                    </a:lnTo>
                    <a:lnTo>
                      <a:pt x="33" y="271"/>
                    </a:lnTo>
                    <a:lnTo>
                      <a:pt x="565" y="33"/>
                    </a:lnTo>
                    <a:lnTo>
                      <a:pt x="1006" y="33"/>
                    </a:lnTo>
                    <a:close/>
                    <a:moveTo>
                      <a:pt x="1012" y="0"/>
                    </a:moveTo>
                    <a:lnTo>
                      <a:pt x="559" y="0"/>
                    </a:lnTo>
                    <a:lnTo>
                      <a:pt x="0" y="248"/>
                    </a:lnTo>
                    <a:lnTo>
                      <a:pt x="0" y="544"/>
                    </a:lnTo>
                    <a:lnTo>
                      <a:pt x="559" y="792"/>
                    </a:lnTo>
                    <a:lnTo>
                      <a:pt x="1012" y="792"/>
                    </a:lnTo>
                    <a:lnTo>
                      <a:pt x="1571" y="544"/>
                    </a:lnTo>
                    <a:lnTo>
                      <a:pt x="1571" y="248"/>
                    </a:lnTo>
                    <a:lnTo>
                      <a:pt x="1012" y="0"/>
                    </a:lnTo>
                    <a:lnTo>
                      <a:pt x="10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881223C4-F82C-4A06-BF06-61AA33DB74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6216" y="645478"/>
                <a:ext cx="2360612" cy="1123950"/>
              </a:xfrm>
              <a:custGeom>
                <a:avLst/>
                <a:gdLst>
                  <a:gd name="T0" fmla="*/ 960 w 1487"/>
                  <a:gd name="T1" fmla="*/ 10 h 708"/>
                  <a:gd name="T2" fmla="*/ 1477 w 1487"/>
                  <a:gd name="T3" fmla="*/ 241 h 708"/>
                  <a:gd name="T4" fmla="*/ 1477 w 1487"/>
                  <a:gd name="T5" fmla="*/ 467 h 708"/>
                  <a:gd name="T6" fmla="*/ 960 w 1487"/>
                  <a:gd name="T7" fmla="*/ 698 h 708"/>
                  <a:gd name="T8" fmla="*/ 529 w 1487"/>
                  <a:gd name="T9" fmla="*/ 698 h 708"/>
                  <a:gd name="T10" fmla="*/ 10 w 1487"/>
                  <a:gd name="T11" fmla="*/ 467 h 708"/>
                  <a:gd name="T12" fmla="*/ 10 w 1487"/>
                  <a:gd name="T13" fmla="*/ 241 h 708"/>
                  <a:gd name="T14" fmla="*/ 529 w 1487"/>
                  <a:gd name="T15" fmla="*/ 10 h 708"/>
                  <a:gd name="T16" fmla="*/ 960 w 1487"/>
                  <a:gd name="T17" fmla="*/ 10 h 708"/>
                  <a:gd name="T18" fmla="*/ 962 w 1487"/>
                  <a:gd name="T19" fmla="*/ 0 h 708"/>
                  <a:gd name="T20" fmla="*/ 525 w 1487"/>
                  <a:gd name="T21" fmla="*/ 0 h 708"/>
                  <a:gd name="T22" fmla="*/ 0 w 1487"/>
                  <a:gd name="T23" fmla="*/ 235 h 708"/>
                  <a:gd name="T24" fmla="*/ 0 w 1487"/>
                  <a:gd name="T25" fmla="*/ 473 h 708"/>
                  <a:gd name="T26" fmla="*/ 525 w 1487"/>
                  <a:gd name="T27" fmla="*/ 708 h 708"/>
                  <a:gd name="T28" fmla="*/ 962 w 1487"/>
                  <a:gd name="T29" fmla="*/ 708 h 708"/>
                  <a:gd name="T30" fmla="*/ 1487 w 1487"/>
                  <a:gd name="T31" fmla="*/ 473 h 708"/>
                  <a:gd name="T32" fmla="*/ 1487 w 1487"/>
                  <a:gd name="T33" fmla="*/ 235 h 708"/>
                  <a:gd name="T34" fmla="*/ 962 w 1487"/>
                  <a:gd name="T35" fmla="*/ 0 h 708"/>
                  <a:gd name="T36" fmla="*/ 962 w 1487"/>
                  <a:gd name="T37" fmla="*/ 0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87" h="708">
                    <a:moveTo>
                      <a:pt x="960" y="10"/>
                    </a:moveTo>
                    <a:lnTo>
                      <a:pt x="1477" y="241"/>
                    </a:lnTo>
                    <a:lnTo>
                      <a:pt x="1477" y="467"/>
                    </a:lnTo>
                    <a:lnTo>
                      <a:pt x="960" y="698"/>
                    </a:lnTo>
                    <a:lnTo>
                      <a:pt x="529" y="698"/>
                    </a:lnTo>
                    <a:lnTo>
                      <a:pt x="10" y="467"/>
                    </a:lnTo>
                    <a:lnTo>
                      <a:pt x="10" y="241"/>
                    </a:lnTo>
                    <a:lnTo>
                      <a:pt x="529" y="10"/>
                    </a:lnTo>
                    <a:lnTo>
                      <a:pt x="960" y="10"/>
                    </a:lnTo>
                    <a:close/>
                    <a:moveTo>
                      <a:pt x="962" y="0"/>
                    </a:moveTo>
                    <a:lnTo>
                      <a:pt x="525" y="0"/>
                    </a:lnTo>
                    <a:lnTo>
                      <a:pt x="0" y="235"/>
                    </a:lnTo>
                    <a:lnTo>
                      <a:pt x="0" y="473"/>
                    </a:lnTo>
                    <a:lnTo>
                      <a:pt x="525" y="708"/>
                    </a:lnTo>
                    <a:lnTo>
                      <a:pt x="962" y="708"/>
                    </a:lnTo>
                    <a:lnTo>
                      <a:pt x="1487" y="473"/>
                    </a:lnTo>
                    <a:lnTo>
                      <a:pt x="1487" y="235"/>
                    </a:lnTo>
                    <a:lnTo>
                      <a:pt x="962" y="0"/>
                    </a:lnTo>
                    <a:lnTo>
                      <a:pt x="9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6E842DCB-EFED-43A3-BEF2-49A5CF17BC21}"/>
              </a:ext>
            </a:extLst>
          </p:cNvPr>
          <p:cNvSpPr/>
          <p:nvPr/>
        </p:nvSpPr>
        <p:spPr>
          <a:xfrm>
            <a:off x="3756737" y="2092389"/>
            <a:ext cx="4678525" cy="2646878"/>
          </a:xfrm>
          <a:prstGeom prst="rect">
            <a:avLst/>
          </a:prstGeom>
        </p:spPr>
        <p:txBody>
          <a:bodyPr wrap="none">
            <a:prstTxWarp prst="textStop">
              <a:avLst/>
            </a:prstTxWarp>
            <a:spAutoFit/>
          </a:bodyPr>
          <a:lstStyle/>
          <a:p>
            <a:pPr algn="ctr"/>
            <a:r>
              <a:rPr lang="en-US" sz="23900" dirty="0">
                <a:solidFill>
                  <a:schemeClr val="tx1">
                    <a:lumMod val="85000"/>
                    <a:lumOff val="15000"/>
                  </a:schemeClr>
                </a:solidFill>
                <a:latin typeface="SS Nickson One" pitchFamily="50" charset="0"/>
              </a:rPr>
              <a:t>Hustle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A2790AB-79B5-4495-88A1-DE946F08EDE1}"/>
              </a:ext>
            </a:extLst>
          </p:cNvPr>
          <p:cNvSpPr/>
          <p:nvPr/>
        </p:nvSpPr>
        <p:spPr>
          <a:xfrm>
            <a:off x="3819885" y="2022019"/>
            <a:ext cx="4678525" cy="2646878"/>
          </a:xfrm>
          <a:prstGeom prst="rect">
            <a:avLst/>
          </a:prstGeom>
        </p:spPr>
        <p:txBody>
          <a:bodyPr wrap="none">
            <a:prstTxWarp prst="textStop">
              <a:avLst/>
            </a:prstTxWarp>
            <a:spAutoFit/>
          </a:bodyPr>
          <a:lstStyle/>
          <a:p>
            <a:pPr algn="ctr"/>
            <a:r>
              <a:rPr lang="en-US" sz="23900" dirty="0">
                <a:solidFill>
                  <a:schemeClr val="accent1">
                    <a:lumMod val="75000"/>
                  </a:schemeClr>
                </a:solidFill>
                <a:latin typeface="SS Nickson One" pitchFamily="50" charset="0"/>
              </a:rPr>
              <a:t>Hustle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7A5AD3DE-5F1F-44FB-BAB0-691E34D48164}"/>
              </a:ext>
            </a:extLst>
          </p:cNvPr>
          <p:cNvSpPr/>
          <p:nvPr/>
        </p:nvSpPr>
        <p:spPr>
          <a:xfrm>
            <a:off x="190501" y="537936"/>
            <a:ext cx="11783786" cy="5874081"/>
          </a:xfrm>
          <a:prstGeom prst="rect">
            <a:avLst/>
          </a:prstGeom>
          <a:noFill/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13C01B16-8D38-414F-AE51-473B0676A23B}"/>
              </a:ext>
            </a:extLst>
          </p:cNvPr>
          <p:cNvSpPr/>
          <p:nvPr/>
        </p:nvSpPr>
        <p:spPr>
          <a:xfrm>
            <a:off x="5101902" y="6169977"/>
            <a:ext cx="2114490" cy="523220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algn="ctr"/>
            <a:r>
              <a:rPr lang="en-US" sz="2800" spc="600" dirty="0">
                <a:solidFill>
                  <a:schemeClr val="accent5">
                    <a:lumMod val="40000"/>
                    <a:lumOff val="6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SINCE 2020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D2A1ED-C664-4FB8-8FF8-A6E5B5460058}"/>
              </a:ext>
            </a:extLst>
          </p:cNvPr>
          <p:cNvSpPr/>
          <p:nvPr/>
        </p:nvSpPr>
        <p:spPr>
          <a:xfrm>
            <a:off x="4476603" y="277195"/>
            <a:ext cx="3365087" cy="52322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spc="600" dirty="0">
                <a:solidFill>
                  <a:schemeClr val="accent5">
                    <a:lumMod val="40000"/>
                    <a:lumOff val="6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VINTAGE TEMPLATE</a:t>
            </a:r>
          </a:p>
        </p:txBody>
      </p:sp>
    </p:spTree>
    <p:extLst>
      <p:ext uri="{BB962C8B-B14F-4D97-AF65-F5344CB8AC3E}">
        <p14:creationId xmlns:p14="http://schemas.microsoft.com/office/powerpoint/2010/main" val="123811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4CA2044-C1A4-49F5-B2C2-AC2E0D3543F2}"/>
              </a:ext>
            </a:extLst>
          </p:cNvPr>
          <p:cNvSpPr/>
          <p:nvPr/>
        </p:nvSpPr>
        <p:spPr>
          <a:xfrm>
            <a:off x="6334124" y="457200"/>
            <a:ext cx="4724401" cy="47244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BE225D4-065C-4D06-BF28-74BE161689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5D4828C-7405-4A4D-BE09-8391F8ABD102}"/>
              </a:ext>
            </a:extLst>
          </p:cNvPr>
          <p:cNvGrpSpPr/>
          <p:nvPr/>
        </p:nvGrpSpPr>
        <p:grpSpPr>
          <a:xfrm rot="5400000">
            <a:off x="10660380" y="1230630"/>
            <a:ext cx="381000" cy="2682240"/>
            <a:chOff x="11487150" y="419100"/>
            <a:chExt cx="381000" cy="344805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1ECC585-2432-4180-BB0D-52481DCE42D0}"/>
                </a:ext>
              </a:extLst>
            </p:cNvPr>
            <p:cNvCxnSpPr>
              <a:cxnSpLocks/>
            </p:cNvCxnSpPr>
            <p:nvPr/>
          </p:nvCxnSpPr>
          <p:spPr>
            <a:xfrm>
              <a:off x="11868150" y="419100"/>
              <a:ext cx="0" cy="3448050"/>
            </a:xfrm>
            <a:prstGeom prst="line">
              <a:avLst/>
            </a:prstGeom>
            <a:ln w="190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64507E2-CF02-42FF-AA42-4C7316F4A519}"/>
                </a:ext>
              </a:extLst>
            </p:cNvPr>
            <p:cNvCxnSpPr>
              <a:cxnSpLocks/>
            </p:cNvCxnSpPr>
            <p:nvPr/>
          </p:nvCxnSpPr>
          <p:spPr>
            <a:xfrm>
              <a:off x="11487150" y="419100"/>
              <a:ext cx="0" cy="3448050"/>
            </a:xfrm>
            <a:prstGeom prst="line">
              <a:avLst/>
            </a:prstGeom>
            <a:ln w="190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4A22852-CC11-4F58-89D6-17A9E4AD76C6}"/>
              </a:ext>
            </a:extLst>
          </p:cNvPr>
          <p:cNvGrpSpPr/>
          <p:nvPr/>
        </p:nvGrpSpPr>
        <p:grpSpPr>
          <a:xfrm>
            <a:off x="690563" y="942975"/>
            <a:ext cx="3846967" cy="1017985"/>
            <a:chOff x="690563" y="942975"/>
            <a:chExt cx="3846967" cy="101798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73CD86D-3547-4E85-82E1-16AA31ADAD2E}"/>
                </a:ext>
              </a:extLst>
            </p:cNvPr>
            <p:cNvSpPr txBox="1"/>
            <p:nvPr/>
          </p:nvSpPr>
          <p:spPr>
            <a:xfrm>
              <a:off x="690563" y="942975"/>
              <a:ext cx="3846967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4800" b="1" dirty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SS Nickson One" pitchFamily="50" charset="0"/>
                  <a:ea typeface="Source Sans Pro" panose="020B0503030403020204" pitchFamily="34" charset="0"/>
                </a:rPr>
                <a:t>Mr. </a:t>
              </a:r>
              <a:r>
                <a:rPr lang="en-US" sz="4800" b="1" dirty="0" err="1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SS Nickson One" pitchFamily="50" charset="0"/>
                  <a:ea typeface="Source Sans Pro" panose="020B0503030403020204" pitchFamily="34" charset="0"/>
                </a:rPr>
                <a:t>lddx</a:t>
              </a:r>
              <a:endParaRPr lang="en-US" sz="48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SS Nickson One" pitchFamily="50" charset="0"/>
                <a:ea typeface="Source Sans Pro" panose="020B0503030403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858E23B-2A37-4CC1-887F-211B96C7A227}"/>
                </a:ext>
              </a:extLst>
            </p:cNvPr>
            <p:cNvSpPr txBox="1"/>
            <p:nvPr/>
          </p:nvSpPr>
          <p:spPr>
            <a:xfrm>
              <a:off x="690563" y="1591628"/>
              <a:ext cx="384696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spc="300" dirty="0">
                  <a:solidFill>
                    <a:schemeClr val="accent5">
                      <a:lumMod val="40000"/>
                      <a:lumOff val="60000"/>
                    </a:schemeClr>
                  </a:solidFill>
                  <a:latin typeface="SS Nickson One" pitchFamily="50" charset="0"/>
                  <a:ea typeface="Source Sans Pro" panose="020B0503030403020204" pitchFamily="34" charset="0"/>
                </a:rPr>
                <a:t>Graphic designer</a:t>
              </a:r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B9C3EAC-4301-456A-A41D-FA9DCFAC5FE3}"/>
              </a:ext>
            </a:extLst>
          </p:cNvPr>
          <p:cNvCxnSpPr>
            <a:cxnSpLocks/>
          </p:cNvCxnSpPr>
          <p:nvPr/>
        </p:nvCxnSpPr>
        <p:spPr>
          <a:xfrm rot="5400000">
            <a:off x="995363" y="1933575"/>
            <a:ext cx="0" cy="609600"/>
          </a:xfrm>
          <a:prstGeom prst="line">
            <a:avLst/>
          </a:prstGeom>
          <a:ln w="571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5AC79A88-9895-42C8-9BE3-53AE6FA23128}"/>
              </a:ext>
            </a:extLst>
          </p:cNvPr>
          <p:cNvSpPr/>
          <p:nvPr/>
        </p:nvSpPr>
        <p:spPr>
          <a:xfrm rot="16200000">
            <a:off x="-87479" y="5123466"/>
            <a:ext cx="1804982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6000" spc="300" dirty="0">
                <a:solidFill>
                  <a:schemeClr val="accent5">
                    <a:lumMod val="40000"/>
                    <a:lumOff val="6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retro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378040-8178-410B-80ED-42F6FCB98E5C}"/>
              </a:ext>
            </a:extLst>
          </p:cNvPr>
          <p:cNvSpPr/>
          <p:nvPr/>
        </p:nvSpPr>
        <p:spPr>
          <a:xfrm>
            <a:off x="530454" y="2515791"/>
            <a:ext cx="2669946" cy="75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solidFill>
                  <a:schemeClr val="accent5">
                    <a:lumMod val="40000"/>
                    <a:lumOff val="60000"/>
                  </a:schemeClr>
                </a:solidFill>
                <a:latin typeface="Lato" panose="020F0502020204030203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 ligula justo libero vivamus porttitor dolor</a:t>
            </a:r>
            <a:r>
              <a:rPr lang="en-US" sz="1000" dirty="0">
                <a:solidFill>
                  <a:schemeClr val="accent5">
                    <a:lumMod val="40000"/>
                    <a:lumOff val="60000"/>
                  </a:schemeClr>
                </a:solidFill>
                <a:latin typeface="Lato" panose="020F0502020204030203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.</a:t>
            </a:r>
            <a:endParaRPr lang="id-ID" sz="1000" dirty="0">
              <a:solidFill>
                <a:schemeClr val="accent5">
                  <a:lumMod val="40000"/>
                  <a:lumOff val="60000"/>
                </a:schemeClr>
              </a:solidFill>
              <a:latin typeface="Lato" panose="020F0502020204030203" pitchFamily="34" charset="0"/>
              <a:ea typeface="Source Sans Pro" panose="020B0503030403020204" pitchFamily="34" charset="0"/>
              <a:cs typeface="Lato Light" panose="020F050202020403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BDBD942-2324-4BB2-97D5-84EC58151EDA}"/>
              </a:ext>
            </a:extLst>
          </p:cNvPr>
          <p:cNvSpPr/>
          <p:nvPr/>
        </p:nvSpPr>
        <p:spPr>
          <a:xfrm>
            <a:off x="1466284" y="4839351"/>
            <a:ext cx="3468231" cy="1583891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D05009-E5FE-4656-8678-77D16655B2F4}"/>
              </a:ext>
            </a:extLst>
          </p:cNvPr>
          <p:cNvSpPr/>
          <p:nvPr/>
        </p:nvSpPr>
        <p:spPr>
          <a:xfrm>
            <a:off x="2089152" y="5721802"/>
            <a:ext cx="2222493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accent5">
                    <a:lumMod val="40000"/>
                    <a:lumOff val="60000"/>
                  </a:schemeClr>
                </a:solidFill>
                <a:latin typeface="Lato" panose="020F0502020204030203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5068A16-B210-47AC-BED2-3FF0D334A91C}"/>
              </a:ext>
            </a:extLst>
          </p:cNvPr>
          <p:cNvSpPr/>
          <p:nvPr/>
        </p:nvSpPr>
        <p:spPr>
          <a:xfrm>
            <a:off x="1939216" y="4839351"/>
            <a:ext cx="2527230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6000" spc="300" dirty="0">
                <a:solidFill>
                  <a:schemeClr val="accent5">
                    <a:lumMod val="40000"/>
                    <a:lumOff val="6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Creative</a:t>
            </a:r>
          </a:p>
        </p:txBody>
      </p:sp>
    </p:spTree>
    <p:extLst>
      <p:ext uri="{BB962C8B-B14F-4D97-AF65-F5344CB8AC3E}">
        <p14:creationId xmlns:p14="http://schemas.microsoft.com/office/powerpoint/2010/main" val="1451371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DC016B0-D605-4AB7-A8E9-5390E7401A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C12EC61-EF71-47A5-8A31-D277E3132F11}"/>
              </a:ext>
            </a:extLst>
          </p:cNvPr>
          <p:cNvGrpSpPr/>
          <p:nvPr/>
        </p:nvGrpSpPr>
        <p:grpSpPr>
          <a:xfrm>
            <a:off x="2774024" y="809980"/>
            <a:ext cx="6377599" cy="3428626"/>
            <a:chOff x="744014" y="824059"/>
            <a:chExt cx="6125954" cy="3451049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1976572-F72E-4C77-A266-B4861527105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8769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E609D2A-97E3-4900-BB63-DF29224D1F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51782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64B833-2709-4041-8EAA-BC38E364914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15231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095D916-B2E5-4539-B818-A839D98DDB1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188244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B1B7CF7-B8F5-4A5C-AC84-FC01FBD6EA6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532564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0A4A504-C68A-4345-A237-2561CEDC41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05577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EA47D5B-CAD4-4B91-BD69-7B9D5A3A24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69026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439BA30-39AC-4C6C-A6F4-A0E1809F656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642040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1822075-AC2D-4095-9DAB-B8498716BAB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986359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6E1DADC-BD09-41FD-8806-F207649763F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359373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9888080-2A60-4FD5-9BB6-56727432F74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722822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ACF8092-C013-491D-AC92-911A7BBB884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095835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CD37783-A05F-4B91-A335-553A7BE080E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40155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F63AD98-F80E-4C3E-A887-AAA898C0A68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813168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46A9DF2-8ED9-428D-99E3-520272601B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76617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EBDB823-9B59-4492-8F42-37992532506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549630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CA241DF-99AB-41C1-A73A-28997E82C9B5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1949630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761F4E6-FB35-4A07-9A6D-AF457528833B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1576616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BC2115B-5F5C-4502-94E2-29043152239F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1213168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B906606-30F2-441D-B546-20310F6E7AE0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840154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EA2EB06-1FB9-4986-A72F-6F57FA8C7517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495835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D542809-1DAD-4E19-8EDD-529310BC449A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122821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8F13B13-92B1-491D-96AC-892C87C02C81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240627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16E42CA-4A2A-4938-A5BD-EA7D984BE68B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613641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12AD129-8100-4EB9-A06A-EB74960895CB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957960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2DC8066-A6F9-4760-B2AC-F6BF54681FE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44940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2D9BC18-0171-4068-9FCE-D495DAF031E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869968" y="824059"/>
              <a:ext cx="0" cy="344319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43CCACC-5BF7-4533-B554-6119966B66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04637" y="-2225401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51C983C-54AF-47B2-8ADF-11E4E6D5CE7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04638" y="1214486"/>
              <a:ext cx="0" cy="612124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5041408-88D6-4342-A755-58C18736CCC7}"/>
              </a:ext>
            </a:extLst>
          </p:cNvPr>
          <p:cNvSpPr/>
          <p:nvPr/>
        </p:nvSpPr>
        <p:spPr>
          <a:xfrm>
            <a:off x="3011797" y="912974"/>
            <a:ext cx="6139822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3800" spc="300" dirty="0">
                <a:ln w="28575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authentic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71781-A716-477D-A851-305CDE699D03}"/>
              </a:ext>
            </a:extLst>
          </p:cNvPr>
          <p:cNvSpPr/>
          <p:nvPr/>
        </p:nvSpPr>
        <p:spPr>
          <a:xfrm>
            <a:off x="2968937" y="870109"/>
            <a:ext cx="6139822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3800" spc="300" dirty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authentic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D98AC62-4C5C-492A-83DE-E018A1D27CFB}"/>
              </a:ext>
            </a:extLst>
          </p:cNvPr>
          <p:cNvCxnSpPr>
            <a:cxnSpLocks/>
          </p:cNvCxnSpPr>
          <p:nvPr/>
        </p:nvCxnSpPr>
        <p:spPr>
          <a:xfrm flipV="1">
            <a:off x="11822563" y="836774"/>
            <a:ext cx="0" cy="1872647"/>
          </a:xfrm>
          <a:prstGeom prst="straightConnector1">
            <a:avLst/>
          </a:prstGeom>
          <a:ln w="254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94E5E27-92D3-464F-AD11-A5B451866A78}"/>
              </a:ext>
            </a:extLst>
          </p:cNvPr>
          <p:cNvSpPr txBox="1"/>
          <p:nvPr/>
        </p:nvSpPr>
        <p:spPr>
          <a:xfrm>
            <a:off x="9543765" y="289566"/>
            <a:ext cx="23740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u="sng" dirty="0">
                <a:solidFill>
                  <a:schemeClr val="accent6">
                    <a:lumMod val="50000"/>
                  </a:schemeClr>
                </a:solidFill>
                <a:latin typeface="Butler" panose="02000503090000020003" pitchFamily="50" charset="0"/>
                <a:ea typeface="Source Sans Pro" panose="020B0503030403020204" pitchFamily="34" charset="0"/>
              </a:rPr>
              <a:t>Creative Template (2020)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E87C4A2-84BB-4814-8061-62874511AF62}"/>
              </a:ext>
            </a:extLst>
          </p:cNvPr>
          <p:cNvSpPr/>
          <p:nvPr/>
        </p:nvSpPr>
        <p:spPr>
          <a:xfrm>
            <a:off x="1796933" y="2524293"/>
            <a:ext cx="1169552" cy="1169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48000">
                <a:srgbClr val="7030A0"/>
              </a:gs>
              <a:gs pos="100000">
                <a:schemeClr val="accent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7B8F00F-A86E-4CB2-BC96-CBF93206FD49}"/>
              </a:ext>
            </a:extLst>
          </p:cNvPr>
          <p:cNvSpPr/>
          <p:nvPr/>
        </p:nvSpPr>
        <p:spPr>
          <a:xfrm>
            <a:off x="313833" y="369105"/>
            <a:ext cx="22166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spc="600" dirty="0">
                <a:solidFill>
                  <a:schemeClr val="accent6">
                    <a:lumMod val="5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RETRO</a:t>
            </a:r>
          </a:p>
          <a:p>
            <a:r>
              <a:rPr lang="en-US" sz="3200" spc="600" dirty="0">
                <a:solidFill>
                  <a:schemeClr val="accent6">
                    <a:lumMod val="5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VINTAGE</a:t>
            </a:r>
          </a:p>
          <a:p>
            <a:r>
              <a:rPr lang="en-US" sz="3200" spc="600" dirty="0">
                <a:solidFill>
                  <a:schemeClr val="accent6">
                    <a:lumMod val="5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STYLE</a:t>
            </a:r>
          </a:p>
        </p:txBody>
      </p:sp>
    </p:spTree>
    <p:extLst>
      <p:ext uri="{BB962C8B-B14F-4D97-AF65-F5344CB8AC3E}">
        <p14:creationId xmlns:p14="http://schemas.microsoft.com/office/powerpoint/2010/main" val="823316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8782606-663E-40E2-9C68-05182AFE0519}"/>
              </a:ext>
            </a:extLst>
          </p:cNvPr>
          <p:cNvSpPr/>
          <p:nvPr/>
        </p:nvSpPr>
        <p:spPr>
          <a:xfrm rot="17072403">
            <a:off x="2805968" y="-1682205"/>
            <a:ext cx="6587508" cy="12019807"/>
          </a:xfrm>
          <a:custGeom>
            <a:avLst/>
            <a:gdLst>
              <a:gd name="connsiteX0" fmla="*/ 6587508 w 6587508"/>
              <a:gd name="connsiteY0" fmla="*/ 11449478 h 12019807"/>
              <a:gd name="connsiteX1" fmla="*/ 6274999 w 6587508"/>
              <a:gd name="connsiteY1" fmla="*/ 11530532 h 12019807"/>
              <a:gd name="connsiteX2" fmla="*/ 6341112 w 6587508"/>
              <a:gd name="connsiteY2" fmla="*/ 11614932 h 12019807"/>
              <a:gd name="connsiteX3" fmla="*/ 6219681 w 6587508"/>
              <a:gd name="connsiteY3" fmla="*/ 11544880 h 12019807"/>
              <a:gd name="connsiteX4" fmla="*/ 4388554 w 6587508"/>
              <a:gd name="connsiteY4" fmla="*/ 12019807 h 12019807"/>
              <a:gd name="connsiteX5" fmla="*/ 3635636 w 6587508"/>
              <a:gd name="connsiteY5" fmla="*/ 10054170 h 12019807"/>
              <a:gd name="connsiteX6" fmla="*/ 3615070 w 6587508"/>
              <a:gd name="connsiteY6" fmla="*/ 10042306 h 12019807"/>
              <a:gd name="connsiteX7" fmla="*/ 3628872 w 6587508"/>
              <a:gd name="connsiteY7" fmla="*/ 10036510 h 12019807"/>
              <a:gd name="connsiteX8" fmla="*/ 3374157 w 6587508"/>
              <a:gd name="connsiteY8" fmla="*/ 9371527 h 12019807"/>
              <a:gd name="connsiteX9" fmla="*/ 2441187 w 6587508"/>
              <a:gd name="connsiteY9" fmla="*/ 8816669 h 12019807"/>
              <a:gd name="connsiteX10" fmla="*/ 3043348 w 6587508"/>
              <a:gd name="connsiteY10" fmla="*/ 8507886 h 12019807"/>
              <a:gd name="connsiteX11" fmla="*/ 3040737 w 6587508"/>
              <a:gd name="connsiteY11" fmla="*/ 8501072 h 12019807"/>
              <a:gd name="connsiteX12" fmla="*/ 1259777 w 6587508"/>
              <a:gd name="connsiteY12" fmla="*/ 7448708 h 12019807"/>
              <a:gd name="connsiteX13" fmla="*/ 2431552 w 6587508"/>
              <a:gd name="connsiteY13" fmla="*/ 6910676 h 12019807"/>
              <a:gd name="connsiteX14" fmla="*/ 0 w 6587508"/>
              <a:gd name="connsiteY14" fmla="*/ 562637 h 12019807"/>
              <a:gd name="connsiteX15" fmla="*/ 2112388 w 6587508"/>
              <a:gd name="connsiteY15" fmla="*/ 0 h 12019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587508" h="12019807">
                <a:moveTo>
                  <a:pt x="6587508" y="11449478"/>
                </a:moveTo>
                <a:lnTo>
                  <a:pt x="6274999" y="11530532"/>
                </a:lnTo>
                <a:lnTo>
                  <a:pt x="6341112" y="11614932"/>
                </a:lnTo>
                <a:lnTo>
                  <a:pt x="6219681" y="11544880"/>
                </a:lnTo>
                <a:lnTo>
                  <a:pt x="4388554" y="12019807"/>
                </a:lnTo>
                <a:lnTo>
                  <a:pt x="3635636" y="10054170"/>
                </a:lnTo>
                <a:lnTo>
                  <a:pt x="3615070" y="10042306"/>
                </a:lnTo>
                <a:lnTo>
                  <a:pt x="3628872" y="10036510"/>
                </a:lnTo>
                <a:lnTo>
                  <a:pt x="3374157" y="9371527"/>
                </a:lnTo>
                <a:lnTo>
                  <a:pt x="2441187" y="8816669"/>
                </a:lnTo>
                <a:lnTo>
                  <a:pt x="3043348" y="8507886"/>
                </a:lnTo>
                <a:lnTo>
                  <a:pt x="3040737" y="8501072"/>
                </a:lnTo>
                <a:lnTo>
                  <a:pt x="1259777" y="7448708"/>
                </a:lnTo>
                <a:lnTo>
                  <a:pt x="2431552" y="6910676"/>
                </a:lnTo>
                <a:lnTo>
                  <a:pt x="0" y="562637"/>
                </a:lnTo>
                <a:cubicBezTo>
                  <a:pt x="704129" y="375091"/>
                  <a:pt x="1408259" y="187546"/>
                  <a:pt x="211238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93D3B8-DC32-4EC1-B8FE-656E0E60A460}"/>
              </a:ext>
            </a:extLst>
          </p:cNvPr>
          <p:cNvSpPr/>
          <p:nvPr/>
        </p:nvSpPr>
        <p:spPr>
          <a:xfrm>
            <a:off x="0" y="2599871"/>
            <a:ext cx="12192001" cy="3336585"/>
          </a:xfrm>
          <a:custGeom>
            <a:avLst/>
            <a:gdLst>
              <a:gd name="connsiteX0" fmla="*/ 0 w 6096000"/>
              <a:gd name="connsiteY0" fmla="*/ 0 h 1783556"/>
              <a:gd name="connsiteX1" fmla="*/ 6096000 w 6096000"/>
              <a:gd name="connsiteY1" fmla="*/ 0 h 1783556"/>
              <a:gd name="connsiteX2" fmla="*/ 6096000 w 6096000"/>
              <a:gd name="connsiteY2" fmla="*/ 1783556 h 1783556"/>
              <a:gd name="connsiteX3" fmla="*/ 0 w 6096000"/>
              <a:gd name="connsiteY3" fmla="*/ 1783556 h 1783556"/>
              <a:gd name="connsiteX4" fmla="*/ 0 w 6096000"/>
              <a:gd name="connsiteY4" fmla="*/ 0 h 1783556"/>
              <a:gd name="connsiteX0" fmla="*/ 0 w 6110515"/>
              <a:gd name="connsiteY0" fmla="*/ 783771 h 2567327"/>
              <a:gd name="connsiteX1" fmla="*/ 6110515 w 6110515"/>
              <a:gd name="connsiteY1" fmla="*/ 0 h 2567327"/>
              <a:gd name="connsiteX2" fmla="*/ 6096000 w 6110515"/>
              <a:gd name="connsiteY2" fmla="*/ 2567327 h 2567327"/>
              <a:gd name="connsiteX3" fmla="*/ 0 w 6110515"/>
              <a:gd name="connsiteY3" fmla="*/ 2567327 h 2567327"/>
              <a:gd name="connsiteX4" fmla="*/ 0 w 6110515"/>
              <a:gd name="connsiteY4" fmla="*/ 783771 h 2567327"/>
              <a:gd name="connsiteX0" fmla="*/ 0 w 6110515"/>
              <a:gd name="connsiteY0" fmla="*/ 783771 h 2567327"/>
              <a:gd name="connsiteX1" fmla="*/ 6110515 w 6110515"/>
              <a:gd name="connsiteY1" fmla="*/ 0 h 2567327"/>
              <a:gd name="connsiteX2" fmla="*/ 6096000 w 6110515"/>
              <a:gd name="connsiteY2" fmla="*/ 346641 h 2567327"/>
              <a:gd name="connsiteX3" fmla="*/ 0 w 6110515"/>
              <a:gd name="connsiteY3" fmla="*/ 2567327 h 2567327"/>
              <a:gd name="connsiteX4" fmla="*/ 0 w 6110515"/>
              <a:gd name="connsiteY4" fmla="*/ 783771 h 2567327"/>
              <a:gd name="connsiteX0" fmla="*/ 0 w 12192001"/>
              <a:gd name="connsiteY0" fmla="*/ 1553029 h 3336585"/>
              <a:gd name="connsiteX1" fmla="*/ 12192001 w 12192001"/>
              <a:gd name="connsiteY1" fmla="*/ 0 h 3336585"/>
              <a:gd name="connsiteX2" fmla="*/ 6096000 w 12192001"/>
              <a:gd name="connsiteY2" fmla="*/ 1115899 h 3336585"/>
              <a:gd name="connsiteX3" fmla="*/ 0 w 12192001"/>
              <a:gd name="connsiteY3" fmla="*/ 3336585 h 3336585"/>
              <a:gd name="connsiteX4" fmla="*/ 0 w 12192001"/>
              <a:gd name="connsiteY4" fmla="*/ 1553029 h 3336585"/>
              <a:gd name="connsiteX0" fmla="*/ 0 w 12192001"/>
              <a:gd name="connsiteY0" fmla="*/ 1553029 h 3336585"/>
              <a:gd name="connsiteX1" fmla="*/ 12192001 w 12192001"/>
              <a:gd name="connsiteY1" fmla="*/ 0 h 3336585"/>
              <a:gd name="connsiteX2" fmla="*/ 12177486 w 12192001"/>
              <a:gd name="connsiteY2" fmla="*/ 506299 h 3336585"/>
              <a:gd name="connsiteX3" fmla="*/ 0 w 12192001"/>
              <a:gd name="connsiteY3" fmla="*/ 3336585 h 3336585"/>
              <a:gd name="connsiteX4" fmla="*/ 0 w 12192001"/>
              <a:gd name="connsiteY4" fmla="*/ 1553029 h 333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336585">
                <a:moveTo>
                  <a:pt x="0" y="1553029"/>
                </a:moveTo>
                <a:lnTo>
                  <a:pt x="12192001" y="0"/>
                </a:lnTo>
                <a:cubicBezTo>
                  <a:pt x="12187163" y="855776"/>
                  <a:pt x="12182324" y="-349477"/>
                  <a:pt x="12177486" y="506299"/>
                </a:cubicBezTo>
                <a:lnTo>
                  <a:pt x="0" y="3336585"/>
                </a:lnTo>
                <a:lnTo>
                  <a:pt x="0" y="1553029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D106300-E5AE-4ECD-8F00-65E9094BD9B8}"/>
              </a:ext>
            </a:extLst>
          </p:cNvPr>
          <p:cNvGrpSpPr/>
          <p:nvPr/>
        </p:nvGrpSpPr>
        <p:grpSpPr>
          <a:xfrm>
            <a:off x="8855960" y="1583263"/>
            <a:ext cx="1905456" cy="1905456"/>
            <a:chOff x="8462260" y="625772"/>
            <a:chExt cx="1905456" cy="190545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D55A78F-E3FF-4F93-9C98-83B0512EBD93}"/>
                </a:ext>
              </a:extLst>
            </p:cNvPr>
            <p:cNvSpPr/>
            <p:nvPr/>
          </p:nvSpPr>
          <p:spPr>
            <a:xfrm>
              <a:off x="8462260" y="625772"/>
              <a:ext cx="1905456" cy="190545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ABEA099-0C35-4D20-AEB1-3C14F977BA69}"/>
                </a:ext>
              </a:extLst>
            </p:cNvPr>
            <p:cNvSpPr/>
            <p:nvPr/>
          </p:nvSpPr>
          <p:spPr>
            <a:xfrm>
              <a:off x="8537326" y="706962"/>
              <a:ext cx="1752601" cy="175260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tx2"/>
              </a:solidFill>
            </a:ln>
            <a:scene3d>
              <a:camera prst="perspective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4349791-6A5C-4A4F-A75A-E5AEAF0B0E64}"/>
              </a:ext>
            </a:extLst>
          </p:cNvPr>
          <p:cNvSpPr/>
          <p:nvPr/>
        </p:nvSpPr>
        <p:spPr>
          <a:xfrm>
            <a:off x="9166894" y="2104480"/>
            <a:ext cx="1280863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7200" spc="300" dirty="0">
                <a:ln w="19050"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$50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BE944E1-3560-4324-B993-55D6E5E315F7}"/>
              </a:ext>
            </a:extLst>
          </p:cNvPr>
          <p:cNvSpPr/>
          <p:nvPr/>
        </p:nvSpPr>
        <p:spPr>
          <a:xfrm>
            <a:off x="9136710" y="1992235"/>
            <a:ext cx="129137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i="1" u="sng" spc="300" dirty="0">
                <a:ln w="19050"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Start from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06B3051-2734-44CB-BDA0-070015184F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8F0F3A-FB6D-4472-A2F9-7B33E9240252}"/>
              </a:ext>
            </a:extLst>
          </p:cNvPr>
          <p:cNvSpPr/>
          <p:nvPr/>
        </p:nvSpPr>
        <p:spPr>
          <a:xfrm>
            <a:off x="4823433" y="156242"/>
            <a:ext cx="2660793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9600" spc="300" dirty="0">
                <a:ln w="19050">
                  <a:noFill/>
                </a:ln>
                <a:solidFill>
                  <a:schemeClr val="accent5"/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retro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66DA29-47B6-4150-8222-5723BDD41994}"/>
              </a:ext>
            </a:extLst>
          </p:cNvPr>
          <p:cNvSpPr/>
          <p:nvPr/>
        </p:nvSpPr>
        <p:spPr>
          <a:xfrm>
            <a:off x="4779891" y="136714"/>
            <a:ext cx="2660793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9600" spc="300" dirty="0">
                <a:ln w="1905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retro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D772B0-A08B-43BB-98DC-88CEA9835607}"/>
              </a:ext>
            </a:extLst>
          </p:cNvPr>
          <p:cNvSpPr txBox="1"/>
          <p:nvPr/>
        </p:nvSpPr>
        <p:spPr>
          <a:xfrm>
            <a:off x="4237945" y="1583263"/>
            <a:ext cx="351107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u="sng" spc="300" dirty="0">
                <a:solidFill>
                  <a:schemeClr val="accent5">
                    <a:lumMod val="40000"/>
                    <a:lumOff val="60000"/>
                  </a:schemeClr>
                </a:solidFill>
                <a:latin typeface="Butler" panose="02000503090000020003" pitchFamily="50" charset="0"/>
                <a:ea typeface="Source Sans Pro" panose="020B0503030403020204" pitchFamily="34" charset="0"/>
              </a:rPr>
              <a:t>- RETRO PARTY - </a:t>
            </a:r>
          </a:p>
        </p:txBody>
      </p:sp>
    </p:spTree>
    <p:extLst>
      <p:ext uri="{BB962C8B-B14F-4D97-AF65-F5344CB8AC3E}">
        <p14:creationId xmlns:p14="http://schemas.microsoft.com/office/powerpoint/2010/main" val="3656807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4CBD7D2-36CC-40EF-BDBC-E7513AD852F3}"/>
              </a:ext>
            </a:extLst>
          </p:cNvPr>
          <p:cNvGrpSpPr/>
          <p:nvPr/>
        </p:nvGrpSpPr>
        <p:grpSpPr>
          <a:xfrm>
            <a:off x="2554968" y="1224642"/>
            <a:ext cx="7082064" cy="4408715"/>
            <a:chOff x="2554968" y="1224642"/>
            <a:chExt cx="7082064" cy="440871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A50F622-516E-4697-8BBD-05877F44CD2E}"/>
                </a:ext>
              </a:extLst>
            </p:cNvPr>
            <p:cNvSpPr/>
            <p:nvPr/>
          </p:nvSpPr>
          <p:spPr>
            <a:xfrm>
              <a:off x="2554968" y="1224642"/>
              <a:ext cx="7082064" cy="440871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CA24C20-B8EB-4C95-B404-429B46AC2652}"/>
                </a:ext>
              </a:extLst>
            </p:cNvPr>
            <p:cNvSpPr/>
            <p:nvPr/>
          </p:nvSpPr>
          <p:spPr>
            <a:xfrm>
              <a:off x="3046429" y="1250027"/>
              <a:ext cx="4329241" cy="4329241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330D35BE-367B-44ED-B196-BE6FB53D3755}"/>
              </a:ext>
            </a:extLst>
          </p:cNvPr>
          <p:cNvSpPr/>
          <p:nvPr/>
        </p:nvSpPr>
        <p:spPr>
          <a:xfrm>
            <a:off x="8367202" y="5340969"/>
            <a:ext cx="2932532" cy="73954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476514-886A-4244-80E7-CD5ED55F1EC0}"/>
              </a:ext>
            </a:extLst>
          </p:cNvPr>
          <p:cNvSpPr/>
          <p:nvPr/>
        </p:nvSpPr>
        <p:spPr>
          <a:xfrm>
            <a:off x="8527749" y="5418355"/>
            <a:ext cx="26114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5">
                    <a:lumMod val="20000"/>
                    <a:lumOff val="8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88C174-FFEC-4F64-B602-C629EEC51094}"/>
              </a:ext>
            </a:extLst>
          </p:cNvPr>
          <p:cNvSpPr/>
          <p:nvPr/>
        </p:nvSpPr>
        <p:spPr>
          <a:xfrm>
            <a:off x="1628114" y="532144"/>
            <a:ext cx="327771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spc="300" dirty="0">
                <a:solidFill>
                  <a:schemeClr val="accent6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There's a vintage which comes with age and </a:t>
            </a:r>
            <a:r>
              <a:rPr lang="en-US" sz="2800" spc="300" dirty="0">
                <a:solidFill>
                  <a:schemeClr val="accent5">
                    <a:lumMod val="20000"/>
                    <a:lumOff val="8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experience.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2EFD8B-4256-487F-9D18-C95B5B8207DD}"/>
              </a:ext>
            </a:extLst>
          </p:cNvPr>
          <p:cNvSpPr/>
          <p:nvPr/>
        </p:nvSpPr>
        <p:spPr>
          <a:xfrm>
            <a:off x="2689703" y="5340969"/>
            <a:ext cx="478720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spc="300" dirty="0">
                <a:solidFill>
                  <a:schemeClr val="accent6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There's a vintage which comes with age and experience.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5006887-B97B-4380-9C21-79B179C1AC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B38D4A8-9812-4196-8DCD-4758F5AB40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90357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3BD9E3-B8BA-40DD-9005-537CA09BE47D}"/>
              </a:ext>
            </a:extLst>
          </p:cNvPr>
          <p:cNvSpPr/>
          <p:nvPr/>
        </p:nvSpPr>
        <p:spPr>
          <a:xfrm>
            <a:off x="3352800" y="696913"/>
            <a:ext cx="290286" cy="46005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30C561-F346-4BD1-931C-808DE010C09F}"/>
              </a:ext>
            </a:extLst>
          </p:cNvPr>
          <p:cNvSpPr/>
          <p:nvPr/>
        </p:nvSpPr>
        <p:spPr>
          <a:xfrm>
            <a:off x="7228115" y="1712686"/>
            <a:ext cx="290285" cy="35848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8EAEE3-794F-42DA-A9EC-C5006F0F094B}"/>
              </a:ext>
            </a:extLst>
          </p:cNvPr>
          <p:cNvSpPr/>
          <p:nvPr/>
        </p:nvSpPr>
        <p:spPr>
          <a:xfrm>
            <a:off x="479425" y="5568601"/>
            <a:ext cx="501942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spc="300" dirty="0">
                <a:solidFill>
                  <a:schemeClr val="accent1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There's a </a:t>
            </a:r>
            <a:r>
              <a:rPr lang="en-US" sz="2800" spc="300" dirty="0">
                <a:solidFill>
                  <a:schemeClr val="accent6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vintage</a:t>
            </a:r>
            <a:r>
              <a:rPr lang="en-US" sz="2800" spc="300" dirty="0">
                <a:solidFill>
                  <a:schemeClr val="accent1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which comes with age and experience.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0FA86B-B4FE-4828-801B-0DF294FCB27D}"/>
              </a:ext>
            </a:extLst>
          </p:cNvPr>
          <p:cNvSpPr txBox="1"/>
          <p:nvPr/>
        </p:nvSpPr>
        <p:spPr>
          <a:xfrm rot="16200000">
            <a:off x="9934368" y="3029925"/>
            <a:ext cx="38469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spc="600" dirty="0">
                <a:solidFill>
                  <a:schemeClr val="accent1">
                    <a:lumMod val="75000"/>
                  </a:schemeClr>
                </a:solidFill>
                <a:latin typeface="SS Nickson One" pitchFamily="50" charset="0"/>
                <a:ea typeface="Source Sans Pro" panose="020B0503030403020204" pitchFamily="34" charset="0"/>
              </a:rPr>
              <a:t>Graphic designer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5F1884-95FC-4A42-B132-3F2FD556738C}"/>
              </a:ext>
            </a:extLst>
          </p:cNvPr>
          <p:cNvSpPr/>
          <p:nvPr/>
        </p:nvSpPr>
        <p:spPr>
          <a:xfrm>
            <a:off x="8061374" y="4429520"/>
            <a:ext cx="2426712" cy="75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latin typeface="Lato" panose="020F0502020204030203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 ligula justo libero vivamus porttitor dolor</a:t>
            </a:r>
            <a:r>
              <a:rPr lang="en-US" sz="1000" dirty="0">
                <a:latin typeface="Lato" panose="020F0502020204030203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.</a:t>
            </a:r>
            <a:endParaRPr lang="id-ID" sz="1000" dirty="0">
              <a:latin typeface="Lato" panose="020F0502020204030203" pitchFamily="34" charset="0"/>
              <a:ea typeface="Source Sans Pro" panose="020B0503030403020204" pitchFamily="34" charset="0"/>
              <a:cs typeface="Lato Light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326C63-5D4B-4B41-A166-A0D013C403ED}"/>
              </a:ext>
            </a:extLst>
          </p:cNvPr>
          <p:cNvSpPr txBox="1"/>
          <p:nvPr/>
        </p:nvSpPr>
        <p:spPr>
          <a:xfrm>
            <a:off x="8114038" y="4046078"/>
            <a:ext cx="23740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u="sng" dirty="0">
                <a:latin typeface="Butler" panose="02000503090000020003" pitchFamily="50" charset="0"/>
                <a:ea typeface="Source Sans Pro" panose="020B0503030403020204" pitchFamily="34" charset="0"/>
              </a:rPr>
              <a:t>Creative Template (2020)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8215DB-5949-423E-9059-C0A4FB0D9E26}"/>
              </a:ext>
            </a:extLst>
          </p:cNvPr>
          <p:cNvSpPr/>
          <p:nvPr/>
        </p:nvSpPr>
        <p:spPr>
          <a:xfrm>
            <a:off x="8032346" y="2212370"/>
            <a:ext cx="22166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spc="600" dirty="0">
                <a:solidFill>
                  <a:schemeClr val="accent6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RETRO</a:t>
            </a:r>
          </a:p>
          <a:p>
            <a:r>
              <a:rPr lang="en-US" sz="3200" spc="600" dirty="0">
                <a:solidFill>
                  <a:schemeClr val="accent6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VINTAGE</a:t>
            </a:r>
          </a:p>
          <a:p>
            <a:r>
              <a:rPr lang="en-US" sz="3200" spc="600" dirty="0">
                <a:solidFill>
                  <a:schemeClr val="accent6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team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6A687C0-8B8B-42DB-B956-6548C87DE5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2FA4879-B85D-4360-AF07-985DFF4B7D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Explosion: 8 Points 11">
            <a:extLst>
              <a:ext uri="{FF2B5EF4-FFF2-40B4-BE49-F238E27FC236}">
                <a16:creationId xmlns:a16="http://schemas.microsoft.com/office/drawing/2014/main" id="{1148C73C-7890-467C-9708-5E9DA97EDB5A}"/>
              </a:ext>
            </a:extLst>
          </p:cNvPr>
          <p:cNvSpPr/>
          <p:nvPr/>
        </p:nvSpPr>
        <p:spPr>
          <a:xfrm rot="21024373">
            <a:off x="3621488" y="1009773"/>
            <a:ext cx="1405825" cy="1405825"/>
          </a:xfrm>
          <a:prstGeom prst="irregularSeal1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0723AB-3F6B-4CF8-B9D7-88B73ACB45F5}"/>
              </a:ext>
            </a:extLst>
          </p:cNvPr>
          <p:cNvSpPr/>
          <p:nvPr/>
        </p:nvSpPr>
        <p:spPr>
          <a:xfrm rot="20104614">
            <a:off x="3181821" y="1375614"/>
            <a:ext cx="22166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Yeah!</a:t>
            </a:r>
          </a:p>
        </p:txBody>
      </p:sp>
    </p:spTree>
    <p:extLst>
      <p:ext uri="{BB962C8B-B14F-4D97-AF65-F5344CB8AC3E}">
        <p14:creationId xmlns:p14="http://schemas.microsoft.com/office/powerpoint/2010/main" val="2980180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2B2AA81-8F70-42E8-93B2-0BC14309DA4C}"/>
              </a:ext>
            </a:extLst>
          </p:cNvPr>
          <p:cNvGrpSpPr/>
          <p:nvPr/>
        </p:nvGrpSpPr>
        <p:grpSpPr>
          <a:xfrm>
            <a:off x="443949" y="452450"/>
            <a:ext cx="11304101" cy="6077136"/>
            <a:chOff x="744014" y="824059"/>
            <a:chExt cx="6125954" cy="345104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B82AFEF-E313-46A7-B37C-6D8A0BD99E9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78769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1345D65-4144-4D80-916E-14831ED6D6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51782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5E6B75B-0612-476A-954D-505D9DB1A6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15231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FA42CFB-365D-423E-A41C-DC8F543DE2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188244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2CEF2EB-2D7C-40CB-9D29-20870F0900C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532564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C1E1711-A18F-4F3B-ADD1-57A9C40778C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05577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3B3FC06-E9D1-45EF-978B-7698E80C0D8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69026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19BDE71-78ED-4648-B65A-F1B01A86EBA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642040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21147B4-A008-428B-A260-40B737C508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986359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FCC1AE7-D271-48C6-BC38-6B7E7B2E36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359373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4CBBF37-386D-46CA-AD00-59B995AF39E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722822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3785275-8292-4564-9BF6-7FC1AFEBE4A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095835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14ABAAB-0E53-4E70-825F-999D527077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40155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92C338D-7035-412F-A836-C6DF01F21D2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813168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89ABDC4-2A5A-4A70-A248-E472ADB94F8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76617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76E299C-22F0-413F-8A2D-8C3178541C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549630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260BA5B-52B4-4436-850B-E21C10E200E1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1949630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6064A33-AA70-48B8-AAB6-680D5E774761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1576616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DC9DF5D-53A3-4BFD-9E19-E3B93618896E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1213168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140CF33-4EE7-4BDB-ABB7-FDFA3D166608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840154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20C6B4D-D77A-4068-BAD2-E0BCCE2C21D4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495835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5E1D5C9-300E-498B-8A46-3074A037DF82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-122821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77AB5CB-A827-4593-9DE0-A6F18E627803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240627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AECA536-E8FF-4E20-BEBB-63294AFDCBFA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613641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2A2613C-7A85-421E-BB40-9B13CAFD4491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04636" y="957960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E93FFD3-97B8-4A78-B49E-CD218DFCABB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44940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C40F3D7-6184-4BF6-AC6C-382E62590FE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869968" y="824059"/>
              <a:ext cx="0" cy="3443199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203B456-8E07-4660-AC6C-59FAFCBE4E1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04637" y="-2225401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CC473E2-6916-4364-9B73-FAB693C3283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04638" y="1214486"/>
              <a:ext cx="0" cy="6121243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DBA031CE-EFF8-4140-B0BC-C9E9CF1A6205}"/>
              </a:ext>
            </a:extLst>
          </p:cNvPr>
          <p:cNvSpPr/>
          <p:nvPr/>
        </p:nvSpPr>
        <p:spPr>
          <a:xfrm>
            <a:off x="270371" y="234497"/>
            <a:ext cx="4092124" cy="1437171"/>
          </a:xfrm>
          <a:prstGeom prst="rect">
            <a:avLst/>
          </a:prstGeom>
          <a:solidFill>
            <a:srgbClr val="00206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9EA9102-4972-43B8-AA78-D48D20C2A12B}"/>
              </a:ext>
            </a:extLst>
          </p:cNvPr>
          <p:cNvGrpSpPr/>
          <p:nvPr/>
        </p:nvGrpSpPr>
        <p:grpSpPr>
          <a:xfrm>
            <a:off x="2948064" y="496728"/>
            <a:ext cx="7073445" cy="4793064"/>
            <a:chOff x="2438292" y="560364"/>
            <a:chExt cx="7073445" cy="47930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7F904AF-5362-43A0-A87C-339D46934B94}"/>
                </a:ext>
              </a:extLst>
            </p:cNvPr>
            <p:cNvSpPr/>
            <p:nvPr/>
          </p:nvSpPr>
          <p:spPr>
            <a:xfrm>
              <a:off x="2438292" y="560364"/>
              <a:ext cx="7073445" cy="31547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9900" spc="600" dirty="0">
                  <a:ln>
                    <a:solidFill>
                      <a:schemeClr val="tx1"/>
                    </a:solidFill>
                  </a:ln>
                  <a:solidFill>
                    <a:schemeClr val="accent6"/>
                  </a:solidFill>
                  <a:latin typeface="SS Nickson One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Like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4B3E8B4-1B27-4D89-9F98-01C3A63A924D}"/>
                </a:ext>
              </a:extLst>
            </p:cNvPr>
            <p:cNvSpPr/>
            <p:nvPr/>
          </p:nvSpPr>
          <p:spPr>
            <a:xfrm>
              <a:off x="2438292" y="2198718"/>
              <a:ext cx="7073445" cy="31547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9900" spc="600" dirty="0">
                  <a:ln>
                    <a:solidFill>
                      <a:schemeClr val="tx1"/>
                    </a:solidFill>
                  </a:ln>
                  <a:solidFill>
                    <a:schemeClr val="accent6"/>
                  </a:solidFill>
                  <a:latin typeface="SS Nickson One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The old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D2A66BA-0247-4E44-82FE-25BEECCD791C}"/>
              </a:ext>
            </a:extLst>
          </p:cNvPr>
          <p:cNvGrpSpPr/>
          <p:nvPr/>
        </p:nvGrpSpPr>
        <p:grpSpPr>
          <a:xfrm>
            <a:off x="2890261" y="679400"/>
            <a:ext cx="7073445" cy="4753117"/>
            <a:chOff x="2438292" y="600311"/>
            <a:chExt cx="7073445" cy="4753117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E67C8AD-9667-42BC-8649-E92E45D135CD}"/>
                </a:ext>
              </a:extLst>
            </p:cNvPr>
            <p:cNvSpPr/>
            <p:nvPr/>
          </p:nvSpPr>
          <p:spPr>
            <a:xfrm>
              <a:off x="2438292" y="600311"/>
              <a:ext cx="7073445" cy="31547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9900" spc="6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chemeClr val="accent6">
                      <a:lumMod val="40000"/>
                      <a:lumOff val="60000"/>
                    </a:schemeClr>
                  </a:solidFill>
                  <a:latin typeface="SS Nickson One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Like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E2F8B6A-658E-46F8-97D2-731A2C42828C}"/>
                </a:ext>
              </a:extLst>
            </p:cNvPr>
            <p:cNvSpPr/>
            <p:nvPr/>
          </p:nvSpPr>
          <p:spPr>
            <a:xfrm>
              <a:off x="2438292" y="2198718"/>
              <a:ext cx="7073445" cy="31547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9900" spc="600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chemeClr val="accent6">
                      <a:lumMod val="40000"/>
                      <a:lumOff val="60000"/>
                    </a:schemeClr>
                  </a:solidFill>
                  <a:latin typeface="SS Nickson One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The old</a:t>
              </a: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FDBB34B6-88A7-4AB3-A2D4-FEEE312FE443}"/>
              </a:ext>
            </a:extLst>
          </p:cNvPr>
          <p:cNvSpPr/>
          <p:nvPr/>
        </p:nvSpPr>
        <p:spPr>
          <a:xfrm>
            <a:off x="174767" y="387993"/>
            <a:ext cx="4092124" cy="1437171"/>
          </a:xfrm>
          <a:prstGeom prst="rect">
            <a:avLst/>
          </a:prstGeom>
          <a:solidFill>
            <a:srgbClr val="7030A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63DA5C2-B1FC-406C-9DC6-42D73439F6CF}"/>
              </a:ext>
            </a:extLst>
          </p:cNvPr>
          <p:cNvSpPr/>
          <p:nvPr/>
        </p:nvSpPr>
        <p:spPr>
          <a:xfrm>
            <a:off x="406064" y="451197"/>
            <a:ext cx="370700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VINTAGE</a:t>
            </a:r>
          </a:p>
          <a:p>
            <a:r>
              <a:rPr lang="en-US" sz="4000" dirty="0"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Hollywood Look.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4998698-CFF7-4CAA-8865-69F34AF7444B}"/>
              </a:ext>
            </a:extLst>
          </p:cNvPr>
          <p:cNvSpPr/>
          <p:nvPr/>
        </p:nvSpPr>
        <p:spPr>
          <a:xfrm>
            <a:off x="10561193" y="5216867"/>
            <a:ext cx="1473672" cy="1473672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A8B8FD5-E6D8-4187-905C-A08E7654F911}"/>
              </a:ext>
            </a:extLst>
          </p:cNvPr>
          <p:cNvSpPr/>
          <p:nvPr/>
        </p:nvSpPr>
        <p:spPr>
          <a:xfrm>
            <a:off x="10404453" y="5313688"/>
            <a:ext cx="1473672" cy="1473672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101931A-CE6A-418E-9169-F6153F180FF7}"/>
              </a:ext>
            </a:extLst>
          </p:cNvPr>
          <p:cNvSpPr/>
          <p:nvPr/>
        </p:nvSpPr>
        <p:spPr>
          <a:xfrm>
            <a:off x="10369110" y="5643262"/>
            <a:ext cx="151423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The 2020</a:t>
            </a:r>
          </a:p>
          <a:p>
            <a:pPr algn="ctr"/>
            <a:r>
              <a:rPr lang="en-US" sz="2400" dirty="0"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Retro style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E8D785D-FE20-4BE1-8221-FDAFF477DE11}"/>
              </a:ext>
            </a:extLst>
          </p:cNvPr>
          <p:cNvSpPr/>
          <p:nvPr/>
        </p:nvSpPr>
        <p:spPr>
          <a:xfrm>
            <a:off x="2834693" y="4925724"/>
            <a:ext cx="7199085" cy="138499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spc="300" dirty="0">
                <a:solidFill>
                  <a:schemeClr val="accent5">
                    <a:lumMod val="20000"/>
                    <a:lumOff val="8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 the souls of </a:t>
            </a:r>
            <a:r>
              <a:rPr lang="en-US" sz="2800" spc="300" dirty="0">
                <a:solidFill>
                  <a:schemeClr val="accent1"/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the people </a:t>
            </a:r>
            <a:r>
              <a:rPr lang="en-US" sz="2800" spc="300" dirty="0">
                <a:solidFill>
                  <a:schemeClr val="accent5">
                    <a:lumMod val="20000"/>
                    <a:lumOff val="8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the grapes of wrath are </a:t>
            </a:r>
            <a:r>
              <a:rPr lang="en-US" sz="2800" spc="300" dirty="0">
                <a:solidFill>
                  <a:schemeClr val="accent1"/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filling</a:t>
            </a:r>
            <a:r>
              <a:rPr lang="en-US" sz="2800" spc="300" dirty="0">
                <a:solidFill>
                  <a:schemeClr val="accent5">
                    <a:lumMod val="20000"/>
                    <a:lumOff val="8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and growing heavy,</a:t>
            </a:r>
          </a:p>
          <a:p>
            <a:pPr algn="ctr"/>
            <a:r>
              <a:rPr lang="en-US" sz="2800" spc="300" dirty="0">
                <a:solidFill>
                  <a:schemeClr val="accent5">
                    <a:lumMod val="20000"/>
                    <a:lumOff val="80000"/>
                  </a:schemeClr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growing heavy for </a:t>
            </a:r>
            <a:r>
              <a:rPr lang="en-US" sz="2800" spc="300" dirty="0">
                <a:solidFill>
                  <a:schemeClr val="accent1"/>
                </a:solidFill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the vintage.</a:t>
            </a:r>
          </a:p>
        </p:txBody>
      </p:sp>
    </p:spTree>
    <p:extLst>
      <p:ext uri="{BB962C8B-B14F-4D97-AF65-F5344CB8AC3E}">
        <p14:creationId xmlns:p14="http://schemas.microsoft.com/office/powerpoint/2010/main" val="1867741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A49326A-ECCB-4754-946C-58A561CF74F9}"/>
              </a:ext>
            </a:extLst>
          </p:cNvPr>
          <p:cNvSpPr/>
          <p:nvPr/>
        </p:nvSpPr>
        <p:spPr>
          <a:xfrm>
            <a:off x="3752850" y="1494971"/>
            <a:ext cx="4686300" cy="42817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DD9FE46-F3B7-4C2A-A283-718942AAE9CA}"/>
              </a:ext>
            </a:extLst>
          </p:cNvPr>
          <p:cNvSpPr/>
          <p:nvPr/>
        </p:nvSpPr>
        <p:spPr>
          <a:xfrm>
            <a:off x="3944255" y="174173"/>
            <a:ext cx="1779432" cy="1779432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7078011-1D7A-4B78-8528-DA9960705E60}"/>
              </a:ext>
            </a:extLst>
          </p:cNvPr>
          <p:cNvGrpSpPr/>
          <p:nvPr/>
        </p:nvGrpSpPr>
        <p:grpSpPr>
          <a:xfrm>
            <a:off x="6687813" y="264006"/>
            <a:ext cx="5504187" cy="4438621"/>
            <a:chOff x="7924805" y="503625"/>
            <a:chExt cx="3875306" cy="3125078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9B817E2-D476-459E-B81C-1B5F85DC839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151801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67458AC-D2FC-4B4D-B431-011A0714D1C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497467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39D018F-875F-45B0-92BC-58AB36F9DB1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852230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BAAD233-7D20-4449-A572-B32015D7D2E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179702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76BF5F4-9B4C-49D7-9751-676F943DD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534465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FB56584-F77D-4C4D-BED3-670B50B595D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880131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FE85A3C-0C4C-4BBE-B0DD-47F6F23D52B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234893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8DCCFD8-BF82-437B-A173-1C94699A73C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62366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D6B1243-96D7-4B1A-9765-1CEBE45DD8B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917129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A26790A-84CD-43DC-ADE7-838C833B539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262795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CC2969C-E76C-459E-922D-A7F5F11B61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617557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8D4EBA0-F09C-488A-A41F-2CC69685DE04}"/>
                </a:ext>
              </a:extLst>
            </p:cNvPr>
            <p:cNvGrpSpPr/>
            <p:nvPr/>
          </p:nvGrpSpPr>
          <p:grpSpPr>
            <a:xfrm>
              <a:off x="7924805" y="764048"/>
              <a:ext cx="3875306" cy="2638955"/>
              <a:chOff x="6096000" y="764048"/>
              <a:chExt cx="5821741" cy="2638955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069E318-26BE-4B62-97EB-0E4FF6ED309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2146823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7CAFCAC9-3670-4A6C-899A-505B42DD00F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1808272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27B9D110-F28E-460E-A59C-459B05503D0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1478403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B87C4A6E-C889-4D36-A97F-CFA1EB46DFE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1139852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FA7AB133-CA65-4CA1-B39C-323AC90DE51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827345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64A357E3-CD56-44C0-AA4D-FF56420DEE4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488795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421EAC5D-8011-4404-9D67-DA36D9DE336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5400000">
                <a:off x="9006871" y="-158926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69C87977-287A-40DE-A34D-89527E1F7C1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5400000">
                <a:off x="9006871" y="179625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21F4A766-7D23-4C60-B753-B80556E03A4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5400000">
                <a:off x="9006871" y="492132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70DB073-8A17-4C8C-B810-20F9C4F2C18F}"/>
              </a:ext>
            </a:extLst>
          </p:cNvPr>
          <p:cNvGrpSpPr/>
          <p:nvPr/>
        </p:nvGrpSpPr>
        <p:grpSpPr>
          <a:xfrm>
            <a:off x="-976992" y="4382059"/>
            <a:ext cx="5504187" cy="4438621"/>
            <a:chOff x="7924805" y="503625"/>
            <a:chExt cx="3875306" cy="3125078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02333DC-2BD5-4566-A1F9-DD3EA14EFA3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151801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7E4CD3D-10D9-44D9-9310-6B20839D1DA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497467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86E6862-DC76-4177-AEEE-67D814AD0C1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852230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B7AFA51-0027-402F-AFE4-CF61AF7AC3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179702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6F2C7883-3BD7-438F-91F8-70BF7639AF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534465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E5A17379-6840-425A-98A4-86AFFEE9765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880131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4726346-B3BB-428F-901F-60D0639D406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234893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C163ACD-7FBD-4AC7-87DF-48FBD35A2FF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62366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B74DD17-5AB8-4B3A-9497-A958AFFA2AE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917129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C55C5C5-E1C9-4E82-8F3C-11B100C10FF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262795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EB4D32CC-5FBB-4D73-90FC-7A2A26F66A4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617557" y="503625"/>
              <a:ext cx="0" cy="3125078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AA2C3CD9-848B-4FDF-A63C-7A558D9C4A54}"/>
                </a:ext>
              </a:extLst>
            </p:cNvPr>
            <p:cNvGrpSpPr/>
            <p:nvPr/>
          </p:nvGrpSpPr>
          <p:grpSpPr>
            <a:xfrm>
              <a:off x="7924805" y="764048"/>
              <a:ext cx="3875306" cy="2638955"/>
              <a:chOff x="6096000" y="764048"/>
              <a:chExt cx="5821741" cy="2638955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7BEBFC65-7A5B-459D-8455-3C45EB34968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2146823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FA8F78B7-3BDF-45BB-AADD-B73DAE49CC2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1808272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43624C2D-4A71-41E7-BED5-06462A67945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1478403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2738FB95-0C56-4367-8C78-11E781C5AD5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1139852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8336FAE7-5BE0-4E79-B2FB-8C569302BAF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827345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261B413F-1C26-493D-B268-A73508A67F1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006871" y="-488795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4B666E7C-9C35-4F71-A9DF-159369CC390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5400000">
                <a:off x="9006871" y="-158926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97EA2805-9870-40B4-80E4-9181CDD2662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5400000">
                <a:off x="9006871" y="179625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CDCE7BE-501C-44B2-98AD-1A730F9C5ED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5400000">
                <a:off x="9006871" y="492132"/>
                <a:ext cx="0" cy="5821741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E5C18BD8-D9F7-46BA-99F7-8A0284516466}"/>
              </a:ext>
            </a:extLst>
          </p:cNvPr>
          <p:cNvSpPr/>
          <p:nvPr/>
        </p:nvSpPr>
        <p:spPr>
          <a:xfrm rot="16200000">
            <a:off x="-752269" y="1455790"/>
            <a:ext cx="370700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VINTAGE</a:t>
            </a:r>
          </a:p>
          <a:p>
            <a:r>
              <a:rPr lang="en-US" sz="4000" dirty="0"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Hollywood Look.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C28A5B1-4DF6-47AB-B249-E9FCA6347FF8}"/>
              </a:ext>
            </a:extLst>
          </p:cNvPr>
          <p:cNvSpPr/>
          <p:nvPr/>
        </p:nvSpPr>
        <p:spPr>
          <a:xfrm rot="16200000">
            <a:off x="1016050" y="2384304"/>
            <a:ext cx="2426712" cy="75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00" dirty="0">
                <a:latin typeface="Lato" panose="020F0502020204030203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Lorem ipsum dolor sit amet, lacus nulla ac netus nibh aliquet, porttitor ligula justo libero vivamus porttitor dolor</a:t>
            </a:r>
            <a:r>
              <a:rPr lang="en-US" sz="1000" dirty="0">
                <a:latin typeface="Lato" panose="020F0502020204030203" pitchFamily="34" charset="0"/>
                <a:ea typeface="Source Sans Pro" panose="020B0503030403020204" pitchFamily="34" charset="0"/>
                <a:cs typeface="Lato Light" panose="020F0502020204030203" pitchFamily="34" charset="0"/>
              </a:rPr>
              <a:t>.</a:t>
            </a:r>
            <a:endParaRPr lang="id-ID" sz="1000" dirty="0">
              <a:latin typeface="Lato" panose="020F0502020204030203" pitchFamily="34" charset="0"/>
              <a:ea typeface="Source Sans Pro" panose="020B0503030403020204" pitchFamily="34" charset="0"/>
              <a:cs typeface="Lato Light" panose="020F0502020204030203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D733283-66C5-47C5-AA63-18F94845016B}"/>
              </a:ext>
            </a:extLst>
          </p:cNvPr>
          <p:cNvSpPr/>
          <p:nvPr/>
        </p:nvSpPr>
        <p:spPr>
          <a:xfrm>
            <a:off x="10237208" y="5979697"/>
            <a:ext cx="16955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3600" dirty="0">
                <a:latin typeface="SS Nickson One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666 //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5DDC2B8-DA7C-496E-8305-5E76250223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CA724BB-8B24-4A5D-86FD-1731FB24E2CD}"/>
              </a:ext>
            </a:extLst>
          </p:cNvPr>
          <p:cNvSpPr/>
          <p:nvPr/>
        </p:nvSpPr>
        <p:spPr>
          <a:xfrm>
            <a:off x="5938435" y="2951836"/>
            <a:ext cx="2452911" cy="2452911"/>
          </a:xfrm>
          <a:prstGeom prst="ellipse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75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45A4F"/>
      </a:accent1>
      <a:accent2>
        <a:srgbClr val="1FB695"/>
      </a:accent2>
      <a:accent3>
        <a:srgbClr val="27428D"/>
      </a:accent3>
      <a:accent4>
        <a:srgbClr val="19A2AE"/>
      </a:accent4>
      <a:accent5>
        <a:srgbClr val="E7AC39"/>
      </a:accent5>
      <a:accent6>
        <a:srgbClr val="16844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283</Words>
  <Application>Microsoft Office PowerPoint</Application>
  <PresentationFormat>Widescreen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Butler</vt:lpstr>
      <vt:lpstr>Calibri</vt:lpstr>
      <vt:lpstr>Lato</vt:lpstr>
      <vt:lpstr>Lato Light</vt:lpstr>
      <vt:lpstr>Open Sans</vt:lpstr>
      <vt:lpstr>Source Sans Pro</vt:lpstr>
      <vt:lpstr>SS Nickson One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LDDX</dc:creator>
  <cp:lastModifiedBy>LDDX</cp:lastModifiedBy>
  <cp:revision>64</cp:revision>
  <dcterms:created xsi:type="dcterms:W3CDTF">2020-03-05T06:18:46Z</dcterms:created>
  <dcterms:modified xsi:type="dcterms:W3CDTF">2020-04-06T15:49:57Z</dcterms:modified>
</cp:coreProperties>
</file>