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37" r:id="rId2"/>
    <p:sldId id="261" r:id="rId3"/>
    <p:sldId id="271" r:id="rId4"/>
    <p:sldId id="267" r:id="rId5"/>
    <p:sldId id="404" r:id="rId6"/>
    <p:sldId id="285" r:id="rId7"/>
    <p:sldId id="288" r:id="rId8"/>
    <p:sldId id="378" r:id="rId9"/>
    <p:sldId id="43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itch Deck" id="{10BD2055-333D-499E-80E9-4F33C8D97DF6}">
          <p14:sldIdLst>
            <p14:sldId id="437"/>
            <p14:sldId id="261"/>
            <p14:sldId id="271"/>
            <p14:sldId id="267"/>
            <p14:sldId id="404"/>
            <p14:sldId id="285"/>
            <p14:sldId id="288"/>
            <p14:sldId id="378"/>
            <p14:sldId id="43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E2E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9" autoAdjust="0"/>
    <p:restoredTop sz="96416" autoAdjust="0"/>
  </p:normalViewPr>
  <p:slideViewPr>
    <p:cSldViewPr snapToGrid="0" showGuides="1">
      <p:cViewPr varScale="1">
        <p:scale>
          <a:sx n="116" d="100"/>
          <a:sy n="116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8" d="100"/>
          <a:sy n="88" d="100"/>
        </p:scale>
        <p:origin x="38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Value 1</c:v>
                </c:pt>
                <c:pt idx="1">
                  <c:v>Value 2</c:v>
                </c:pt>
                <c:pt idx="2">
                  <c:v>Value 3</c:v>
                </c:pt>
                <c:pt idx="3">
                  <c:v>Value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10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EA5-4022-B1F2-7E795D4BCF0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Value 1</c:v>
                </c:pt>
                <c:pt idx="1">
                  <c:v>Value 2</c:v>
                </c:pt>
                <c:pt idx="2">
                  <c:v>Value 3</c:v>
                </c:pt>
                <c:pt idx="3">
                  <c:v>Value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2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EA5-4022-B1F2-7E795D4BCF0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Value 1</c:v>
                </c:pt>
                <c:pt idx="1">
                  <c:v>Value 2</c:v>
                </c:pt>
                <c:pt idx="2">
                  <c:v>Value 3</c:v>
                </c:pt>
                <c:pt idx="3">
                  <c:v>Value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</c:v>
                </c:pt>
                <c:pt idx="1">
                  <c:v>4</c:v>
                </c:pt>
                <c:pt idx="2">
                  <c:v>8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EA5-4022-B1F2-7E795D4BCF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00031264"/>
        <c:axId val="415462176"/>
      </c:lineChart>
      <c:catAx>
        <c:axId val="70003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20000"/>
                <a:lumOff val="8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5462176"/>
        <c:crosses val="autoZero"/>
        <c:auto val="1"/>
        <c:lblAlgn val="ctr"/>
        <c:lblOffset val="100"/>
        <c:noMultiLvlLbl val="0"/>
      </c:catAx>
      <c:valAx>
        <c:axId val="415462176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00312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1BCBD9A-29A7-46AD-A653-CDD495BE77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0C0F38-4D6B-4A8B-99E2-96CE9CCE87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60D40-E28D-4263-B7CF-6DB3278F6753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DD0D7D-9F1B-4095-A8A5-8FCFC1A0A5E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8A7D6B-26B4-4D88-8761-041DB76DEA9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C2386-E6DF-432A-95B1-BF1EA04703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733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083C0-CFF6-45F4-ADCF-81AA71CD01D1}" type="datetimeFigureOut">
              <a:rPr lang="en-US" smtClean="0"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05129-C399-4F93-903A-C839002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04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9CFB86-2030-4B2B-9981-B36AFC04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6DBCC1-5462-46C9-9679-1470D1C8BDAF}"/>
              </a:ext>
            </a:extLst>
          </p:cNvPr>
          <p:cNvSpPr/>
          <p:nvPr userDrawn="1"/>
        </p:nvSpPr>
        <p:spPr>
          <a:xfrm>
            <a:off x="0" y="0"/>
            <a:ext cx="1790700" cy="6858000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3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E63E2E7-9A10-4867-AF97-BA2B6B2059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600199"/>
            <a:ext cx="4867275" cy="1009651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9CFB86-2030-4B2B-9981-B36AFC04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024191E-BD79-48C4-8E73-765A189EC5D9}"/>
              </a:ext>
            </a:extLst>
          </p:cNvPr>
          <p:cNvSpPr/>
          <p:nvPr userDrawn="1"/>
        </p:nvSpPr>
        <p:spPr>
          <a:xfrm>
            <a:off x="1600200" y="931069"/>
            <a:ext cx="909638" cy="242888"/>
          </a:xfrm>
          <a:prstGeom prst="roundRect">
            <a:avLst>
              <a:gd name="adj" fmla="val 10785"/>
            </a:avLst>
          </a:prstGeom>
          <a:ln>
            <a:noFill/>
          </a:ln>
          <a:effectLst>
            <a:outerShdw blurRad="190500" dist="88900" dir="5400000" algn="t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b="1" dirty="0">
                <a:latin typeface="+mj-lt"/>
              </a:rPr>
              <a:t>PITCH DECK</a:t>
            </a:r>
          </a:p>
        </p:txBody>
      </p:sp>
    </p:spTree>
    <p:extLst>
      <p:ext uri="{BB962C8B-B14F-4D97-AF65-F5344CB8AC3E}">
        <p14:creationId xmlns:p14="http://schemas.microsoft.com/office/powerpoint/2010/main" val="61808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88609-CCE9-4829-AB1B-A5C0593A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E87FF-58F0-41FC-8246-D24189288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600199"/>
            <a:ext cx="4867275" cy="1009651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8185A07-2071-4747-9E58-DFB323AD7821}"/>
              </a:ext>
            </a:extLst>
          </p:cNvPr>
          <p:cNvSpPr/>
          <p:nvPr userDrawn="1"/>
        </p:nvSpPr>
        <p:spPr>
          <a:xfrm>
            <a:off x="1600200" y="931069"/>
            <a:ext cx="909638" cy="242888"/>
          </a:xfrm>
          <a:prstGeom prst="roundRect">
            <a:avLst>
              <a:gd name="adj" fmla="val 10785"/>
            </a:avLst>
          </a:prstGeom>
          <a:ln>
            <a:noFill/>
          </a:ln>
          <a:effectLst>
            <a:outerShdw blurRad="190500" dist="88900" dir="5400000" algn="t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b="1" dirty="0">
                <a:latin typeface="+mj-lt"/>
              </a:rPr>
              <a:t>PITCH DECK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441D12E-B1C2-469E-9B92-BAAE0DA4E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86775" y="0"/>
            <a:ext cx="3705225" cy="6858000"/>
          </a:xfrm>
          <a:solidFill>
            <a:schemeClr val="accent1">
              <a:lumMod val="20000"/>
              <a:lumOff val="80000"/>
            </a:schemeClr>
          </a:solidFill>
        </p:spPr>
        <p:txBody>
          <a:bodyPr lIns="0" tIns="0" rIns="0" bIns="0" anchor="ctr" anchorCtr="0"/>
          <a:lstStyle>
            <a:lvl1pPr algn="ctr"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6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1441AAC1-F6AB-4BD0-8686-E0356966C10B}"/>
              </a:ext>
            </a:extLst>
          </p:cNvPr>
          <p:cNvSpPr/>
          <p:nvPr userDrawn="1"/>
        </p:nvSpPr>
        <p:spPr>
          <a:xfrm>
            <a:off x="6592660" y="1394591"/>
            <a:ext cx="4094390" cy="4094390"/>
          </a:xfrm>
          <a:prstGeom prst="ellipse">
            <a:avLst/>
          </a:prstGeom>
          <a:ln>
            <a:noFill/>
          </a:ln>
          <a:effectLst>
            <a:outerShdw blurRad="254000" dist="127000" dir="5400000" algn="ctr" rotWithShape="0">
              <a:schemeClr val="accent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88609-CCE9-4829-AB1B-A5C0593A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E87FF-58F0-41FC-8246-D24189288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600199"/>
            <a:ext cx="4867275" cy="1009651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8185A07-2071-4747-9E58-DFB323AD7821}"/>
              </a:ext>
            </a:extLst>
          </p:cNvPr>
          <p:cNvSpPr/>
          <p:nvPr userDrawn="1"/>
        </p:nvSpPr>
        <p:spPr>
          <a:xfrm>
            <a:off x="1600199" y="931069"/>
            <a:ext cx="1228725" cy="242888"/>
          </a:xfrm>
          <a:prstGeom prst="roundRect">
            <a:avLst>
              <a:gd name="adj" fmla="val 10785"/>
            </a:avLst>
          </a:prstGeom>
          <a:ln>
            <a:noFill/>
          </a:ln>
          <a:effectLst>
            <a:outerShdw blurRad="190500" dist="88900" dir="5400000" algn="t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b="1" dirty="0">
                <a:latin typeface="+mj-lt"/>
              </a:rPr>
              <a:t>DEVICE MOCKUP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4A2AD213-A511-4EEF-9945-381F7F2C1CB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583260" y="1145952"/>
            <a:ext cx="2113190" cy="4566096"/>
          </a:xfrm>
          <a:prstGeom prst="roundRect">
            <a:avLst>
              <a:gd name="adj" fmla="val 8654"/>
            </a:avLst>
          </a:prstGeom>
          <a:gradFill>
            <a:gsLst>
              <a:gs pos="0">
                <a:schemeClr val="accent2">
                  <a:alpha val="2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81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88609-CCE9-4829-AB1B-A5C0593AC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EE87FF-58F0-41FC-8246-D24189288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600199"/>
            <a:ext cx="4867275" cy="1009651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7E20CD98-D2FF-447C-A185-B60BEA3044E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21932" y="1600199"/>
            <a:ext cx="1835422" cy="3965906"/>
          </a:xfrm>
          <a:prstGeom prst="roundRect">
            <a:avLst>
              <a:gd name="adj" fmla="val 8654"/>
            </a:avLst>
          </a:prstGeom>
          <a:gradFill>
            <a:gsLst>
              <a:gs pos="0">
                <a:schemeClr val="accent2">
                  <a:alpha val="20000"/>
                </a:schemeClr>
              </a:gs>
              <a:gs pos="100000">
                <a:schemeClr val="accent1">
                  <a:alpha val="20000"/>
                </a:schemeClr>
              </a:gs>
            </a:gsLst>
            <a:lin ang="5400000" scaled="1"/>
          </a:gra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6AB9CD8-1FA4-46C3-BC74-8EE9E507E7E8}"/>
              </a:ext>
            </a:extLst>
          </p:cNvPr>
          <p:cNvSpPr/>
          <p:nvPr userDrawn="1"/>
        </p:nvSpPr>
        <p:spPr>
          <a:xfrm>
            <a:off x="1600199" y="931069"/>
            <a:ext cx="1228725" cy="242888"/>
          </a:xfrm>
          <a:prstGeom prst="roundRect">
            <a:avLst>
              <a:gd name="adj" fmla="val 10785"/>
            </a:avLst>
          </a:prstGeom>
          <a:ln>
            <a:noFill/>
          </a:ln>
          <a:effectLst>
            <a:outerShdw blurRad="190500" dist="88900" dir="5400000" algn="t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b="1" dirty="0">
                <a:latin typeface="+mj-lt"/>
              </a:rPr>
              <a:t>DEVICE MOCKUP</a:t>
            </a:r>
          </a:p>
        </p:txBody>
      </p:sp>
    </p:spTree>
    <p:extLst>
      <p:ext uri="{BB962C8B-B14F-4D97-AF65-F5344CB8AC3E}">
        <p14:creationId xmlns:p14="http://schemas.microsoft.com/office/powerpoint/2010/main" val="325897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9E63E2E7-9A10-4867-AF97-BA2B6B2059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600199"/>
            <a:ext cx="4867275" cy="1009651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8AE3E3D-28C7-4C3B-B67C-3AA4D529C0A9}"/>
              </a:ext>
            </a:extLst>
          </p:cNvPr>
          <p:cNvSpPr/>
          <p:nvPr userDrawn="1"/>
        </p:nvSpPr>
        <p:spPr>
          <a:xfrm>
            <a:off x="1600200" y="931069"/>
            <a:ext cx="909638" cy="242888"/>
          </a:xfrm>
          <a:prstGeom prst="roundRect">
            <a:avLst>
              <a:gd name="adj" fmla="val 10785"/>
            </a:avLst>
          </a:prstGeom>
          <a:ln>
            <a:noFill/>
          </a:ln>
          <a:effectLst>
            <a:outerShdw blurRad="190500" dist="88900" dir="5400000" algn="t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800" b="1" dirty="0">
                <a:latin typeface="+mj-lt"/>
              </a:rPr>
              <a:t>WORLD MAP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9CFB86-2030-4B2B-9981-B36AFC04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8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29CFB86-2030-4B2B-9981-B36AFC043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6A1595C-8812-4698-9FA7-A878CB7903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7413" y="857249"/>
            <a:ext cx="8937174" cy="1009651"/>
          </a:xfrm>
        </p:spPr>
        <p:txBody>
          <a:bodyPr lIns="0" tIns="0" rIns="0" bIns="0" anchor="t" anchorCtr="0">
            <a:normAutofit/>
          </a:bodyPr>
          <a:lstStyle>
            <a:lvl1pPr algn="ctr">
              <a:defRPr sz="3200" b="1">
                <a:latin typeface="+mj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163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3975F33-E1BD-4649-8AA5-87DB1A7AB7EE}"/>
              </a:ext>
            </a:extLst>
          </p:cNvPr>
          <p:cNvSpPr/>
          <p:nvPr userDrawn="1"/>
        </p:nvSpPr>
        <p:spPr>
          <a:xfrm>
            <a:off x="1" y="0"/>
            <a:ext cx="673894" cy="61769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44BF3D-ACC9-48D9-818B-4CDF7D7AE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198" y="365125"/>
            <a:ext cx="975360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600AD-A382-48DC-B689-915D1ACDF9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00200" y="1825625"/>
            <a:ext cx="9753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A60BB5-96CF-415C-A86D-3CB4DCC60263}"/>
              </a:ext>
            </a:extLst>
          </p:cNvPr>
          <p:cNvSpPr/>
          <p:nvPr userDrawn="1"/>
        </p:nvSpPr>
        <p:spPr>
          <a:xfrm>
            <a:off x="1" y="1"/>
            <a:ext cx="67389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54C24F-540A-4D8E-8FB7-20EBFC671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6446" y="6339904"/>
            <a:ext cx="3810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 b="1">
                <a:solidFill>
                  <a:srgbClr val="FFFFFF"/>
                </a:solidFill>
                <a:latin typeface="+mj-lt"/>
              </a:defRPr>
            </a:lvl1pPr>
          </a:lstStyle>
          <a:p>
            <a:fld id="{E65FE9E7-1A92-45FD-9CBA-52B7C49E9D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BE70734-B05D-46EB-B9C2-14AA0DCC752F}"/>
              </a:ext>
            </a:extLst>
          </p:cNvPr>
          <p:cNvSpPr/>
          <p:nvPr userDrawn="1"/>
        </p:nvSpPr>
        <p:spPr>
          <a:xfrm>
            <a:off x="195261" y="1141811"/>
            <a:ext cx="297658" cy="297656"/>
          </a:xfrm>
          <a:prstGeom prst="ellipse">
            <a:avLst/>
          </a:prstGeom>
          <a:solidFill>
            <a:srgbClr val="FFFFFF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F4C4D69-0458-448B-8728-DACF7E1D5D80}"/>
              </a:ext>
            </a:extLst>
          </p:cNvPr>
          <p:cNvSpPr/>
          <p:nvPr userDrawn="1"/>
        </p:nvSpPr>
        <p:spPr>
          <a:xfrm>
            <a:off x="279794" y="1226344"/>
            <a:ext cx="128592" cy="128590"/>
          </a:xfrm>
          <a:prstGeom prst="ellipse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5DF23A-E4CB-4ED7-82A2-2E6EE358FBFB}"/>
              </a:ext>
            </a:extLst>
          </p:cNvPr>
          <p:cNvSpPr/>
          <p:nvPr userDrawn="1"/>
        </p:nvSpPr>
        <p:spPr>
          <a:xfrm rot="16200000">
            <a:off x="63613" y="644467"/>
            <a:ext cx="551433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1400" b="1" dirty="0">
                <a:solidFill>
                  <a:srgbClr val="FFFFFF"/>
                </a:solidFill>
                <a:latin typeface="Montserrat" panose="00000500000000000000" pitchFamily="50" charset="0"/>
              </a:rPr>
              <a:t>LOGO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46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4" r:id="rId2"/>
    <p:sldLayoutId id="2147483651" r:id="rId3"/>
    <p:sldLayoutId id="2147483662" r:id="rId4"/>
    <p:sldLayoutId id="2147483665" r:id="rId5"/>
    <p:sldLayoutId id="2147483676" r:id="rId6"/>
    <p:sldLayoutId id="2147483702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Montserrat Bold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0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ellowimages.com/stock/pitch-deck-template-68407?yi=207104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E2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6D0E849-C0AE-41C4-941D-EA3671481A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648" y="0"/>
            <a:ext cx="7324728" cy="5534238"/>
          </a:xfrm>
          <a:prstGeom prst="rect">
            <a:avLst/>
          </a:prstGeom>
        </p:spPr>
      </p:pic>
      <p:sp>
        <p:nvSpPr>
          <p:cNvPr id="8" name="Title 2">
            <a:extLst>
              <a:ext uri="{FF2B5EF4-FFF2-40B4-BE49-F238E27FC236}">
                <a16:creationId xmlns:a16="http://schemas.microsoft.com/office/drawing/2014/main" id="{A1795318-B40F-4F94-BEC4-A7A8D4C665CB}"/>
              </a:ext>
            </a:extLst>
          </p:cNvPr>
          <p:cNvSpPr txBox="1">
            <a:spLocks/>
          </p:cNvSpPr>
          <p:nvPr/>
        </p:nvSpPr>
        <p:spPr>
          <a:xfrm>
            <a:off x="3809999" y="5534238"/>
            <a:ext cx="4010025" cy="295846"/>
          </a:xfrm>
          <a:prstGeom prst="rect">
            <a:avLst/>
          </a:prstGeom>
        </p:spPr>
        <p:txBody>
          <a:bodyPr wrap="none"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Montserrat Bold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Full Version Download</a:t>
            </a:r>
          </a:p>
        </p:txBody>
      </p:sp>
      <p:sp>
        <p:nvSpPr>
          <p:cNvPr id="5" name="Title 2">
            <a:hlinkClick r:id="rId3"/>
            <a:extLst>
              <a:ext uri="{FF2B5EF4-FFF2-40B4-BE49-F238E27FC236}">
                <a16:creationId xmlns:a16="http://schemas.microsoft.com/office/drawing/2014/main" id="{D64DC12B-8E6B-4A22-BA8E-94FE0341FB65}"/>
              </a:ext>
            </a:extLst>
          </p:cNvPr>
          <p:cNvSpPr txBox="1">
            <a:spLocks/>
          </p:cNvSpPr>
          <p:nvPr/>
        </p:nvSpPr>
        <p:spPr>
          <a:xfrm>
            <a:off x="1864968" y="5979348"/>
            <a:ext cx="7900086" cy="295846"/>
          </a:xfrm>
          <a:prstGeom prst="rect">
            <a:avLst/>
          </a:prstGeom>
        </p:spPr>
        <p:txBody>
          <a:bodyPr wrap="none" lIns="0" tIns="0" rIns="0" bIns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Montserrat Bold"/>
                <a:ea typeface="+mj-ea"/>
                <a:cs typeface="+mj-cs"/>
              </a:defRPr>
            </a:lvl1pPr>
          </a:lstStyle>
          <a:p>
            <a:pPr algn="ctr"/>
            <a:r>
              <a:rPr lang="en-US" sz="1600" b="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https://yellowimages.com/stock/pitch-deck-template-68407?yi=207104</a:t>
            </a:r>
            <a:endParaRPr lang="en-US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7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A45E98-7B03-4618-BC0B-231C4121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621D57-AEC9-41F2-846B-84B6E1A207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Overview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876D98-6B68-487C-93DE-4091A7342019}"/>
              </a:ext>
            </a:extLst>
          </p:cNvPr>
          <p:cNvSpPr txBox="1"/>
          <p:nvPr/>
        </p:nvSpPr>
        <p:spPr>
          <a:xfrm>
            <a:off x="1600200" y="2874481"/>
            <a:ext cx="2822331" cy="111261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1000+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b="1" dirty="0">
                <a:solidFill>
                  <a:schemeClr val="tx2"/>
                </a:solidFill>
              </a:rPr>
              <a:t>Apparently we had reached </a:t>
            </a:r>
            <a:r>
              <a:rPr lang="en-US" sz="1000" dirty="0">
                <a:solidFill>
                  <a:schemeClr val="tx2"/>
                </a:solidFill>
              </a:rPr>
              <a:t>a great height in the atmosphere, for the sky.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90E8AE-AB14-4BAE-90FC-014F942FC73A}"/>
              </a:ext>
            </a:extLst>
          </p:cNvPr>
          <p:cNvSpPr txBox="1"/>
          <p:nvPr/>
        </p:nvSpPr>
        <p:spPr>
          <a:xfrm>
            <a:off x="4947140" y="2874481"/>
            <a:ext cx="2822331" cy="111261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$254M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Apparently we had reached a </a:t>
            </a:r>
            <a:r>
              <a:rPr lang="en-US" sz="1000" b="1" dirty="0">
                <a:solidFill>
                  <a:schemeClr val="tx2"/>
                </a:solidFill>
              </a:rPr>
              <a:t>great height in the atmosphere, for the sky.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72BE6D-A311-4AD1-B8D5-9C5236789A47}"/>
              </a:ext>
            </a:extLst>
          </p:cNvPr>
          <p:cNvSpPr txBox="1"/>
          <p:nvPr/>
        </p:nvSpPr>
        <p:spPr>
          <a:xfrm>
            <a:off x="1600200" y="4454680"/>
            <a:ext cx="2822331" cy="111261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800.000+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Lorem Ipsum is simply dummy text of the printing and typesetting industry.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EE2192-BC26-407B-A4E4-772CB9FFAE7D}"/>
              </a:ext>
            </a:extLst>
          </p:cNvPr>
          <p:cNvSpPr txBox="1"/>
          <p:nvPr/>
        </p:nvSpPr>
        <p:spPr>
          <a:xfrm>
            <a:off x="4947140" y="4454680"/>
            <a:ext cx="2822331" cy="111261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>
                <a:solidFill>
                  <a:schemeClr val="accent1"/>
                </a:solidFill>
                <a:latin typeface="+mj-lt"/>
              </a:rPr>
              <a:t>21+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Lorem Ipsum is simply </a:t>
            </a:r>
            <a:r>
              <a:rPr lang="en-US" sz="1000" b="1" dirty="0">
                <a:solidFill>
                  <a:schemeClr val="tx2"/>
                </a:solidFill>
              </a:rPr>
              <a:t>dummy text of the printing </a:t>
            </a:r>
            <a:r>
              <a:rPr lang="en-US" sz="1000" dirty="0">
                <a:solidFill>
                  <a:schemeClr val="tx2"/>
                </a:solidFill>
              </a:rPr>
              <a:t>and typesetting industry.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AD82BF-A217-40CE-B343-E8DBBAEC62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6338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>
            <a:extLst>
              <a:ext uri="{FF2B5EF4-FFF2-40B4-BE49-F238E27FC236}">
                <a16:creationId xmlns:a16="http://schemas.microsoft.com/office/drawing/2014/main" id="{F79457DF-626F-4F2F-BE00-5F51314D5739}"/>
              </a:ext>
            </a:extLst>
          </p:cNvPr>
          <p:cNvSpPr/>
          <p:nvPr/>
        </p:nvSpPr>
        <p:spPr>
          <a:xfrm>
            <a:off x="4625760" y="1957515"/>
            <a:ext cx="3735474" cy="373547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5400000" algn="ctr" rotWithShape="0">
              <a:schemeClr val="accent1"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endParaRPr lang="en-US" sz="1000" dirty="0">
              <a:solidFill>
                <a:srgbClr val="FFFFFF">
                  <a:alpha val="70000"/>
                </a:srgb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55C8D0-18CA-45B0-9BDC-64382341B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Market Size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0FAE0-F013-4788-A87E-325DE2981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37C8FA-5BAC-43B2-B693-8E6A6919AABD}"/>
              </a:ext>
            </a:extLst>
          </p:cNvPr>
          <p:cNvSpPr/>
          <p:nvPr/>
        </p:nvSpPr>
        <p:spPr>
          <a:xfrm>
            <a:off x="5438487" y="2769394"/>
            <a:ext cx="2118054" cy="2118054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  <a:effectLst>
            <a:outerShdw blurRad="254000" dist="127000" dir="5400000" algn="ctr" rotWithShape="0">
              <a:srgbClr val="FFFFFF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F630585-6B76-4117-8CB0-E3511A9A7DA7}"/>
              </a:ext>
            </a:extLst>
          </p:cNvPr>
          <p:cNvSpPr/>
          <p:nvPr/>
        </p:nvSpPr>
        <p:spPr>
          <a:xfrm>
            <a:off x="6069777" y="3400684"/>
            <a:ext cx="855474" cy="855474"/>
          </a:xfrm>
          <a:prstGeom prst="ellipse">
            <a:avLst/>
          </a:prstGeom>
          <a:solidFill>
            <a:srgbClr val="FFFFFF"/>
          </a:solidFill>
          <a:ln>
            <a:noFill/>
          </a:ln>
          <a:effectLst>
            <a:outerShdw blurRad="254000" dist="127000" dir="5400000" algn="ctr" rotWithShape="0">
              <a:srgbClr val="FFFFFF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98E1D09-9B50-47AA-A026-108B4358BA77}"/>
              </a:ext>
            </a:extLst>
          </p:cNvPr>
          <p:cNvCxnSpPr/>
          <p:nvPr/>
        </p:nvCxnSpPr>
        <p:spPr>
          <a:xfrm>
            <a:off x="7566241" y="4765431"/>
            <a:ext cx="1081454" cy="0"/>
          </a:xfrm>
          <a:prstGeom prst="line">
            <a:avLst/>
          </a:prstGeom>
          <a:ln w="15875">
            <a:solidFill>
              <a:schemeClr val="tx1"/>
            </a:solidFill>
            <a:headEnd type="oval" w="sm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05CB144-941C-48E9-85A0-EE3E489A8513}"/>
              </a:ext>
            </a:extLst>
          </p:cNvPr>
          <p:cNvSpPr txBox="1"/>
          <p:nvPr/>
        </p:nvSpPr>
        <p:spPr>
          <a:xfrm>
            <a:off x="8853502" y="4449588"/>
            <a:ext cx="2035642" cy="13126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/>
              <a:t>7.8M</a:t>
            </a:r>
            <a:endParaRPr lang="en-US" b="1" dirty="0"/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Apparently we had reached a </a:t>
            </a:r>
            <a:r>
              <a:rPr lang="en-US" sz="1000" b="1" dirty="0">
                <a:solidFill>
                  <a:schemeClr val="tx2"/>
                </a:solidFill>
              </a:rPr>
              <a:t>great height in the </a:t>
            </a:r>
            <a:r>
              <a:rPr lang="en-US" sz="1000" dirty="0">
                <a:solidFill>
                  <a:schemeClr val="tx2"/>
                </a:solidFill>
              </a:rPr>
              <a:t>atmosphere, for the sky.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0CA917-188C-460E-8F66-2A5ACF5F96BE}"/>
              </a:ext>
            </a:extLst>
          </p:cNvPr>
          <p:cNvSpPr txBox="1"/>
          <p:nvPr/>
        </p:nvSpPr>
        <p:spPr>
          <a:xfrm>
            <a:off x="1883955" y="3574781"/>
            <a:ext cx="2035642" cy="13126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/>
              <a:t>6.4M</a:t>
            </a:r>
            <a:endParaRPr lang="en-US" b="1" dirty="0"/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Apparently we had reached a </a:t>
            </a:r>
            <a:r>
              <a:rPr lang="en-US" sz="1000" b="1" dirty="0">
                <a:solidFill>
                  <a:schemeClr val="tx2"/>
                </a:solidFill>
              </a:rPr>
              <a:t>great height in the </a:t>
            </a:r>
            <a:r>
              <a:rPr lang="en-US" sz="1000" dirty="0">
                <a:solidFill>
                  <a:schemeClr val="tx2"/>
                </a:solidFill>
              </a:rPr>
              <a:t>atmosphere, for the sky.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C3F7E00-F75A-4923-BF2D-6945ECC99736}"/>
              </a:ext>
            </a:extLst>
          </p:cNvPr>
          <p:cNvCxnSpPr>
            <a:cxnSpLocks/>
          </p:cNvCxnSpPr>
          <p:nvPr/>
        </p:nvCxnSpPr>
        <p:spPr>
          <a:xfrm>
            <a:off x="2901776" y="3903784"/>
            <a:ext cx="2865978" cy="0"/>
          </a:xfrm>
          <a:prstGeom prst="line">
            <a:avLst/>
          </a:prstGeom>
          <a:ln w="15875">
            <a:solidFill>
              <a:schemeClr val="tx1"/>
            </a:solidFill>
            <a:headEnd type="arrow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EBA6B0A-CD43-42EF-83C5-D0CF3E75DF2C}"/>
              </a:ext>
            </a:extLst>
          </p:cNvPr>
          <p:cNvCxnSpPr>
            <a:cxnSpLocks/>
          </p:cNvCxnSpPr>
          <p:nvPr/>
        </p:nvCxnSpPr>
        <p:spPr>
          <a:xfrm>
            <a:off x="7881376" y="2452151"/>
            <a:ext cx="1171745" cy="0"/>
          </a:xfrm>
          <a:prstGeom prst="line">
            <a:avLst/>
          </a:prstGeom>
          <a:ln w="15875">
            <a:solidFill>
              <a:schemeClr val="tx1"/>
            </a:solidFill>
            <a:headEnd type="none" w="sm" len="sm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5D59BD2-89C9-417A-A82A-42DC7BB4F5A6}"/>
              </a:ext>
            </a:extLst>
          </p:cNvPr>
          <p:cNvSpPr txBox="1"/>
          <p:nvPr/>
        </p:nvSpPr>
        <p:spPr>
          <a:xfrm>
            <a:off x="9261015" y="2122714"/>
            <a:ext cx="2035642" cy="111261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2800" b="1" dirty="0"/>
              <a:t>2.1M</a:t>
            </a:r>
            <a:endParaRPr lang="en-US" b="1" dirty="0"/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Apparently we had reached a </a:t>
            </a:r>
            <a:r>
              <a:rPr lang="en-US" sz="1000" b="1" dirty="0">
                <a:solidFill>
                  <a:schemeClr val="tx2"/>
                </a:solidFill>
              </a:rPr>
              <a:t>great height in the </a:t>
            </a:r>
            <a:r>
              <a:rPr lang="en-US" sz="1000" dirty="0">
                <a:solidFill>
                  <a:schemeClr val="tx2"/>
                </a:solidFill>
              </a:rPr>
              <a:t>atmosphere.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0E640A-3304-4D67-89DA-5D3F353B1D2D}"/>
              </a:ext>
            </a:extLst>
          </p:cNvPr>
          <p:cNvCxnSpPr>
            <a:cxnSpLocks/>
          </p:cNvCxnSpPr>
          <p:nvPr/>
        </p:nvCxnSpPr>
        <p:spPr>
          <a:xfrm flipV="1">
            <a:off x="6585438" y="2452151"/>
            <a:ext cx="1299113" cy="1196657"/>
          </a:xfrm>
          <a:prstGeom prst="line">
            <a:avLst/>
          </a:prstGeom>
          <a:ln w="15875">
            <a:solidFill>
              <a:schemeClr val="tx1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3971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A0FAE0-F013-4788-A87E-325DE2981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55C8D0-18CA-45B0-9BDC-64382341B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Why Now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468A0F-F26F-476E-AC62-7A1C42C2D997}"/>
              </a:ext>
            </a:extLst>
          </p:cNvPr>
          <p:cNvSpPr txBox="1"/>
          <p:nvPr/>
        </p:nvSpPr>
        <p:spPr>
          <a:xfrm>
            <a:off x="3068405" y="2643097"/>
            <a:ext cx="4010025" cy="122956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000" dirty="0">
                <a:solidFill>
                  <a:schemeClr val="tx2"/>
                </a:solidFill>
              </a:rPr>
              <a:t>Apparently we had reached a great height in the atmosphere, for the sky was a dead black, </a:t>
            </a:r>
            <a:r>
              <a:rPr lang="en-US" sz="1000" b="1" dirty="0">
                <a:solidFill>
                  <a:schemeClr val="tx2"/>
                </a:solidFill>
              </a:rPr>
              <a:t>and the stars had ceased to twinkle. 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000" dirty="0">
                <a:solidFill>
                  <a:schemeClr val="tx2"/>
                </a:solidFill>
              </a:rPr>
              <a:t>By the same illusion which lifts the horizon of the sea.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000" dirty="0">
                <a:solidFill>
                  <a:schemeClr val="tx2"/>
                </a:solidFill>
              </a:rPr>
              <a:t>Looking down </a:t>
            </a:r>
            <a:r>
              <a:rPr lang="en-US" sz="1000" b="1" dirty="0">
                <a:solidFill>
                  <a:schemeClr val="tx2"/>
                </a:solidFill>
              </a:rPr>
              <a:t>into the dark gulf below</a:t>
            </a:r>
            <a:r>
              <a:rPr lang="en-US" sz="1000" dirty="0">
                <a:solidFill>
                  <a:schemeClr val="tx2"/>
                </a:solidFill>
              </a:rPr>
              <a:t>, I could see a ruddy light streaming through a rift in the clouds.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E90630-2EED-4524-A267-77C87A06D1F9}"/>
              </a:ext>
            </a:extLst>
          </p:cNvPr>
          <p:cNvSpPr txBox="1"/>
          <p:nvPr/>
        </p:nvSpPr>
        <p:spPr>
          <a:xfrm>
            <a:off x="1611923" y="2643097"/>
            <a:ext cx="1218282" cy="252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400" b="1" dirty="0">
                <a:latin typeface="+mj-lt"/>
              </a:rPr>
              <a:t>Why Now #1: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37A71B-1B83-42B1-AA6F-AE1DCCD4EA56}"/>
              </a:ext>
            </a:extLst>
          </p:cNvPr>
          <p:cNvSpPr txBox="1"/>
          <p:nvPr/>
        </p:nvSpPr>
        <p:spPr>
          <a:xfrm>
            <a:off x="3068405" y="4089333"/>
            <a:ext cx="4010025" cy="47551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000" dirty="0">
                <a:solidFill>
                  <a:schemeClr val="tx2"/>
                </a:solidFill>
              </a:rPr>
              <a:t>Apparently we had reached a great height in the atmosphere, for the sky was a dead black, and the stars had ceased to twinkle.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302E6F-C2CC-427B-9313-EEB45D78E073}"/>
              </a:ext>
            </a:extLst>
          </p:cNvPr>
          <p:cNvSpPr txBox="1"/>
          <p:nvPr/>
        </p:nvSpPr>
        <p:spPr>
          <a:xfrm>
            <a:off x="1611923" y="4089333"/>
            <a:ext cx="1253548" cy="252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400" b="1" dirty="0">
                <a:latin typeface="+mj-lt"/>
              </a:rPr>
              <a:t>Why Now #2: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2BD8B8-0D5E-4CDB-89E9-8BB7015A7269}"/>
              </a:ext>
            </a:extLst>
          </p:cNvPr>
          <p:cNvSpPr txBox="1"/>
          <p:nvPr/>
        </p:nvSpPr>
        <p:spPr>
          <a:xfrm>
            <a:off x="3068405" y="4781517"/>
            <a:ext cx="4010025" cy="952568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000" b="1" dirty="0">
                <a:solidFill>
                  <a:schemeClr val="tx2"/>
                </a:solidFill>
              </a:rPr>
              <a:t>Apparently we had reached </a:t>
            </a:r>
            <a:r>
              <a:rPr lang="en-US" sz="1000" dirty="0">
                <a:solidFill>
                  <a:schemeClr val="tx2"/>
                </a:solidFill>
              </a:rPr>
              <a:t>a great height in the atmosphere, for the sky was a dead black, and the stars had ceased to twinkle.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000" dirty="0">
                <a:solidFill>
                  <a:schemeClr val="tx2"/>
                </a:solidFill>
              </a:rPr>
              <a:t>By the same illusion which lifts the </a:t>
            </a:r>
            <a:r>
              <a:rPr lang="en-US" sz="1000" b="1" dirty="0">
                <a:solidFill>
                  <a:schemeClr val="tx2"/>
                </a:solidFill>
              </a:rPr>
              <a:t>horizon of the sea.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E45FEF-2967-487C-B568-0860D26203C1}"/>
              </a:ext>
            </a:extLst>
          </p:cNvPr>
          <p:cNvSpPr txBox="1"/>
          <p:nvPr/>
        </p:nvSpPr>
        <p:spPr>
          <a:xfrm>
            <a:off x="1611923" y="4781517"/>
            <a:ext cx="1253548" cy="252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400" b="1" dirty="0">
                <a:latin typeface="+mj-lt"/>
              </a:rPr>
              <a:t>Why Now #3: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3896EA1-E045-4C5A-BB5F-DACC809D1F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43839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D5D7B7-41A0-42F7-BD05-0D70E3637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DAC124A-05E3-4EA1-BC32-E7874EC777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chart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AABB4A5-6E86-41C2-BEB3-DC3F165B38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6908910"/>
              </p:ext>
            </p:extLst>
          </p:nvPr>
        </p:nvGraphicFramePr>
        <p:xfrm>
          <a:off x="1600200" y="2609850"/>
          <a:ext cx="5915297" cy="2245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34808FC-98D4-4367-B07C-969DA907846E}"/>
              </a:ext>
            </a:extLst>
          </p:cNvPr>
          <p:cNvSpPr txBox="1"/>
          <p:nvPr/>
        </p:nvSpPr>
        <p:spPr>
          <a:xfrm>
            <a:off x="1600200" y="5354516"/>
            <a:ext cx="5915297" cy="47551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1000" dirty="0">
                <a:solidFill>
                  <a:schemeClr val="tx2"/>
                </a:solidFill>
              </a:rPr>
              <a:t>Apparently we had reached a great height in the atmosphere, for the sky was a dead black, and the stars had ceased to twinkle. By the same illusion which lifts the horizon of the sea.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AE47B26-EB4C-4D8D-A592-3C70793254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97149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8BC391-2548-488C-930F-930090504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274" y="961379"/>
            <a:ext cx="2528726" cy="496317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1324FB-59E8-4484-8CCD-9AFA07455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CDA7BE-7F03-485C-89FE-ACC4BC674F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App design Features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A6365D5-3604-426E-8A5D-C9AC8D78B233}"/>
              </a:ext>
            </a:extLst>
          </p:cNvPr>
          <p:cNvSpPr txBox="1"/>
          <p:nvPr/>
        </p:nvSpPr>
        <p:spPr>
          <a:xfrm>
            <a:off x="1600200" y="3017019"/>
            <a:ext cx="4010025" cy="110953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400" b="1" dirty="0">
                <a:latin typeface="+mj-lt"/>
              </a:rPr>
              <a:t>Title here</a:t>
            </a:r>
          </a:p>
          <a:p>
            <a:pPr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1000" dirty="0">
                <a:solidFill>
                  <a:schemeClr val="tx2"/>
                </a:solidFill>
              </a:rPr>
              <a:t>Apparently we had reached a great height in the atmosphere, for the sky was a dead black, and the stars had ceased to twinkle. </a:t>
            </a:r>
          </a:p>
          <a:p>
            <a:pPr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</a:pPr>
            <a:r>
              <a:rPr lang="en-US" sz="1000" dirty="0">
                <a:solidFill>
                  <a:schemeClr val="tx2"/>
                </a:solidFill>
              </a:rPr>
              <a:t>By the same illusion which lifts the horizon of the sea.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A1FB30-F17B-4456-ACEE-CEE83FB5197A}"/>
              </a:ext>
            </a:extLst>
          </p:cNvPr>
          <p:cNvSpPr txBox="1"/>
          <p:nvPr/>
        </p:nvSpPr>
        <p:spPr>
          <a:xfrm>
            <a:off x="1606640" y="4441600"/>
            <a:ext cx="2712666" cy="946156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3"/>
              </a:buBlip>
            </a:pPr>
            <a:r>
              <a:rPr lang="en-US" sz="1200" b="1" dirty="0"/>
              <a:t>Apparently we had reached a great 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3"/>
              </a:buBlip>
            </a:pPr>
            <a:r>
              <a:rPr lang="en-US" sz="1200" b="1" dirty="0"/>
              <a:t>Height in the atmosphere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buClr>
                <a:schemeClr val="accent1"/>
              </a:buClr>
              <a:buBlip>
                <a:blip r:embed="rId3"/>
              </a:buBlip>
            </a:pPr>
            <a:r>
              <a:rPr lang="en-US" sz="1200" b="1" dirty="0"/>
              <a:t>The sky was a dead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CB0837D-8A20-4C67-A78C-EC5C2CE0664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28537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accel="50000" decel="5000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127157-6764-46BB-A8B9-50B47E244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988" y="1422879"/>
            <a:ext cx="2201310" cy="432054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5D70E0-DD39-4290-B767-E91B10049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B2A007-E5B1-47C7-A844-C90969981B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Apparently we </a:t>
            </a:r>
            <a:br>
              <a:rPr lang="en-US" dirty="0"/>
            </a:br>
            <a:r>
              <a:rPr lang="en-US" dirty="0"/>
              <a:t>had reached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CD5F10-5667-45EF-830F-F7354C8A40EB}"/>
              </a:ext>
            </a:extLst>
          </p:cNvPr>
          <p:cNvSpPr txBox="1"/>
          <p:nvPr/>
        </p:nvSpPr>
        <p:spPr>
          <a:xfrm>
            <a:off x="1838324" y="4477729"/>
            <a:ext cx="2971801" cy="83253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400" b="1" dirty="0">
                <a:latin typeface="+mj-lt"/>
              </a:rPr>
              <a:t>Background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Apparently we had reached a great height in the atmosphere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57ADE04-323F-4567-89E9-E7CF10650B13}"/>
              </a:ext>
            </a:extLst>
          </p:cNvPr>
          <p:cNvSpPr/>
          <p:nvPr/>
        </p:nvSpPr>
        <p:spPr>
          <a:xfrm>
            <a:off x="1607650" y="3215561"/>
            <a:ext cx="3573950" cy="1032590"/>
          </a:xfrm>
          <a:prstGeom prst="roundRect">
            <a:avLst>
              <a:gd name="adj" fmla="val 2581"/>
            </a:avLst>
          </a:prstGeom>
          <a:solidFill>
            <a:srgbClr val="FFFFFF"/>
          </a:solidFill>
          <a:ln>
            <a:noFill/>
          </a:ln>
          <a:effectLst>
            <a:outerShdw blurRad="254000" dist="127000" dir="5400000" algn="t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0" rIns="182880" bIns="0" rtlCol="0" anchor="ctr"/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400" b="1" dirty="0">
                <a:solidFill>
                  <a:schemeClr val="tx1"/>
                </a:solidFill>
                <a:latin typeface="+mj-lt"/>
              </a:rPr>
              <a:t>Capabilities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sz="1000" dirty="0">
                <a:solidFill>
                  <a:schemeClr val="tx2"/>
                </a:solidFill>
              </a:rPr>
              <a:t>the majority have suffered alteration in some form. </a:t>
            </a: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72F2CBD9-0F52-4237-BC3A-F086F804CACE}"/>
              </a:ext>
            </a:extLst>
          </p:cNvPr>
          <p:cNvSpPr txBox="1">
            <a:spLocks/>
          </p:cNvSpPr>
          <p:nvPr/>
        </p:nvSpPr>
        <p:spPr>
          <a:xfrm>
            <a:off x="8470449" y="2609850"/>
            <a:ext cx="2750001" cy="2133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58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430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00250" indent="-17145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800" kern="1200">
                <a:solidFill>
                  <a:schemeClr val="tx1">
                    <a:alpha val="8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  <a:latin typeface="+mj-lt"/>
              </a:rPr>
              <a:t>Write subtitle here</a:t>
            </a:r>
          </a:p>
          <a:p>
            <a:r>
              <a:rPr lang="en-US" sz="1000" b="0" dirty="0"/>
              <a:t>There are many variations of passages of Lorem Ipsum available, but the majority have suffered alteration in some form. </a:t>
            </a:r>
          </a:p>
          <a:p>
            <a:pPr marL="171450" indent="-171450">
              <a:buClr>
                <a:schemeClr val="accent1"/>
              </a:buClr>
              <a:buSzPct val="100000"/>
              <a:buBlip>
                <a:blip r:embed="rId3"/>
              </a:buBlip>
            </a:pPr>
            <a:r>
              <a:rPr lang="en-US" sz="1000" b="0" dirty="0"/>
              <a:t>If you are going to use a passage of Lorem Ipsum, you need to be sure </a:t>
            </a:r>
          </a:p>
          <a:p>
            <a:pPr marL="171450" indent="-171450">
              <a:buClr>
                <a:schemeClr val="accent1"/>
              </a:buClr>
              <a:buSzPct val="100000"/>
              <a:buBlip>
                <a:blip r:embed="rId3"/>
              </a:buBlip>
            </a:pPr>
            <a:r>
              <a:rPr lang="en-US" sz="1000" b="0" dirty="0"/>
              <a:t>There isn't anything embarrassing hidden in the middle of text.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77E9F2-C371-4B53-8F9F-5A593A0EF71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85328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grpId="0" nodeType="withEffect" p14:presetBounceEnd="7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3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decel="5000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72">
            <a:extLst>
              <a:ext uri="{FF2B5EF4-FFF2-40B4-BE49-F238E27FC236}">
                <a16:creationId xmlns:a16="http://schemas.microsoft.com/office/drawing/2014/main" id="{29A8EB59-3054-466D-A568-78E985645FD0}"/>
              </a:ext>
            </a:extLst>
          </p:cNvPr>
          <p:cNvSpPr txBox="1"/>
          <p:nvPr/>
        </p:nvSpPr>
        <p:spPr>
          <a:xfrm>
            <a:off x="1612404" y="3351622"/>
            <a:ext cx="3440974" cy="2085443"/>
          </a:xfrm>
          <a:prstGeom prst="rect">
            <a:avLst/>
          </a:prstGeom>
          <a:noFill/>
        </p:spPr>
        <p:txBody>
          <a:bodyPr wrap="square" lIns="0" tIns="0" rIns="216000" bIns="0" rtlCol="0">
            <a:spAutoFit/>
          </a:bodyPr>
          <a:lstStyle/>
          <a:p>
            <a:pPr>
              <a:lnSpc>
                <a:spcPct val="140000"/>
              </a:lnSpc>
              <a:spcBef>
                <a:spcPts val="1000"/>
              </a:spcBef>
            </a:pPr>
            <a:r>
              <a:rPr lang="en-US" sz="1400" b="1" dirty="0">
                <a:latin typeface="+mj-lt"/>
              </a:rPr>
              <a:t>SUBTITLE HERE</a:t>
            </a:r>
          </a:p>
          <a:p>
            <a:pPr>
              <a:lnSpc>
                <a:spcPct val="14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tx1">
                    <a:alpha val="75000"/>
                  </a:schemeClr>
                </a:solidFill>
              </a:rPr>
              <a:t>There are many variations of passages of Lorem Ipsum available, but the majority have suffered alteration in some form, by injected </a:t>
            </a:r>
            <a:r>
              <a:rPr lang="en-US" sz="1100" dirty="0" err="1">
                <a:solidFill>
                  <a:schemeClr val="tx1">
                    <a:alpha val="75000"/>
                  </a:schemeClr>
                </a:solidFill>
              </a:rPr>
              <a:t>humour</a:t>
            </a:r>
            <a:r>
              <a:rPr lang="en-US" sz="1100" dirty="0">
                <a:solidFill>
                  <a:schemeClr val="tx1">
                    <a:alpha val="75000"/>
                  </a:schemeClr>
                </a:solidFill>
              </a:rPr>
              <a:t>, or </a:t>
            </a:r>
            <a:r>
              <a:rPr lang="en-US" sz="1100" dirty="0" err="1">
                <a:solidFill>
                  <a:schemeClr val="tx1">
                    <a:alpha val="75000"/>
                  </a:schemeClr>
                </a:solidFill>
              </a:rPr>
              <a:t>randomised</a:t>
            </a:r>
            <a:r>
              <a:rPr lang="en-US" sz="1100" dirty="0">
                <a:solidFill>
                  <a:schemeClr val="tx1">
                    <a:alpha val="75000"/>
                  </a:schemeClr>
                </a:solidFill>
              </a:rPr>
              <a:t> slightly believable. </a:t>
            </a:r>
          </a:p>
          <a:p>
            <a:pPr marL="171450" indent="-171450">
              <a:lnSpc>
                <a:spcPct val="140000"/>
              </a:lnSpc>
              <a:spcBef>
                <a:spcPts val="10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100" b="1" dirty="0">
                <a:latin typeface="+mj-lt"/>
              </a:rPr>
              <a:t>Oklahoma City – 60%</a:t>
            </a:r>
          </a:p>
          <a:p>
            <a:pPr marL="171450" indent="-171450">
              <a:lnSpc>
                <a:spcPct val="140000"/>
              </a:lnSpc>
              <a:spcBef>
                <a:spcPts val="1000"/>
              </a:spcBef>
              <a:buClr>
                <a:schemeClr val="accent1"/>
              </a:buClr>
              <a:buBlip>
                <a:blip r:embed="rId2"/>
              </a:buBlip>
            </a:pPr>
            <a:r>
              <a:rPr lang="en-US" sz="1100" b="1" dirty="0">
                <a:latin typeface="+mj-lt"/>
              </a:rPr>
              <a:t>Salt Lake City – 80%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2570FD9-F76F-4D41-971C-84CA3ED881A6}"/>
              </a:ext>
            </a:extLst>
          </p:cNvPr>
          <p:cNvGrpSpPr/>
          <p:nvPr/>
        </p:nvGrpSpPr>
        <p:grpSpPr>
          <a:xfrm>
            <a:off x="5230039" y="2028825"/>
            <a:ext cx="6371411" cy="3708279"/>
            <a:chOff x="5230039" y="2028825"/>
            <a:chExt cx="6371411" cy="3708279"/>
          </a:xfrm>
          <a:solidFill>
            <a:schemeClr val="tx2">
              <a:lumMod val="40000"/>
              <a:lumOff val="60000"/>
            </a:schemeClr>
          </a:solidFill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CEC01CC-1E4D-4BE9-9BAF-4CF745AEE294}"/>
                </a:ext>
              </a:extLst>
            </p:cNvPr>
            <p:cNvGrpSpPr/>
            <p:nvPr/>
          </p:nvGrpSpPr>
          <p:grpSpPr>
            <a:xfrm>
              <a:off x="5230039" y="2028825"/>
              <a:ext cx="6371411" cy="3708279"/>
              <a:chOff x="6096000" y="1457325"/>
              <a:chExt cx="5332413" cy="3103563"/>
            </a:xfrm>
            <a:grpFill/>
            <a:effectLst/>
          </p:grpSpPr>
          <p:sp>
            <p:nvSpPr>
              <p:cNvPr id="4" name="Freeform 5">
                <a:extLst>
                  <a:ext uri="{FF2B5EF4-FFF2-40B4-BE49-F238E27FC236}">
                    <a16:creationId xmlns:a16="http://schemas.microsoft.com/office/drawing/2014/main" id="{EDDCA674-1291-41CA-8D71-D6BDBDB2A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3463" y="1736725"/>
                <a:ext cx="76200" cy="109538"/>
              </a:xfrm>
              <a:custGeom>
                <a:avLst/>
                <a:gdLst>
                  <a:gd name="T0" fmla="*/ 0 w 42"/>
                  <a:gd name="T1" fmla="*/ 46 h 61"/>
                  <a:gd name="T2" fmla="*/ 10 w 42"/>
                  <a:gd name="T3" fmla="*/ 53 h 61"/>
                  <a:gd name="T4" fmla="*/ 10 w 42"/>
                  <a:gd name="T5" fmla="*/ 53 h 61"/>
                  <a:gd name="T6" fmla="*/ 11 w 42"/>
                  <a:gd name="T7" fmla="*/ 53 h 61"/>
                  <a:gd name="T8" fmla="*/ 14 w 42"/>
                  <a:gd name="T9" fmla="*/ 54 h 61"/>
                  <a:gd name="T10" fmla="*/ 15 w 42"/>
                  <a:gd name="T11" fmla="*/ 55 h 61"/>
                  <a:gd name="T12" fmla="*/ 18 w 42"/>
                  <a:gd name="T13" fmla="*/ 57 h 61"/>
                  <a:gd name="T14" fmla="*/ 18 w 42"/>
                  <a:gd name="T15" fmla="*/ 57 h 61"/>
                  <a:gd name="T16" fmla="*/ 19 w 42"/>
                  <a:gd name="T17" fmla="*/ 57 h 61"/>
                  <a:gd name="T18" fmla="*/ 20 w 42"/>
                  <a:gd name="T19" fmla="*/ 56 h 61"/>
                  <a:gd name="T20" fmla="*/ 23 w 42"/>
                  <a:gd name="T21" fmla="*/ 60 h 61"/>
                  <a:gd name="T22" fmla="*/ 24 w 42"/>
                  <a:gd name="T23" fmla="*/ 61 h 61"/>
                  <a:gd name="T24" fmla="*/ 25 w 42"/>
                  <a:gd name="T25" fmla="*/ 61 h 61"/>
                  <a:gd name="T26" fmla="*/ 26 w 42"/>
                  <a:gd name="T27" fmla="*/ 59 h 61"/>
                  <a:gd name="T28" fmla="*/ 42 w 42"/>
                  <a:gd name="T29" fmla="*/ 39 h 61"/>
                  <a:gd name="T30" fmla="*/ 42 w 42"/>
                  <a:gd name="T31" fmla="*/ 38 h 61"/>
                  <a:gd name="T32" fmla="*/ 28 w 42"/>
                  <a:gd name="T33" fmla="*/ 0 h 61"/>
                  <a:gd name="T34" fmla="*/ 20 w 42"/>
                  <a:gd name="T35" fmla="*/ 4 h 61"/>
                  <a:gd name="T36" fmla="*/ 6 w 42"/>
                  <a:gd name="T37" fmla="*/ 9 h 61"/>
                  <a:gd name="T38" fmla="*/ 7 w 42"/>
                  <a:gd name="T39" fmla="*/ 44 h 61"/>
                  <a:gd name="T40" fmla="*/ 3 w 42"/>
                  <a:gd name="T41" fmla="*/ 44 h 61"/>
                  <a:gd name="T42" fmla="*/ 0 w 42"/>
                  <a:gd name="T43" fmla="*/ 4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61">
                    <a:moveTo>
                      <a:pt x="0" y="46"/>
                    </a:moveTo>
                    <a:cubicBezTo>
                      <a:pt x="10" y="53"/>
                      <a:pt x="10" y="53"/>
                      <a:pt x="10" y="53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12" y="54"/>
                      <a:pt x="13" y="54"/>
                      <a:pt x="14" y="54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6" y="55"/>
                      <a:pt x="17" y="56"/>
                      <a:pt x="18" y="57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7"/>
                      <a:pt x="19" y="57"/>
                      <a:pt x="19" y="57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4" y="61"/>
                      <a:pt x="24" y="61"/>
                    </a:cubicBezTo>
                    <a:cubicBezTo>
                      <a:pt x="25" y="61"/>
                      <a:pt x="25" y="61"/>
                      <a:pt x="25" y="61"/>
                    </a:cubicBezTo>
                    <a:cubicBezTo>
                      <a:pt x="25" y="61"/>
                      <a:pt x="26" y="60"/>
                      <a:pt x="26" y="59"/>
                    </a:cubicBezTo>
                    <a:cubicBezTo>
                      <a:pt x="35" y="46"/>
                      <a:pt x="40" y="41"/>
                      <a:pt x="42" y="39"/>
                    </a:cubicBezTo>
                    <a:cubicBezTo>
                      <a:pt x="42" y="39"/>
                      <a:pt x="42" y="38"/>
                      <a:pt x="42" y="38"/>
                    </a:cubicBezTo>
                    <a:cubicBezTo>
                      <a:pt x="41" y="32"/>
                      <a:pt x="33" y="13"/>
                      <a:pt x="28" y="0"/>
                    </a:cubicBezTo>
                    <a:cubicBezTo>
                      <a:pt x="26" y="1"/>
                      <a:pt x="24" y="2"/>
                      <a:pt x="20" y="4"/>
                    </a:cubicBezTo>
                    <a:cubicBezTo>
                      <a:pt x="13" y="7"/>
                      <a:pt x="9" y="8"/>
                      <a:pt x="6" y="9"/>
                    </a:cubicBezTo>
                    <a:cubicBezTo>
                      <a:pt x="7" y="44"/>
                      <a:pt x="7" y="44"/>
                      <a:pt x="7" y="44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2" y="45"/>
                      <a:pt x="1" y="45"/>
                      <a:pt x="0" y="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" name="Freeform 6">
                <a:extLst>
                  <a:ext uri="{FF2B5EF4-FFF2-40B4-BE49-F238E27FC236}">
                    <a16:creationId xmlns:a16="http://schemas.microsoft.com/office/drawing/2014/main" id="{D1B9A444-86CF-446C-A48D-3B05142EBD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4475" y="4032250"/>
                <a:ext cx="92075" cy="44450"/>
              </a:xfrm>
              <a:custGeom>
                <a:avLst/>
                <a:gdLst>
                  <a:gd name="T0" fmla="*/ 24 w 51"/>
                  <a:gd name="T1" fmla="*/ 10 h 25"/>
                  <a:gd name="T2" fmla="*/ 18 w 51"/>
                  <a:gd name="T3" fmla="*/ 4 h 25"/>
                  <a:gd name="T4" fmla="*/ 15 w 51"/>
                  <a:gd name="T5" fmla="*/ 0 h 25"/>
                  <a:gd name="T6" fmla="*/ 14 w 51"/>
                  <a:gd name="T7" fmla="*/ 1 h 25"/>
                  <a:gd name="T8" fmla="*/ 10 w 51"/>
                  <a:gd name="T9" fmla="*/ 4 h 25"/>
                  <a:gd name="T10" fmla="*/ 2 w 51"/>
                  <a:gd name="T11" fmla="*/ 13 h 25"/>
                  <a:gd name="T12" fmla="*/ 1 w 51"/>
                  <a:gd name="T13" fmla="*/ 19 h 25"/>
                  <a:gd name="T14" fmla="*/ 0 w 51"/>
                  <a:gd name="T15" fmla="*/ 24 h 25"/>
                  <a:gd name="T16" fmla="*/ 10 w 51"/>
                  <a:gd name="T17" fmla="*/ 25 h 25"/>
                  <a:gd name="T18" fmla="*/ 15 w 51"/>
                  <a:gd name="T19" fmla="*/ 25 h 25"/>
                  <a:gd name="T20" fmla="*/ 45 w 51"/>
                  <a:gd name="T21" fmla="*/ 23 h 25"/>
                  <a:gd name="T22" fmla="*/ 45 w 51"/>
                  <a:gd name="T23" fmla="*/ 23 h 25"/>
                  <a:gd name="T24" fmla="*/ 50 w 51"/>
                  <a:gd name="T25" fmla="*/ 22 h 25"/>
                  <a:gd name="T26" fmla="*/ 51 w 51"/>
                  <a:gd name="T27" fmla="*/ 13 h 25"/>
                  <a:gd name="T28" fmla="*/ 39 w 51"/>
                  <a:gd name="T29" fmla="*/ 15 h 25"/>
                  <a:gd name="T30" fmla="*/ 24 w 51"/>
                  <a:gd name="T31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" h="25">
                    <a:moveTo>
                      <a:pt x="24" y="10"/>
                    </a:moveTo>
                    <a:cubicBezTo>
                      <a:pt x="21" y="8"/>
                      <a:pt x="19" y="6"/>
                      <a:pt x="18" y="4"/>
                    </a:cubicBezTo>
                    <a:cubicBezTo>
                      <a:pt x="17" y="2"/>
                      <a:pt x="15" y="0"/>
                      <a:pt x="15" y="0"/>
                    </a:cubicBezTo>
                    <a:cubicBezTo>
                      <a:pt x="15" y="0"/>
                      <a:pt x="15" y="0"/>
                      <a:pt x="14" y="1"/>
                    </a:cubicBezTo>
                    <a:cubicBezTo>
                      <a:pt x="13" y="2"/>
                      <a:pt x="11" y="3"/>
                      <a:pt x="10" y="4"/>
                    </a:cubicBezTo>
                    <a:cubicBezTo>
                      <a:pt x="5" y="8"/>
                      <a:pt x="3" y="10"/>
                      <a:pt x="2" y="13"/>
                    </a:cubicBezTo>
                    <a:cubicBezTo>
                      <a:pt x="2" y="15"/>
                      <a:pt x="2" y="17"/>
                      <a:pt x="1" y="19"/>
                    </a:cubicBezTo>
                    <a:cubicBezTo>
                      <a:pt x="1" y="21"/>
                      <a:pt x="0" y="23"/>
                      <a:pt x="0" y="24"/>
                    </a:cubicBezTo>
                    <a:cubicBezTo>
                      <a:pt x="0" y="24"/>
                      <a:pt x="2" y="25"/>
                      <a:pt x="10" y="25"/>
                    </a:cubicBezTo>
                    <a:cubicBezTo>
                      <a:pt x="11" y="25"/>
                      <a:pt x="13" y="25"/>
                      <a:pt x="15" y="25"/>
                    </a:cubicBezTo>
                    <a:cubicBezTo>
                      <a:pt x="33" y="24"/>
                      <a:pt x="43" y="23"/>
                      <a:pt x="45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6" y="23"/>
                      <a:pt x="48" y="22"/>
                      <a:pt x="50" y="22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46" y="15"/>
                      <a:pt x="39" y="15"/>
                      <a:pt x="39" y="15"/>
                    </a:cubicBezTo>
                    <a:cubicBezTo>
                      <a:pt x="32" y="15"/>
                      <a:pt x="27" y="13"/>
                      <a:pt x="24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" name="Freeform 7">
                <a:extLst>
                  <a:ext uri="{FF2B5EF4-FFF2-40B4-BE49-F238E27FC236}">
                    <a16:creationId xmlns:a16="http://schemas.microsoft.com/office/drawing/2014/main" id="{1C05A6B4-5957-4607-A05B-F4833DC44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0813" y="1562100"/>
                <a:ext cx="65088" cy="82550"/>
              </a:xfrm>
              <a:custGeom>
                <a:avLst/>
                <a:gdLst>
                  <a:gd name="T0" fmla="*/ 14 w 36"/>
                  <a:gd name="T1" fmla="*/ 16 h 46"/>
                  <a:gd name="T2" fmla="*/ 9 w 36"/>
                  <a:gd name="T3" fmla="*/ 17 h 46"/>
                  <a:gd name="T4" fmla="*/ 8 w 36"/>
                  <a:gd name="T5" fmla="*/ 21 h 46"/>
                  <a:gd name="T6" fmla="*/ 2 w 36"/>
                  <a:gd name="T7" fmla="*/ 37 h 46"/>
                  <a:gd name="T8" fmla="*/ 0 w 36"/>
                  <a:gd name="T9" fmla="*/ 40 h 46"/>
                  <a:gd name="T10" fmla="*/ 1 w 36"/>
                  <a:gd name="T11" fmla="*/ 40 h 46"/>
                  <a:gd name="T12" fmla="*/ 1 w 36"/>
                  <a:gd name="T13" fmla="*/ 44 h 46"/>
                  <a:gd name="T14" fmla="*/ 11 w 36"/>
                  <a:gd name="T15" fmla="*/ 45 h 46"/>
                  <a:gd name="T16" fmla="*/ 15 w 36"/>
                  <a:gd name="T17" fmla="*/ 46 h 46"/>
                  <a:gd name="T18" fmla="*/ 24 w 36"/>
                  <a:gd name="T19" fmla="*/ 32 h 46"/>
                  <a:gd name="T20" fmla="*/ 35 w 36"/>
                  <a:gd name="T21" fmla="*/ 10 h 46"/>
                  <a:gd name="T22" fmla="*/ 36 w 36"/>
                  <a:gd name="T23" fmla="*/ 8 h 46"/>
                  <a:gd name="T24" fmla="*/ 36 w 36"/>
                  <a:gd name="T25" fmla="*/ 7 h 46"/>
                  <a:gd name="T26" fmla="*/ 35 w 36"/>
                  <a:gd name="T27" fmla="*/ 8 h 46"/>
                  <a:gd name="T28" fmla="*/ 27 w 36"/>
                  <a:gd name="T29" fmla="*/ 4 h 46"/>
                  <a:gd name="T30" fmla="*/ 27 w 36"/>
                  <a:gd name="T31" fmla="*/ 0 h 46"/>
                  <a:gd name="T32" fmla="*/ 14 w 36"/>
                  <a:gd name="T33" fmla="*/ 1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46">
                    <a:moveTo>
                      <a:pt x="14" y="16"/>
                    </a:moveTo>
                    <a:cubicBezTo>
                      <a:pt x="12" y="18"/>
                      <a:pt x="10" y="18"/>
                      <a:pt x="9" y="17"/>
                    </a:cubicBezTo>
                    <a:cubicBezTo>
                      <a:pt x="9" y="18"/>
                      <a:pt x="8" y="19"/>
                      <a:pt x="8" y="21"/>
                    </a:cubicBezTo>
                    <a:cubicBezTo>
                      <a:pt x="5" y="29"/>
                      <a:pt x="3" y="34"/>
                      <a:pt x="2" y="37"/>
                    </a:cubicBezTo>
                    <a:cubicBezTo>
                      <a:pt x="1" y="38"/>
                      <a:pt x="1" y="39"/>
                      <a:pt x="0" y="40"/>
                    </a:cubicBezTo>
                    <a:cubicBezTo>
                      <a:pt x="1" y="40"/>
                      <a:pt x="1" y="40"/>
                      <a:pt x="1" y="40"/>
                    </a:cubicBezTo>
                    <a:cubicBezTo>
                      <a:pt x="1" y="41"/>
                      <a:pt x="1" y="43"/>
                      <a:pt x="1" y="44"/>
                    </a:cubicBezTo>
                    <a:cubicBezTo>
                      <a:pt x="5" y="44"/>
                      <a:pt x="8" y="45"/>
                      <a:pt x="11" y="45"/>
                    </a:cubicBezTo>
                    <a:cubicBezTo>
                      <a:pt x="13" y="46"/>
                      <a:pt x="14" y="46"/>
                      <a:pt x="15" y="46"/>
                    </a:cubicBezTo>
                    <a:cubicBezTo>
                      <a:pt x="17" y="46"/>
                      <a:pt x="19" y="46"/>
                      <a:pt x="24" y="32"/>
                    </a:cubicBezTo>
                    <a:cubicBezTo>
                      <a:pt x="29" y="19"/>
                      <a:pt x="33" y="13"/>
                      <a:pt x="35" y="10"/>
                    </a:cubicBezTo>
                    <a:cubicBezTo>
                      <a:pt x="36" y="9"/>
                      <a:pt x="36" y="8"/>
                      <a:pt x="36" y="8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7"/>
                      <a:pt x="35" y="7"/>
                      <a:pt x="35" y="8"/>
                    </a:cubicBezTo>
                    <a:cubicBezTo>
                      <a:pt x="30" y="8"/>
                      <a:pt x="28" y="6"/>
                      <a:pt x="27" y="4"/>
                    </a:cubicBezTo>
                    <a:cubicBezTo>
                      <a:pt x="27" y="3"/>
                      <a:pt x="27" y="1"/>
                      <a:pt x="27" y="0"/>
                    </a:cubicBezTo>
                    <a:cubicBezTo>
                      <a:pt x="24" y="6"/>
                      <a:pt x="19" y="14"/>
                      <a:pt x="14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8">
                <a:extLst>
                  <a:ext uri="{FF2B5EF4-FFF2-40B4-BE49-F238E27FC236}">
                    <a16:creationId xmlns:a16="http://schemas.microsoft.com/office/drawing/2014/main" id="{D5A3AD36-2A5D-4A1D-801A-067D69BA3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138" y="2706688"/>
                <a:ext cx="31750" cy="79375"/>
              </a:xfrm>
              <a:custGeom>
                <a:avLst/>
                <a:gdLst>
                  <a:gd name="T0" fmla="*/ 1 w 17"/>
                  <a:gd name="T1" fmla="*/ 17 h 44"/>
                  <a:gd name="T2" fmla="*/ 0 w 17"/>
                  <a:gd name="T3" fmla="*/ 18 h 44"/>
                  <a:gd name="T4" fmla="*/ 3 w 17"/>
                  <a:gd name="T5" fmla="*/ 34 h 44"/>
                  <a:gd name="T6" fmla="*/ 7 w 17"/>
                  <a:gd name="T7" fmla="*/ 44 h 44"/>
                  <a:gd name="T8" fmla="*/ 14 w 17"/>
                  <a:gd name="T9" fmla="*/ 29 h 44"/>
                  <a:gd name="T10" fmla="*/ 13 w 17"/>
                  <a:gd name="T11" fmla="*/ 18 h 44"/>
                  <a:gd name="T12" fmla="*/ 9 w 17"/>
                  <a:gd name="T13" fmla="*/ 0 h 44"/>
                  <a:gd name="T14" fmla="*/ 2 w 17"/>
                  <a:gd name="T15" fmla="*/ 6 h 44"/>
                  <a:gd name="T16" fmla="*/ 0 w 17"/>
                  <a:gd name="T17" fmla="*/ 8 h 44"/>
                  <a:gd name="T18" fmla="*/ 1 w 17"/>
                  <a:gd name="T19" fmla="*/ 1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" h="44">
                    <a:moveTo>
                      <a:pt x="1" y="17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5" y="37"/>
                      <a:pt x="6" y="41"/>
                      <a:pt x="7" y="44"/>
                    </a:cubicBezTo>
                    <a:cubicBezTo>
                      <a:pt x="10" y="37"/>
                      <a:pt x="12" y="32"/>
                      <a:pt x="14" y="29"/>
                    </a:cubicBezTo>
                    <a:cubicBezTo>
                      <a:pt x="17" y="25"/>
                      <a:pt x="17" y="25"/>
                      <a:pt x="13" y="18"/>
                    </a:cubicBezTo>
                    <a:cubicBezTo>
                      <a:pt x="10" y="10"/>
                      <a:pt x="9" y="4"/>
                      <a:pt x="9" y="0"/>
                    </a:cubicBezTo>
                    <a:cubicBezTo>
                      <a:pt x="6" y="2"/>
                      <a:pt x="4" y="4"/>
                      <a:pt x="2" y="6"/>
                    </a:cubicBezTo>
                    <a:cubicBezTo>
                      <a:pt x="1" y="7"/>
                      <a:pt x="1" y="8"/>
                      <a:pt x="0" y="8"/>
                    </a:cubicBezTo>
                    <a:cubicBezTo>
                      <a:pt x="2" y="14"/>
                      <a:pt x="2" y="15"/>
                      <a:pt x="1" y="1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9">
                <a:extLst>
                  <a:ext uri="{FF2B5EF4-FFF2-40B4-BE49-F238E27FC236}">
                    <a16:creationId xmlns:a16="http://schemas.microsoft.com/office/drawing/2014/main" id="{A944E7DC-ADD0-48CD-A567-1D87F55A8C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67788" y="1892300"/>
                <a:ext cx="71438" cy="26988"/>
              </a:xfrm>
              <a:custGeom>
                <a:avLst/>
                <a:gdLst>
                  <a:gd name="T0" fmla="*/ 5 w 40"/>
                  <a:gd name="T1" fmla="*/ 14 h 15"/>
                  <a:gd name="T2" fmla="*/ 5 w 40"/>
                  <a:gd name="T3" fmla="*/ 14 h 15"/>
                  <a:gd name="T4" fmla="*/ 7 w 40"/>
                  <a:gd name="T5" fmla="*/ 15 h 15"/>
                  <a:gd name="T6" fmla="*/ 7 w 40"/>
                  <a:gd name="T7" fmla="*/ 15 h 15"/>
                  <a:gd name="T8" fmla="*/ 8 w 40"/>
                  <a:gd name="T9" fmla="*/ 15 h 15"/>
                  <a:gd name="T10" fmla="*/ 8 w 40"/>
                  <a:gd name="T11" fmla="*/ 15 h 15"/>
                  <a:gd name="T12" fmla="*/ 9 w 40"/>
                  <a:gd name="T13" fmla="*/ 15 h 15"/>
                  <a:gd name="T14" fmla="*/ 10 w 40"/>
                  <a:gd name="T15" fmla="*/ 15 h 15"/>
                  <a:gd name="T16" fmla="*/ 11 w 40"/>
                  <a:gd name="T17" fmla="*/ 15 h 15"/>
                  <a:gd name="T18" fmla="*/ 15 w 40"/>
                  <a:gd name="T19" fmla="*/ 13 h 15"/>
                  <a:gd name="T20" fmla="*/ 19 w 40"/>
                  <a:gd name="T21" fmla="*/ 12 h 15"/>
                  <a:gd name="T22" fmla="*/ 19 w 40"/>
                  <a:gd name="T23" fmla="*/ 12 h 15"/>
                  <a:gd name="T24" fmla="*/ 22 w 40"/>
                  <a:gd name="T25" fmla="*/ 11 h 15"/>
                  <a:gd name="T26" fmla="*/ 23 w 40"/>
                  <a:gd name="T27" fmla="*/ 11 h 15"/>
                  <a:gd name="T28" fmla="*/ 25 w 40"/>
                  <a:gd name="T29" fmla="*/ 11 h 15"/>
                  <a:gd name="T30" fmla="*/ 26 w 40"/>
                  <a:gd name="T31" fmla="*/ 10 h 15"/>
                  <a:gd name="T32" fmla="*/ 27 w 40"/>
                  <a:gd name="T33" fmla="*/ 10 h 15"/>
                  <a:gd name="T34" fmla="*/ 29 w 40"/>
                  <a:gd name="T35" fmla="*/ 11 h 15"/>
                  <a:gd name="T36" fmla="*/ 35 w 40"/>
                  <a:gd name="T37" fmla="*/ 13 h 15"/>
                  <a:gd name="T38" fmla="*/ 40 w 40"/>
                  <a:gd name="T39" fmla="*/ 15 h 15"/>
                  <a:gd name="T40" fmla="*/ 40 w 40"/>
                  <a:gd name="T41" fmla="*/ 15 h 15"/>
                  <a:gd name="T42" fmla="*/ 40 w 40"/>
                  <a:gd name="T43" fmla="*/ 15 h 15"/>
                  <a:gd name="T44" fmla="*/ 29 w 40"/>
                  <a:gd name="T45" fmla="*/ 5 h 15"/>
                  <a:gd name="T46" fmla="*/ 23 w 40"/>
                  <a:gd name="T47" fmla="*/ 0 h 15"/>
                  <a:gd name="T48" fmla="*/ 17 w 40"/>
                  <a:gd name="T49" fmla="*/ 1 h 15"/>
                  <a:gd name="T50" fmla="*/ 4 w 40"/>
                  <a:gd name="T51" fmla="*/ 2 h 15"/>
                  <a:gd name="T52" fmla="*/ 3 w 40"/>
                  <a:gd name="T53" fmla="*/ 1 h 15"/>
                  <a:gd name="T54" fmla="*/ 1 w 40"/>
                  <a:gd name="T55" fmla="*/ 6 h 15"/>
                  <a:gd name="T56" fmla="*/ 1 w 40"/>
                  <a:gd name="T57" fmla="*/ 12 h 15"/>
                  <a:gd name="T58" fmla="*/ 5 w 40"/>
                  <a:gd name="T5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0" h="15">
                    <a:moveTo>
                      <a:pt x="5" y="14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6" y="14"/>
                      <a:pt x="6" y="14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5"/>
                      <a:pt x="8" y="15"/>
                      <a:pt x="8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9" y="15"/>
                      <a:pt x="9" y="15"/>
                      <a:pt x="9" y="15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11" y="15"/>
                      <a:pt x="11" y="15"/>
                    </a:cubicBezTo>
                    <a:cubicBezTo>
                      <a:pt x="13" y="14"/>
                      <a:pt x="14" y="14"/>
                      <a:pt x="15" y="13"/>
                    </a:cubicBezTo>
                    <a:cubicBezTo>
                      <a:pt x="16" y="13"/>
                      <a:pt x="18" y="12"/>
                      <a:pt x="19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20" y="12"/>
                      <a:pt x="21" y="11"/>
                      <a:pt x="22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5" y="11"/>
                      <a:pt x="25" y="11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8" y="10"/>
                      <a:pt x="29" y="10"/>
                      <a:pt x="29" y="11"/>
                    </a:cubicBezTo>
                    <a:cubicBezTo>
                      <a:pt x="32" y="11"/>
                      <a:pt x="34" y="12"/>
                      <a:pt x="35" y="13"/>
                    </a:cubicBezTo>
                    <a:cubicBezTo>
                      <a:pt x="36" y="14"/>
                      <a:pt x="37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35" y="10"/>
                      <a:pt x="31" y="7"/>
                      <a:pt x="29" y="5"/>
                    </a:cubicBezTo>
                    <a:cubicBezTo>
                      <a:pt x="25" y="1"/>
                      <a:pt x="24" y="0"/>
                      <a:pt x="23" y="0"/>
                    </a:cubicBezTo>
                    <a:cubicBezTo>
                      <a:pt x="21" y="0"/>
                      <a:pt x="20" y="1"/>
                      <a:pt x="17" y="1"/>
                    </a:cubicBezTo>
                    <a:cubicBezTo>
                      <a:pt x="12" y="3"/>
                      <a:pt x="7" y="2"/>
                      <a:pt x="4" y="2"/>
                    </a:cubicBezTo>
                    <a:cubicBezTo>
                      <a:pt x="4" y="2"/>
                      <a:pt x="4" y="1"/>
                      <a:pt x="3" y="1"/>
                    </a:cubicBezTo>
                    <a:cubicBezTo>
                      <a:pt x="3" y="2"/>
                      <a:pt x="2" y="3"/>
                      <a:pt x="1" y="6"/>
                    </a:cubicBezTo>
                    <a:cubicBezTo>
                      <a:pt x="0" y="8"/>
                      <a:pt x="0" y="9"/>
                      <a:pt x="1" y="12"/>
                    </a:cubicBezTo>
                    <a:cubicBezTo>
                      <a:pt x="2" y="13"/>
                      <a:pt x="3" y="13"/>
                      <a:pt x="5" y="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B6F5F43F-0904-4FD8-A966-165A481DAF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5125" y="2292350"/>
                <a:ext cx="22225" cy="33338"/>
              </a:xfrm>
              <a:custGeom>
                <a:avLst/>
                <a:gdLst>
                  <a:gd name="T0" fmla="*/ 8 w 12"/>
                  <a:gd name="T1" fmla="*/ 3 h 18"/>
                  <a:gd name="T2" fmla="*/ 2 w 12"/>
                  <a:gd name="T3" fmla="*/ 12 h 18"/>
                  <a:gd name="T4" fmla="*/ 0 w 12"/>
                  <a:gd name="T5" fmla="*/ 15 h 18"/>
                  <a:gd name="T6" fmla="*/ 3 w 12"/>
                  <a:gd name="T7" fmla="*/ 18 h 18"/>
                  <a:gd name="T8" fmla="*/ 6 w 12"/>
                  <a:gd name="T9" fmla="*/ 13 h 18"/>
                  <a:gd name="T10" fmla="*/ 11 w 12"/>
                  <a:gd name="T11" fmla="*/ 1 h 18"/>
                  <a:gd name="T12" fmla="*/ 12 w 12"/>
                  <a:gd name="T13" fmla="*/ 0 h 18"/>
                  <a:gd name="T14" fmla="*/ 9 w 12"/>
                  <a:gd name="T15" fmla="*/ 1 h 18"/>
                  <a:gd name="T16" fmla="*/ 8 w 12"/>
                  <a:gd name="T17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8">
                    <a:moveTo>
                      <a:pt x="8" y="3"/>
                    </a:moveTo>
                    <a:cubicBezTo>
                      <a:pt x="6" y="6"/>
                      <a:pt x="4" y="9"/>
                      <a:pt x="2" y="12"/>
                    </a:cubicBezTo>
                    <a:cubicBezTo>
                      <a:pt x="1" y="13"/>
                      <a:pt x="1" y="14"/>
                      <a:pt x="0" y="15"/>
                    </a:cubicBezTo>
                    <a:cubicBezTo>
                      <a:pt x="1" y="16"/>
                      <a:pt x="2" y="17"/>
                      <a:pt x="3" y="18"/>
                    </a:cubicBezTo>
                    <a:cubicBezTo>
                      <a:pt x="3" y="17"/>
                      <a:pt x="4" y="16"/>
                      <a:pt x="6" y="13"/>
                    </a:cubicBezTo>
                    <a:cubicBezTo>
                      <a:pt x="9" y="8"/>
                      <a:pt x="10" y="4"/>
                      <a:pt x="11" y="1"/>
                    </a:cubicBezTo>
                    <a:cubicBezTo>
                      <a:pt x="11" y="1"/>
                      <a:pt x="11" y="0"/>
                      <a:pt x="12" y="0"/>
                    </a:cubicBezTo>
                    <a:cubicBezTo>
                      <a:pt x="10" y="0"/>
                      <a:pt x="9" y="1"/>
                      <a:pt x="9" y="1"/>
                    </a:cubicBezTo>
                    <a:lnTo>
                      <a:pt x="8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1">
                <a:extLst>
                  <a:ext uri="{FF2B5EF4-FFF2-40B4-BE49-F238E27FC236}">
                    <a16:creationId xmlns:a16="http://schemas.microsoft.com/office/drawing/2014/main" id="{C24CE2E1-4D92-45C2-9E20-E30C33B1F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7438" y="2201863"/>
                <a:ext cx="266700" cy="157163"/>
              </a:xfrm>
              <a:custGeom>
                <a:avLst/>
                <a:gdLst>
                  <a:gd name="T0" fmla="*/ 30 w 148"/>
                  <a:gd name="T1" fmla="*/ 85 h 87"/>
                  <a:gd name="T2" fmla="*/ 32 w 148"/>
                  <a:gd name="T3" fmla="*/ 83 h 87"/>
                  <a:gd name="T4" fmla="*/ 35 w 148"/>
                  <a:gd name="T5" fmla="*/ 82 h 87"/>
                  <a:gd name="T6" fmla="*/ 39 w 148"/>
                  <a:gd name="T7" fmla="*/ 80 h 87"/>
                  <a:gd name="T8" fmla="*/ 44 w 148"/>
                  <a:gd name="T9" fmla="*/ 79 h 87"/>
                  <a:gd name="T10" fmla="*/ 64 w 148"/>
                  <a:gd name="T11" fmla="*/ 72 h 87"/>
                  <a:gd name="T12" fmla="*/ 80 w 148"/>
                  <a:gd name="T13" fmla="*/ 71 h 87"/>
                  <a:gd name="T14" fmla="*/ 91 w 148"/>
                  <a:gd name="T15" fmla="*/ 76 h 87"/>
                  <a:gd name="T16" fmla="*/ 105 w 148"/>
                  <a:gd name="T17" fmla="*/ 78 h 87"/>
                  <a:gd name="T18" fmla="*/ 108 w 148"/>
                  <a:gd name="T19" fmla="*/ 76 h 87"/>
                  <a:gd name="T20" fmla="*/ 118 w 148"/>
                  <a:gd name="T21" fmla="*/ 69 h 87"/>
                  <a:gd name="T22" fmla="*/ 138 w 148"/>
                  <a:gd name="T23" fmla="*/ 52 h 87"/>
                  <a:gd name="T24" fmla="*/ 148 w 148"/>
                  <a:gd name="T25" fmla="*/ 36 h 87"/>
                  <a:gd name="T26" fmla="*/ 146 w 148"/>
                  <a:gd name="T27" fmla="*/ 27 h 87"/>
                  <a:gd name="T28" fmla="*/ 145 w 148"/>
                  <a:gd name="T29" fmla="*/ 24 h 87"/>
                  <a:gd name="T30" fmla="*/ 144 w 148"/>
                  <a:gd name="T31" fmla="*/ 21 h 87"/>
                  <a:gd name="T32" fmla="*/ 143 w 148"/>
                  <a:gd name="T33" fmla="*/ 18 h 87"/>
                  <a:gd name="T34" fmla="*/ 142 w 148"/>
                  <a:gd name="T35" fmla="*/ 15 h 87"/>
                  <a:gd name="T36" fmla="*/ 142 w 148"/>
                  <a:gd name="T37" fmla="*/ 11 h 87"/>
                  <a:gd name="T38" fmla="*/ 141 w 148"/>
                  <a:gd name="T39" fmla="*/ 8 h 87"/>
                  <a:gd name="T40" fmla="*/ 141 w 148"/>
                  <a:gd name="T41" fmla="*/ 4 h 87"/>
                  <a:gd name="T42" fmla="*/ 142 w 148"/>
                  <a:gd name="T43" fmla="*/ 0 h 87"/>
                  <a:gd name="T44" fmla="*/ 136 w 148"/>
                  <a:gd name="T45" fmla="*/ 1 h 87"/>
                  <a:gd name="T46" fmla="*/ 124 w 148"/>
                  <a:gd name="T47" fmla="*/ 13 h 87"/>
                  <a:gd name="T48" fmla="*/ 105 w 148"/>
                  <a:gd name="T49" fmla="*/ 24 h 87"/>
                  <a:gd name="T50" fmla="*/ 110 w 148"/>
                  <a:gd name="T51" fmla="*/ 49 h 87"/>
                  <a:gd name="T52" fmla="*/ 96 w 148"/>
                  <a:gd name="T53" fmla="*/ 51 h 87"/>
                  <a:gd name="T54" fmla="*/ 72 w 148"/>
                  <a:gd name="T55" fmla="*/ 40 h 87"/>
                  <a:gd name="T56" fmla="*/ 51 w 148"/>
                  <a:gd name="T57" fmla="*/ 38 h 87"/>
                  <a:gd name="T58" fmla="*/ 21 w 148"/>
                  <a:gd name="T59" fmla="*/ 61 h 87"/>
                  <a:gd name="T60" fmla="*/ 13 w 148"/>
                  <a:gd name="T61" fmla="*/ 63 h 87"/>
                  <a:gd name="T62" fmla="*/ 1 w 148"/>
                  <a:gd name="T63" fmla="*/ 85 h 87"/>
                  <a:gd name="T64" fmla="*/ 12 w 148"/>
                  <a:gd name="T65" fmla="*/ 87 h 87"/>
                  <a:gd name="T66" fmla="*/ 29 w 148"/>
                  <a:gd name="T67" fmla="*/ 8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8" h="87">
                    <a:moveTo>
                      <a:pt x="29" y="86"/>
                    </a:moveTo>
                    <a:cubicBezTo>
                      <a:pt x="30" y="85"/>
                      <a:pt x="30" y="85"/>
                      <a:pt x="30" y="85"/>
                    </a:cubicBezTo>
                    <a:cubicBezTo>
                      <a:pt x="30" y="85"/>
                      <a:pt x="31" y="84"/>
                      <a:pt x="32" y="84"/>
                    </a:cubicBezTo>
                    <a:cubicBezTo>
                      <a:pt x="32" y="83"/>
                      <a:pt x="32" y="83"/>
                      <a:pt x="32" y="83"/>
                    </a:cubicBezTo>
                    <a:cubicBezTo>
                      <a:pt x="33" y="83"/>
                      <a:pt x="34" y="82"/>
                      <a:pt x="35" y="82"/>
                    </a:cubicBezTo>
                    <a:cubicBezTo>
                      <a:pt x="35" y="82"/>
                      <a:pt x="35" y="82"/>
                      <a:pt x="35" y="82"/>
                    </a:cubicBezTo>
                    <a:cubicBezTo>
                      <a:pt x="37" y="81"/>
                      <a:pt x="38" y="81"/>
                      <a:pt x="39" y="80"/>
                    </a:cubicBezTo>
                    <a:cubicBezTo>
                      <a:pt x="39" y="80"/>
                      <a:pt x="39" y="80"/>
                      <a:pt x="39" y="80"/>
                    </a:cubicBezTo>
                    <a:cubicBezTo>
                      <a:pt x="40" y="80"/>
                      <a:pt x="42" y="79"/>
                      <a:pt x="43" y="79"/>
                    </a:cubicBezTo>
                    <a:cubicBezTo>
                      <a:pt x="43" y="79"/>
                      <a:pt x="44" y="79"/>
                      <a:pt x="44" y="79"/>
                    </a:cubicBezTo>
                    <a:cubicBezTo>
                      <a:pt x="46" y="78"/>
                      <a:pt x="47" y="78"/>
                      <a:pt x="49" y="77"/>
                    </a:cubicBezTo>
                    <a:cubicBezTo>
                      <a:pt x="57" y="75"/>
                      <a:pt x="61" y="74"/>
                      <a:pt x="64" y="72"/>
                    </a:cubicBezTo>
                    <a:cubicBezTo>
                      <a:pt x="67" y="70"/>
                      <a:pt x="70" y="69"/>
                      <a:pt x="77" y="70"/>
                    </a:cubicBezTo>
                    <a:cubicBezTo>
                      <a:pt x="78" y="71"/>
                      <a:pt x="79" y="71"/>
                      <a:pt x="80" y="71"/>
                    </a:cubicBezTo>
                    <a:cubicBezTo>
                      <a:pt x="84" y="72"/>
                      <a:pt x="86" y="74"/>
                      <a:pt x="88" y="75"/>
                    </a:cubicBezTo>
                    <a:cubicBezTo>
                      <a:pt x="89" y="76"/>
                      <a:pt x="90" y="76"/>
                      <a:pt x="91" y="76"/>
                    </a:cubicBezTo>
                    <a:cubicBezTo>
                      <a:pt x="93" y="78"/>
                      <a:pt x="95" y="78"/>
                      <a:pt x="99" y="78"/>
                    </a:cubicBezTo>
                    <a:cubicBezTo>
                      <a:pt x="102" y="78"/>
                      <a:pt x="104" y="78"/>
                      <a:pt x="105" y="78"/>
                    </a:cubicBezTo>
                    <a:cubicBezTo>
                      <a:pt x="105" y="78"/>
                      <a:pt x="107" y="77"/>
                      <a:pt x="108" y="76"/>
                    </a:cubicBezTo>
                    <a:cubicBezTo>
                      <a:pt x="108" y="76"/>
                      <a:pt x="108" y="76"/>
                      <a:pt x="108" y="76"/>
                    </a:cubicBezTo>
                    <a:cubicBezTo>
                      <a:pt x="110" y="74"/>
                      <a:pt x="112" y="73"/>
                      <a:pt x="115" y="71"/>
                    </a:cubicBezTo>
                    <a:cubicBezTo>
                      <a:pt x="116" y="70"/>
                      <a:pt x="117" y="69"/>
                      <a:pt x="118" y="69"/>
                    </a:cubicBezTo>
                    <a:cubicBezTo>
                      <a:pt x="123" y="65"/>
                      <a:pt x="126" y="64"/>
                      <a:pt x="128" y="63"/>
                    </a:cubicBezTo>
                    <a:cubicBezTo>
                      <a:pt x="131" y="61"/>
                      <a:pt x="132" y="61"/>
                      <a:pt x="138" y="52"/>
                    </a:cubicBezTo>
                    <a:cubicBezTo>
                      <a:pt x="141" y="47"/>
                      <a:pt x="144" y="44"/>
                      <a:pt x="145" y="42"/>
                    </a:cubicBezTo>
                    <a:cubicBezTo>
                      <a:pt x="148" y="39"/>
                      <a:pt x="148" y="39"/>
                      <a:pt x="148" y="36"/>
                    </a:cubicBezTo>
                    <a:cubicBezTo>
                      <a:pt x="148" y="35"/>
                      <a:pt x="148" y="35"/>
                      <a:pt x="148" y="35"/>
                    </a:cubicBezTo>
                    <a:cubicBezTo>
                      <a:pt x="148" y="34"/>
                      <a:pt x="147" y="30"/>
                      <a:pt x="146" y="27"/>
                    </a:cubicBezTo>
                    <a:cubicBezTo>
                      <a:pt x="146" y="26"/>
                      <a:pt x="145" y="25"/>
                      <a:pt x="145" y="25"/>
                    </a:cubicBezTo>
                    <a:cubicBezTo>
                      <a:pt x="145" y="24"/>
                      <a:pt x="145" y="24"/>
                      <a:pt x="145" y="24"/>
                    </a:cubicBezTo>
                    <a:cubicBezTo>
                      <a:pt x="145" y="23"/>
                      <a:pt x="144" y="22"/>
                      <a:pt x="144" y="22"/>
                    </a:cubicBezTo>
                    <a:cubicBezTo>
                      <a:pt x="144" y="21"/>
                      <a:pt x="144" y="21"/>
                      <a:pt x="144" y="21"/>
                    </a:cubicBezTo>
                    <a:cubicBezTo>
                      <a:pt x="144" y="20"/>
                      <a:pt x="144" y="19"/>
                      <a:pt x="143" y="19"/>
                    </a:cubicBezTo>
                    <a:cubicBezTo>
                      <a:pt x="143" y="18"/>
                      <a:pt x="143" y="18"/>
                      <a:pt x="143" y="18"/>
                    </a:cubicBezTo>
                    <a:cubicBezTo>
                      <a:pt x="143" y="17"/>
                      <a:pt x="143" y="16"/>
                      <a:pt x="143" y="15"/>
                    </a:cubicBezTo>
                    <a:cubicBezTo>
                      <a:pt x="142" y="15"/>
                      <a:pt x="142" y="15"/>
                      <a:pt x="142" y="15"/>
                    </a:cubicBezTo>
                    <a:cubicBezTo>
                      <a:pt x="142" y="14"/>
                      <a:pt x="142" y="13"/>
                      <a:pt x="142" y="12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0"/>
                      <a:pt x="142" y="9"/>
                      <a:pt x="141" y="8"/>
                    </a:cubicBezTo>
                    <a:cubicBezTo>
                      <a:pt x="141" y="8"/>
                      <a:pt x="141" y="8"/>
                      <a:pt x="141" y="8"/>
                    </a:cubicBezTo>
                    <a:cubicBezTo>
                      <a:pt x="141" y="7"/>
                      <a:pt x="141" y="6"/>
                      <a:pt x="141" y="4"/>
                    </a:cubicBezTo>
                    <a:cubicBezTo>
                      <a:pt x="141" y="4"/>
                      <a:pt x="141" y="4"/>
                      <a:pt x="141" y="4"/>
                    </a:cubicBezTo>
                    <a:cubicBezTo>
                      <a:pt x="141" y="3"/>
                      <a:pt x="141" y="2"/>
                      <a:pt x="142" y="1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40" y="1"/>
                      <a:pt x="138" y="1"/>
                      <a:pt x="137" y="1"/>
                    </a:cubicBezTo>
                    <a:cubicBezTo>
                      <a:pt x="136" y="1"/>
                      <a:pt x="136" y="1"/>
                      <a:pt x="136" y="1"/>
                    </a:cubicBezTo>
                    <a:cubicBezTo>
                      <a:pt x="135" y="1"/>
                      <a:pt x="134" y="1"/>
                      <a:pt x="130" y="5"/>
                    </a:cubicBezTo>
                    <a:cubicBezTo>
                      <a:pt x="126" y="8"/>
                      <a:pt x="125" y="10"/>
                      <a:pt x="124" y="13"/>
                    </a:cubicBezTo>
                    <a:cubicBezTo>
                      <a:pt x="123" y="18"/>
                      <a:pt x="120" y="21"/>
                      <a:pt x="112" y="23"/>
                    </a:cubicBezTo>
                    <a:cubicBezTo>
                      <a:pt x="110" y="23"/>
                      <a:pt x="107" y="24"/>
                      <a:pt x="105" y="24"/>
                    </a:cubicBezTo>
                    <a:cubicBezTo>
                      <a:pt x="106" y="26"/>
                      <a:pt x="106" y="28"/>
                      <a:pt x="107" y="30"/>
                    </a:cubicBezTo>
                    <a:cubicBezTo>
                      <a:pt x="110" y="38"/>
                      <a:pt x="112" y="45"/>
                      <a:pt x="110" y="49"/>
                    </a:cubicBezTo>
                    <a:cubicBezTo>
                      <a:pt x="109" y="51"/>
                      <a:pt x="107" y="53"/>
                      <a:pt x="104" y="53"/>
                    </a:cubicBezTo>
                    <a:cubicBezTo>
                      <a:pt x="102" y="53"/>
                      <a:pt x="99" y="53"/>
                      <a:pt x="96" y="51"/>
                    </a:cubicBezTo>
                    <a:cubicBezTo>
                      <a:pt x="88" y="48"/>
                      <a:pt x="85" y="46"/>
                      <a:pt x="83" y="44"/>
                    </a:cubicBezTo>
                    <a:cubicBezTo>
                      <a:pt x="82" y="42"/>
                      <a:pt x="81" y="41"/>
                      <a:pt x="72" y="40"/>
                    </a:cubicBezTo>
                    <a:cubicBezTo>
                      <a:pt x="65" y="39"/>
                      <a:pt x="62" y="36"/>
                      <a:pt x="60" y="33"/>
                    </a:cubicBezTo>
                    <a:cubicBezTo>
                      <a:pt x="57" y="34"/>
                      <a:pt x="52" y="37"/>
                      <a:pt x="51" y="38"/>
                    </a:cubicBezTo>
                    <a:cubicBezTo>
                      <a:pt x="38" y="46"/>
                      <a:pt x="33" y="51"/>
                      <a:pt x="29" y="55"/>
                    </a:cubicBezTo>
                    <a:cubicBezTo>
                      <a:pt x="27" y="57"/>
                      <a:pt x="25" y="60"/>
                      <a:pt x="21" y="61"/>
                    </a:cubicBezTo>
                    <a:cubicBezTo>
                      <a:pt x="19" y="63"/>
                      <a:pt x="16" y="63"/>
                      <a:pt x="14" y="63"/>
                    </a:cubicBezTo>
                    <a:cubicBezTo>
                      <a:pt x="13" y="63"/>
                      <a:pt x="13" y="63"/>
                      <a:pt x="13" y="63"/>
                    </a:cubicBezTo>
                    <a:cubicBezTo>
                      <a:pt x="13" y="63"/>
                      <a:pt x="12" y="65"/>
                      <a:pt x="10" y="69"/>
                    </a:cubicBezTo>
                    <a:cubicBezTo>
                      <a:pt x="7" y="76"/>
                      <a:pt x="4" y="81"/>
                      <a:pt x="1" y="85"/>
                    </a:cubicBezTo>
                    <a:cubicBezTo>
                      <a:pt x="0" y="85"/>
                      <a:pt x="0" y="86"/>
                      <a:pt x="0" y="87"/>
                    </a:cubicBezTo>
                    <a:cubicBezTo>
                      <a:pt x="3" y="87"/>
                      <a:pt x="8" y="87"/>
                      <a:pt x="12" y="87"/>
                    </a:cubicBezTo>
                    <a:cubicBezTo>
                      <a:pt x="19" y="87"/>
                      <a:pt x="25" y="87"/>
                      <a:pt x="26" y="87"/>
                    </a:cubicBezTo>
                    <a:cubicBezTo>
                      <a:pt x="27" y="86"/>
                      <a:pt x="28" y="86"/>
                      <a:pt x="29" y="8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2">
                <a:extLst>
                  <a:ext uri="{FF2B5EF4-FFF2-40B4-BE49-F238E27FC236}">
                    <a16:creationId xmlns:a16="http://schemas.microsoft.com/office/drawing/2014/main" id="{3A93378C-C4EE-47E8-AB77-A15BFBAFB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50288" y="1820863"/>
                <a:ext cx="3175" cy="3175"/>
              </a:xfrm>
              <a:custGeom>
                <a:avLst/>
                <a:gdLst>
                  <a:gd name="T0" fmla="*/ 1 w 2"/>
                  <a:gd name="T1" fmla="*/ 0 h 2"/>
                  <a:gd name="T2" fmla="*/ 0 w 2"/>
                  <a:gd name="T3" fmla="*/ 1 h 2"/>
                  <a:gd name="T4" fmla="*/ 0 w 2"/>
                  <a:gd name="T5" fmla="*/ 1 h 2"/>
                  <a:gd name="T6" fmla="*/ 2 w 2"/>
                  <a:gd name="T7" fmla="*/ 2 h 2"/>
                  <a:gd name="T8" fmla="*/ 2 w 2"/>
                  <a:gd name="T9" fmla="*/ 2 h 2"/>
                  <a:gd name="T10" fmla="*/ 1 w 2"/>
                  <a:gd name="T11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3">
                <a:extLst>
                  <a:ext uri="{FF2B5EF4-FFF2-40B4-BE49-F238E27FC236}">
                    <a16:creationId xmlns:a16="http://schemas.microsoft.com/office/drawing/2014/main" id="{689BD11A-720A-4AE5-81DC-8079D9D996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6550" y="2805113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4">
                <a:extLst>
                  <a:ext uri="{FF2B5EF4-FFF2-40B4-BE49-F238E27FC236}">
                    <a16:creationId xmlns:a16="http://schemas.microsoft.com/office/drawing/2014/main" id="{D797D0C0-9833-4FA6-B400-D63A7E678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7163" y="3463925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5">
                <a:extLst>
                  <a:ext uri="{FF2B5EF4-FFF2-40B4-BE49-F238E27FC236}">
                    <a16:creationId xmlns:a16="http://schemas.microsoft.com/office/drawing/2014/main" id="{94362483-38AC-4C2B-ADAD-63273B4FD3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2563" y="2797175"/>
                <a:ext cx="79375" cy="206375"/>
              </a:xfrm>
              <a:custGeom>
                <a:avLst/>
                <a:gdLst>
                  <a:gd name="T0" fmla="*/ 39 w 44"/>
                  <a:gd name="T1" fmla="*/ 105 h 115"/>
                  <a:gd name="T2" fmla="*/ 42 w 44"/>
                  <a:gd name="T3" fmla="*/ 99 h 115"/>
                  <a:gd name="T4" fmla="*/ 43 w 44"/>
                  <a:gd name="T5" fmla="*/ 99 h 115"/>
                  <a:gd name="T6" fmla="*/ 43 w 44"/>
                  <a:gd name="T7" fmla="*/ 99 h 115"/>
                  <a:gd name="T8" fmla="*/ 44 w 44"/>
                  <a:gd name="T9" fmla="*/ 86 h 115"/>
                  <a:gd name="T10" fmla="*/ 43 w 44"/>
                  <a:gd name="T11" fmla="*/ 85 h 115"/>
                  <a:gd name="T12" fmla="*/ 36 w 44"/>
                  <a:gd name="T13" fmla="*/ 75 h 115"/>
                  <a:gd name="T14" fmla="*/ 35 w 44"/>
                  <a:gd name="T15" fmla="*/ 63 h 115"/>
                  <a:gd name="T16" fmla="*/ 36 w 44"/>
                  <a:gd name="T17" fmla="*/ 62 h 115"/>
                  <a:gd name="T18" fmla="*/ 35 w 44"/>
                  <a:gd name="T19" fmla="*/ 60 h 115"/>
                  <a:gd name="T20" fmla="*/ 35 w 44"/>
                  <a:gd name="T21" fmla="*/ 60 h 115"/>
                  <a:gd name="T22" fmla="*/ 33 w 44"/>
                  <a:gd name="T23" fmla="*/ 60 h 115"/>
                  <a:gd name="T24" fmla="*/ 25 w 44"/>
                  <a:gd name="T25" fmla="*/ 57 h 115"/>
                  <a:gd name="T26" fmla="*/ 18 w 44"/>
                  <a:gd name="T27" fmla="*/ 50 h 115"/>
                  <a:gd name="T28" fmla="*/ 14 w 44"/>
                  <a:gd name="T29" fmla="*/ 31 h 115"/>
                  <a:gd name="T30" fmla="*/ 15 w 44"/>
                  <a:gd name="T31" fmla="*/ 26 h 115"/>
                  <a:gd name="T32" fmla="*/ 14 w 44"/>
                  <a:gd name="T33" fmla="*/ 3 h 115"/>
                  <a:gd name="T34" fmla="*/ 14 w 44"/>
                  <a:gd name="T35" fmla="*/ 0 h 115"/>
                  <a:gd name="T36" fmla="*/ 1 w 44"/>
                  <a:gd name="T37" fmla="*/ 25 h 115"/>
                  <a:gd name="T38" fmla="*/ 0 w 44"/>
                  <a:gd name="T39" fmla="*/ 26 h 115"/>
                  <a:gd name="T40" fmla="*/ 0 w 44"/>
                  <a:gd name="T41" fmla="*/ 27 h 115"/>
                  <a:gd name="T42" fmla="*/ 14 w 44"/>
                  <a:gd name="T43" fmla="*/ 48 h 115"/>
                  <a:gd name="T44" fmla="*/ 23 w 44"/>
                  <a:gd name="T45" fmla="*/ 65 h 115"/>
                  <a:gd name="T46" fmla="*/ 23 w 44"/>
                  <a:gd name="T47" fmla="*/ 73 h 115"/>
                  <a:gd name="T48" fmla="*/ 26 w 44"/>
                  <a:gd name="T49" fmla="*/ 77 h 115"/>
                  <a:gd name="T50" fmla="*/ 31 w 44"/>
                  <a:gd name="T51" fmla="*/ 81 h 115"/>
                  <a:gd name="T52" fmla="*/ 35 w 44"/>
                  <a:gd name="T53" fmla="*/ 83 h 115"/>
                  <a:gd name="T54" fmla="*/ 35 w 44"/>
                  <a:gd name="T55" fmla="*/ 92 h 115"/>
                  <a:gd name="T56" fmla="*/ 33 w 44"/>
                  <a:gd name="T57" fmla="*/ 97 h 115"/>
                  <a:gd name="T58" fmla="*/ 32 w 44"/>
                  <a:gd name="T59" fmla="*/ 101 h 115"/>
                  <a:gd name="T60" fmla="*/ 30 w 44"/>
                  <a:gd name="T61" fmla="*/ 105 h 115"/>
                  <a:gd name="T62" fmla="*/ 32 w 44"/>
                  <a:gd name="T63" fmla="*/ 110 h 115"/>
                  <a:gd name="T64" fmla="*/ 32 w 44"/>
                  <a:gd name="T65" fmla="*/ 110 h 115"/>
                  <a:gd name="T66" fmla="*/ 34 w 44"/>
                  <a:gd name="T67" fmla="*/ 111 h 115"/>
                  <a:gd name="T68" fmla="*/ 42 w 44"/>
                  <a:gd name="T69" fmla="*/ 115 h 115"/>
                  <a:gd name="T70" fmla="*/ 44 w 44"/>
                  <a:gd name="T71" fmla="*/ 115 h 115"/>
                  <a:gd name="T72" fmla="*/ 41 w 44"/>
                  <a:gd name="T73" fmla="*/ 112 h 115"/>
                  <a:gd name="T74" fmla="*/ 39 w 44"/>
                  <a:gd name="T75" fmla="*/ 10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115">
                    <a:moveTo>
                      <a:pt x="39" y="105"/>
                    </a:moveTo>
                    <a:cubicBezTo>
                      <a:pt x="40" y="102"/>
                      <a:pt x="42" y="100"/>
                      <a:pt x="42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91"/>
                      <a:pt x="44" y="87"/>
                      <a:pt x="44" y="86"/>
                    </a:cubicBezTo>
                    <a:cubicBezTo>
                      <a:pt x="43" y="86"/>
                      <a:pt x="43" y="85"/>
                      <a:pt x="43" y="85"/>
                    </a:cubicBezTo>
                    <a:cubicBezTo>
                      <a:pt x="40" y="83"/>
                      <a:pt x="39" y="81"/>
                      <a:pt x="36" y="75"/>
                    </a:cubicBezTo>
                    <a:cubicBezTo>
                      <a:pt x="33" y="69"/>
                      <a:pt x="34" y="66"/>
                      <a:pt x="35" y="63"/>
                    </a:cubicBezTo>
                    <a:cubicBezTo>
                      <a:pt x="36" y="62"/>
                      <a:pt x="36" y="62"/>
                      <a:pt x="36" y="62"/>
                    </a:cubicBezTo>
                    <a:cubicBezTo>
                      <a:pt x="36" y="62"/>
                      <a:pt x="36" y="62"/>
                      <a:pt x="35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34" y="60"/>
                      <a:pt x="34" y="60"/>
                      <a:pt x="33" y="60"/>
                    </a:cubicBezTo>
                    <a:cubicBezTo>
                      <a:pt x="30" y="60"/>
                      <a:pt x="28" y="59"/>
                      <a:pt x="25" y="57"/>
                    </a:cubicBezTo>
                    <a:cubicBezTo>
                      <a:pt x="20" y="54"/>
                      <a:pt x="18" y="53"/>
                      <a:pt x="18" y="50"/>
                    </a:cubicBezTo>
                    <a:cubicBezTo>
                      <a:pt x="16" y="46"/>
                      <a:pt x="14" y="40"/>
                      <a:pt x="14" y="31"/>
                    </a:cubicBezTo>
                    <a:cubicBezTo>
                      <a:pt x="14" y="29"/>
                      <a:pt x="14" y="28"/>
                      <a:pt x="15" y="26"/>
                    </a:cubicBezTo>
                    <a:cubicBezTo>
                      <a:pt x="15" y="19"/>
                      <a:pt x="15" y="15"/>
                      <a:pt x="14" y="3"/>
                    </a:cubicBezTo>
                    <a:cubicBezTo>
                      <a:pt x="14" y="2"/>
                      <a:pt x="14" y="1"/>
                      <a:pt x="14" y="0"/>
                    </a:cubicBezTo>
                    <a:cubicBezTo>
                      <a:pt x="9" y="8"/>
                      <a:pt x="4" y="18"/>
                      <a:pt x="1" y="25"/>
                    </a:cubicBezTo>
                    <a:cubicBezTo>
                      <a:pt x="0" y="25"/>
                      <a:pt x="0" y="26"/>
                      <a:pt x="0" y="26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1" y="27"/>
                      <a:pt x="7" y="39"/>
                      <a:pt x="14" y="48"/>
                    </a:cubicBezTo>
                    <a:cubicBezTo>
                      <a:pt x="20" y="55"/>
                      <a:pt x="23" y="61"/>
                      <a:pt x="23" y="65"/>
                    </a:cubicBezTo>
                    <a:cubicBezTo>
                      <a:pt x="23" y="73"/>
                      <a:pt x="23" y="73"/>
                      <a:pt x="23" y="73"/>
                    </a:cubicBezTo>
                    <a:cubicBezTo>
                      <a:pt x="23" y="74"/>
                      <a:pt x="24" y="75"/>
                      <a:pt x="26" y="77"/>
                    </a:cubicBezTo>
                    <a:cubicBezTo>
                      <a:pt x="29" y="81"/>
                      <a:pt x="30" y="81"/>
                      <a:pt x="31" y="81"/>
                    </a:cubicBezTo>
                    <a:cubicBezTo>
                      <a:pt x="32" y="81"/>
                      <a:pt x="34" y="81"/>
                      <a:pt x="35" y="83"/>
                    </a:cubicBezTo>
                    <a:cubicBezTo>
                      <a:pt x="37" y="86"/>
                      <a:pt x="36" y="88"/>
                      <a:pt x="35" y="92"/>
                    </a:cubicBezTo>
                    <a:cubicBezTo>
                      <a:pt x="34" y="95"/>
                      <a:pt x="33" y="97"/>
                      <a:pt x="33" y="97"/>
                    </a:cubicBezTo>
                    <a:cubicBezTo>
                      <a:pt x="33" y="98"/>
                      <a:pt x="33" y="99"/>
                      <a:pt x="32" y="101"/>
                    </a:cubicBezTo>
                    <a:cubicBezTo>
                      <a:pt x="31" y="103"/>
                      <a:pt x="30" y="104"/>
                      <a:pt x="30" y="105"/>
                    </a:cubicBezTo>
                    <a:cubicBezTo>
                      <a:pt x="31" y="106"/>
                      <a:pt x="32" y="108"/>
                      <a:pt x="32" y="110"/>
                    </a:cubicBezTo>
                    <a:cubicBezTo>
                      <a:pt x="32" y="110"/>
                      <a:pt x="32" y="110"/>
                      <a:pt x="32" y="110"/>
                    </a:cubicBezTo>
                    <a:cubicBezTo>
                      <a:pt x="33" y="111"/>
                      <a:pt x="33" y="111"/>
                      <a:pt x="34" y="111"/>
                    </a:cubicBezTo>
                    <a:cubicBezTo>
                      <a:pt x="36" y="113"/>
                      <a:pt x="39" y="114"/>
                      <a:pt x="42" y="115"/>
                    </a:cubicBezTo>
                    <a:cubicBezTo>
                      <a:pt x="43" y="115"/>
                      <a:pt x="43" y="115"/>
                      <a:pt x="44" y="115"/>
                    </a:cubicBezTo>
                    <a:cubicBezTo>
                      <a:pt x="41" y="112"/>
                      <a:pt x="41" y="112"/>
                      <a:pt x="41" y="112"/>
                    </a:cubicBezTo>
                    <a:cubicBezTo>
                      <a:pt x="40" y="110"/>
                      <a:pt x="39" y="108"/>
                      <a:pt x="39" y="10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6">
                <a:extLst>
                  <a:ext uri="{FF2B5EF4-FFF2-40B4-BE49-F238E27FC236}">
                    <a16:creationId xmlns:a16="http://schemas.microsoft.com/office/drawing/2014/main" id="{1CC40C99-4268-4306-AAC6-6BEFF7127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4850" y="1624013"/>
                <a:ext cx="912813" cy="635000"/>
              </a:xfrm>
              <a:custGeom>
                <a:avLst/>
                <a:gdLst>
                  <a:gd name="T0" fmla="*/ 23 w 507"/>
                  <a:gd name="T1" fmla="*/ 0 h 352"/>
                  <a:gd name="T2" fmla="*/ 21 w 507"/>
                  <a:gd name="T3" fmla="*/ 3 h 352"/>
                  <a:gd name="T4" fmla="*/ 19 w 507"/>
                  <a:gd name="T5" fmla="*/ 6 h 352"/>
                  <a:gd name="T6" fmla="*/ 17 w 507"/>
                  <a:gd name="T7" fmla="*/ 9 h 352"/>
                  <a:gd name="T8" fmla="*/ 15 w 507"/>
                  <a:gd name="T9" fmla="*/ 12 h 352"/>
                  <a:gd name="T10" fmla="*/ 13 w 507"/>
                  <a:gd name="T11" fmla="*/ 15 h 352"/>
                  <a:gd name="T12" fmla="*/ 11 w 507"/>
                  <a:gd name="T13" fmla="*/ 19 h 352"/>
                  <a:gd name="T14" fmla="*/ 9 w 507"/>
                  <a:gd name="T15" fmla="*/ 23 h 352"/>
                  <a:gd name="T16" fmla="*/ 7 w 507"/>
                  <a:gd name="T17" fmla="*/ 26 h 352"/>
                  <a:gd name="T18" fmla="*/ 6 w 507"/>
                  <a:gd name="T19" fmla="*/ 30 h 352"/>
                  <a:gd name="T20" fmla="*/ 5 w 507"/>
                  <a:gd name="T21" fmla="*/ 34 h 352"/>
                  <a:gd name="T22" fmla="*/ 4 w 507"/>
                  <a:gd name="T23" fmla="*/ 38 h 352"/>
                  <a:gd name="T24" fmla="*/ 3 w 507"/>
                  <a:gd name="T25" fmla="*/ 41 h 352"/>
                  <a:gd name="T26" fmla="*/ 3 w 507"/>
                  <a:gd name="T27" fmla="*/ 45 h 352"/>
                  <a:gd name="T28" fmla="*/ 3 w 507"/>
                  <a:gd name="T29" fmla="*/ 49 h 352"/>
                  <a:gd name="T30" fmla="*/ 5 w 507"/>
                  <a:gd name="T31" fmla="*/ 55 h 352"/>
                  <a:gd name="T32" fmla="*/ 9 w 507"/>
                  <a:gd name="T33" fmla="*/ 88 h 352"/>
                  <a:gd name="T34" fmla="*/ 0 w 507"/>
                  <a:gd name="T35" fmla="*/ 96 h 352"/>
                  <a:gd name="T36" fmla="*/ 6 w 507"/>
                  <a:gd name="T37" fmla="*/ 111 h 352"/>
                  <a:gd name="T38" fmla="*/ 10 w 507"/>
                  <a:gd name="T39" fmla="*/ 115 h 352"/>
                  <a:gd name="T40" fmla="*/ 28 w 507"/>
                  <a:gd name="T41" fmla="*/ 132 h 352"/>
                  <a:gd name="T42" fmla="*/ 37 w 507"/>
                  <a:gd name="T43" fmla="*/ 167 h 352"/>
                  <a:gd name="T44" fmla="*/ 48 w 507"/>
                  <a:gd name="T45" fmla="*/ 169 h 352"/>
                  <a:gd name="T46" fmla="*/ 70 w 507"/>
                  <a:gd name="T47" fmla="*/ 170 h 352"/>
                  <a:gd name="T48" fmla="*/ 78 w 507"/>
                  <a:gd name="T49" fmla="*/ 176 h 352"/>
                  <a:gd name="T50" fmla="*/ 62 w 507"/>
                  <a:gd name="T51" fmla="*/ 194 h 352"/>
                  <a:gd name="T52" fmla="*/ 47 w 507"/>
                  <a:gd name="T53" fmla="*/ 205 h 352"/>
                  <a:gd name="T54" fmla="*/ 44 w 507"/>
                  <a:gd name="T55" fmla="*/ 201 h 352"/>
                  <a:gd name="T56" fmla="*/ 45 w 507"/>
                  <a:gd name="T57" fmla="*/ 206 h 352"/>
                  <a:gd name="T58" fmla="*/ 35 w 507"/>
                  <a:gd name="T59" fmla="*/ 212 h 352"/>
                  <a:gd name="T60" fmla="*/ 30 w 507"/>
                  <a:gd name="T61" fmla="*/ 221 h 352"/>
                  <a:gd name="T62" fmla="*/ 31 w 507"/>
                  <a:gd name="T63" fmla="*/ 227 h 352"/>
                  <a:gd name="T64" fmla="*/ 51 w 507"/>
                  <a:gd name="T65" fmla="*/ 234 h 352"/>
                  <a:gd name="T66" fmla="*/ 70 w 507"/>
                  <a:gd name="T67" fmla="*/ 267 h 352"/>
                  <a:gd name="T68" fmla="*/ 79 w 507"/>
                  <a:gd name="T69" fmla="*/ 317 h 352"/>
                  <a:gd name="T70" fmla="*/ 90 w 507"/>
                  <a:gd name="T71" fmla="*/ 325 h 352"/>
                  <a:gd name="T72" fmla="*/ 101 w 507"/>
                  <a:gd name="T73" fmla="*/ 322 h 352"/>
                  <a:gd name="T74" fmla="*/ 121 w 507"/>
                  <a:gd name="T75" fmla="*/ 320 h 352"/>
                  <a:gd name="T76" fmla="*/ 126 w 507"/>
                  <a:gd name="T77" fmla="*/ 320 h 352"/>
                  <a:gd name="T78" fmla="*/ 131 w 507"/>
                  <a:gd name="T79" fmla="*/ 320 h 352"/>
                  <a:gd name="T80" fmla="*/ 137 w 507"/>
                  <a:gd name="T81" fmla="*/ 320 h 352"/>
                  <a:gd name="T82" fmla="*/ 143 w 507"/>
                  <a:gd name="T83" fmla="*/ 321 h 352"/>
                  <a:gd name="T84" fmla="*/ 147 w 507"/>
                  <a:gd name="T85" fmla="*/ 321 h 352"/>
                  <a:gd name="T86" fmla="*/ 150 w 507"/>
                  <a:gd name="T87" fmla="*/ 322 h 352"/>
                  <a:gd name="T88" fmla="*/ 150 w 507"/>
                  <a:gd name="T89" fmla="*/ 320 h 352"/>
                  <a:gd name="T90" fmla="*/ 152 w 507"/>
                  <a:gd name="T91" fmla="*/ 317 h 352"/>
                  <a:gd name="T92" fmla="*/ 159 w 507"/>
                  <a:gd name="T93" fmla="*/ 306 h 352"/>
                  <a:gd name="T94" fmla="*/ 177 w 507"/>
                  <a:gd name="T95" fmla="*/ 290 h 352"/>
                  <a:gd name="T96" fmla="*/ 218 w 507"/>
                  <a:gd name="T97" fmla="*/ 302 h 352"/>
                  <a:gd name="T98" fmla="*/ 265 w 507"/>
                  <a:gd name="T99" fmla="*/ 310 h 352"/>
                  <a:gd name="T100" fmla="*/ 274 w 507"/>
                  <a:gd name="T101" fmla="*/ 310 h 352"/>
                  <a:gd name="T102" fmla="*/ 288 w 507"/>
                  <a:gd name="T103" fmla="*/ 308 h 352"/>
                  <a:gd name="T104" fmla="*/ 314 w 507"/>
                  <a:gd name="T105" fmla="*/ 297 h 352"/>
                  <a:gd name="T106" fmla="*/ 340 w 507"/>
                  <a:gd name="T107" fmla="*/ 307 h 352"/>
                  <a:gd name="T108" fmla="*/ 373 w 507"/>
                  <a:gd name="T109" fmla="*/ 324 h 352"/>
                  <a:gd name="T110" fmla="*/ 478 w 507"/>
                  <a:gd name="T111" fmla="*/ 352 h 352"/>
                  <a:gd name="T112" fmla="*/ 490 w 507"/>
                  <a:gd name="T113" fmla="*/ 301 h 352"/>
                  <a:gd name="T114" fmla="*/ 507 w 507"/>
                  <a:gd name="T115" fmla="*/ 96 h 352"/>
                  <a:gd name="T116" fmla="*/ 98 w 507"/>
                  <a:gd name="T117" fmla="*/ 2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07" h="352">
                    <a:moveTo>
                      <a:pt x="98" y="21"/>
                    </a:moveTo>
                    <a:cubicBezTo>
                      <a:pt x="84" y="17"/>
                      <a:pt x="59" y="10"/>
                      <a:pt x="23" y="0"/>
                    </a:cubicBezTo>
                    <a:cubicBezTo>
                      <a:pt x="22" y="0"/>
                      <a:pt x="22" y="1"/>
                      <a:pt x="21" y="2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4"/>
                      <a:pt x="20" y="4"/>
                    </a:cubicBezTo>
                    <a:cubicBezTo>
                      <a:pt x="19" y="5"/>
                      <a:pt x="19" y="5"/>
                      <a:pt x="19" y="6"/>
                    </a:cubicBezTo>
                    <a:cubicBezTo>
                      <a:pt x="18" y="6"/>
                      <a:pt x="18" y="7"/>
                      <a:pt x="18" y="7"/>
                    </a:cubicBezTo>
                    <a:cubicBezTo>
                      <a:pt x="17" y="8"/>
                      <a:pt x="17" y="8"/>
                      <a:pt x="17" y="9"/>
                    </a:cubicBezTo>
                    <a:cubicBezTo>
                      <a:pt x="16" y="9"/>
                      <a:pt x="16" y="10"/>
                      <a:pt x="16" y="10"/>
                    </a:cubicBezTo>
                    <a:cubicBezTo>
                      <a:pt x="15" y="11"/>
                      <a:pt x="15" y="11"/>
                      <a:pt x="15" y="12"/>
                    </a:cubicBezTo>
                    <a:cubicBezTo>
                      <a:pt x="14" y="12"/>
                      <a:pt x="14" y="13"/>
                      <a:pt x="14" y="14"/>
                    </a:cubicBezTo>
                    <a:cubicBezTo>
                      <a:pt x="13" y="14"/>
                      <a:pt x="13" y="15"/>
                      <a:pt x="13" y="15"/>
                    </a:cubicBezTo>
                    <a:cubicBezTo>
                      <a:pt x="12" y="16"/>
                      <a:pt x="12" y="17"/>
                      <a:pt x="12" y="17"/>
                    </a:cubicBezTo>
                    <a:cubicBezTo>
                      <a:pt x="11" y="18"/>
                      <a:pt x="11" y="18"/>
                      <a:pt x="11" y="19"/>
                    </a:cubicBezTo>
                    <a:cubicBezTo>
                      <a:pt x="11" y="19"/>
                      <a:pt x="10" y="20"/>
                      <a:pt x="10" y="21"/>
                    </a:cubicBezTo>
                    <a:cubicBezTo>
                      <a:pt x="10" y="21"/>
                      <a:pt x="9" y="22"/>
                      <a:pt x="9" y="23"/>
                    </a:cubicBezTo>
                    <a:cubicBezTo>
                      <a:pt x="9" y="23"/>
                      <a:pt x="8" y="24"/>
                      <a:pt x="8" y="25"/>
                    </a:cubicBezTo>
                    <a:cubicBezTo>
                      <a:pt x="8" y="25"/>
                      <a:pt x="8" y="26"/>
                      <a:pt x="7" y="26"/>
                    </a:cubicBezTo>
                    <a:cubicBezTo>
                      <a:pt x="7" y="27"/>
                      <a:pt x="7" y="28"/>
                      <a:pt x="7" y="28"/>
                    </a:cubicBezTo>
                    <a:cubicBezTo>
                      <a:pt x="6" y="29"/>
                      <a:pt x="6" y="30"/>
                      <a:pt x="6" y="30"/>
                    </a:cubicBezTo>
                    <a:cubicBezTo>
                      <a:pt x="6" y="31"/>
                      <a:pt x="5" y="32"/>
                      <a:pt x="5" y="32"/>
                    </a:cubicBezTo>
                    <a:cubicBezTo>
                      <a:pt x="5" y="33"/>
                      <a:pt x="5" y="33"/>
                      <a:pt x="5" y="34"/>
                    </a:cubicBezTo>
                    <a:cubicBezTo>
                      <a:pt x="5" y="35"/>
                      <a:pt x="4" y="35"/>
                      <a:pt x="4" y="36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4" y="38"/>
                      <a:pt x="4" y="39"/>
                      <a:pt x="3" y="40"/>
                    </a:cubicBezTo>
                    <a:cubicBezTo>
                      <a:pt x="3" y="40"/>
                      <a:pt x="3" y="41"/>
                      <a:pt x="3" y="41"/>
                    </a:cubicBezTo>
                    <a:cubicBezTo>
                      <a:pt x="3" y="42"/>
                      <a:pt x="3" y="43"/>
                      <a:pt x="3" y="44"/>
                    </a:cubicBezTo>
                    <a:cubicBezTo>
                      <a:pt x="3" y="44"/>
                      <a:pt x="3" y="45"/>
                      <a:pt x="3" y="45"/>
                    </a:cubicBezTo>
                    <a:cubicBezTo>
                      <a:pt x="3" y="46"/>
                      <a:pt x="3" y="47"/>
                      <a:pt x="3" y="47"/>
                    </a:cubicBezTo>
                    <a:cubicBezTo>
                      <a:pt x="3" y="48"/>
                      <a:pt x="3" y="48"/>
                      <a:pt x="3" y="49"/>
                    </a:cubicBezTo>
                    <a:cubicBezTo>
                      <a:pt x="3" y="50"/>
                      <a:pt x="3" y="51"/>
                      <a:pt x="4" y="52"/>
                    </a:cubicBezTo>
                    <a:cubicBezTo>
                      <a:pt x="4" y="53"/>
                      <a:pt x="4" y="54"/>
                      <a:pt x="5" y="55"/>
                    </a:cubicBezTo>
                    <a:cubicBezTo>
                      <a:pt x="7" y="62"/>
                      <a:pt x="8" y="66"/>
                      <a:pt x="10" y="69"/>
                    </a:cubicBezTo>
                    <a:cubicBezTo>
                      <a:pt x="13" y="77"/>
                      <a:pt x="14" y="80"/>
                      <a:pt x="9" y="88"/>
                    </a:cubicBezTo>
                    <a:cubicBezTo>
                      <a:pt x="6" y="93"/>
                      <a:pt x="3" y="95"/>
                      <a:pt x="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" y="97"/>
                      <a:pt x="1" y="99"/>
                      <a:pt x="2" y="101"/>
                    </a:cubicBezTo>
                    <a:cubicBezTo>
                      <a:pt x="5" y="107"/>
                      <a:pt x="6" y="109"/>
                      <a:pt x="6" y="111"/>
                    </a:cubicBezTo>
                    <a:cubicBezTo>
                      <a:pt x="6" y="112"/>
                      <a:pt x="6" y="112"/>
                      <a:pt x="6" y="112"/>
                    </a:cubicBezTo>
                    <a:cubicBezTo>
                      <a:pt x="7" y="112"/>
                      <a:pt x="8" y="113"/>
                      <a:pt x="10" y="115"/>
                    </a:cubicBezTo>
                    <a:cubicBezTo>
                      <a:pt x="11" y="117"/>
                      <a:pt x="13" y="119"/>
                      <a:pt x="16" y="123"/>
                    </a:cubicBezTo>
                    <a:cubicBezTo>
                      <a:pt x="23" y="130"/>
                      <a:pt x="26" y="131"/>
                      <a:pt x="28" y="132"/>
                    </a:cubicBezTo>
                    <a:cubicBezTo>
                      <a:pt x="33" y="133"/>
                      <a:pt x="34" y="136"/>
                      <a:pt x="37" y="148"/>
                    </a:cubicBezTo>
                    <a:cubicBezTo>
                      <a:pt x="39" y="157"/>
                      <a:pt x="38" y="164"/>
                      <a:pt x="37" y="167"/>
                    </a:cubicBezTo>
                    <a:cubicBezTo>
                      <a:pt x="37" y="167"/>
                      <a:pt x="37" y="167"/>
                      <a:pt x="37" y="167"/>
                    </a:cubicBezTo>
                    <a:cubicBezTo>
                      <a:pt x="40" y="168"/>
                      <a:pt x="46" y="169"/>
                      <a:pt x="48" y="169"/>
                    </a:cubicBezTo>
                    <a:cubicBezTo>
                      <a:pt x="55" y="170"/>
                      <a:pt x="61" y="170"/>
                      <a:pt x="66" y="170"/>
                    </a:cubicBezTo>
                    <a:cubicBezTo>
                      <a:pt x="68" y="170"/>
                      <a:pt x="69" y="170"/>
                      <a:pt x="70" y="170"/>
                    </a:cubicBezTo>
                    <a:cubicBezTo>
                      <a:pt x="71" y="170"/>
                      <a:pt x="71" y="170"/>
                      <a:pt x="72" y="170"/>
                    </a:cubicBezTo>
                    <a:cubicBezTo>
                      <a:pt x="75" y="170"/>
                      <a:pt x="77" y="172"/>
                      <a:pt x="78" y="176"/>
                    </a:cubicBezTo>
                    <a:cubicBezTo>
                      <a:pt x="79" y="184"/>
                      <a:pt x="73" y="187"/>
                      <a:pt x="65" y="192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57" y="197"/>
                      <a:pt x="52" y="200"/>
                      <a:pt x="49" y="203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7" y="205"/>
                      <a:pt x="47" y="205"/>
                      <a:pt x="47" y="205"/>
                    </a:cubicBezTo>
                    <a:cubicBezTo>
                      <a:pt x="44" y="201"/>
                      <a:pt x="44" y="201"/>
                      <a:pt x="44" y="201"/>
                    </a:cubicBezTo>
                    <a:cubicBezTo>
                      <a:pt x="46" y="205"/>
                      <a:pt x="46" y="205"/>
                      <a:pt x="46" y="205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40" y="210"/>
                      <a:pt x="38" y="211"/>
                      <a:pt x="36" y="212"/>
                    </a:cubicBezTo>
                    <a:cubicBezTo>
                      <a:pt x="35" y="212"/>
                      <a:pt x="35" y="212"/>
                      <a:pt x="35" y="212"/>
                    </a:cubicBezTo>
                    <a:cubicBezTo>
                      <a:pt x="35" y="212"/>
                      <a:pt x="35" y="213"/>
                      <a:pt x="34" y="215"/>
                    </a:cubicBezTo>
                    <a:cubicBezTo>
                      <a:pt x="33" y="218"/>
                      <a:pt x="31" y="220"/>
                      <a:pt x="30" y="221"/>
                    </a:cubicBezTo>
                    <a:cubicBezTo>
                      <a:pt x="30" y="223"/>
                      <a:pt x="29" y="224"/>
                      <a:pt x="28" y="225"/>
                    </a:cubicBezTo>
                    <a:cubicBezTo>
                      <a:pt x="29" y="226"/>
                      <a:pt x="29" y="226"/>
                      <a:pt x="31" y="227"/>
                    </a:cubicBezTo>
                    <a:cubicBezTo>
                      <a:pt x="33" y="228"/>
                      <a:pt x="35" y="228"/>
                      <a:pt x="36" y="228"/>
                    </a:cubicBezTo>
                    <a:cubicBezTo>
                      <a:pt x="40" y="227"/>
                      <a:pt x="43" y="228"/>
                      <a:pt x="51" y="234"/>
                    </a:cubicBezTo>
                    <a:cubicBezTo>
                      <a:pt x="54" y="237"/>
                      <a:pt x="57" y="239"/>
                      <a:pt x="59" y="240"/>
                    </a:cubicBezTo>
                    <a:cubicBezTo>
                      <a:pt x="67" y="245"/>
                      <a:pt x="69" y="248"/>
                      <a:pt x="70" y="267"/>
                    </a:cubicBezTo>
                    <a:cubicBezTo>
                      <a:pt x="70" y="272"/>
                      <a:pt x="70" y="277"/>
                      <a:pt x="70" y="283"/>
                    </a:cubicBezTo>
                    <a:cubicBezTo>
                      <a:pt x="70" y="301"/>
                      <a:pt x="71" y="312"/>
                      <a:pt x="79" y="317"/>
                    </a:cubicBezTo>
                    <a:cubicBezTo>
                      <a:pt x="85" y="320"/>
                      <a:pt x="87" y="323"/>
                      <a:pt x="89" y="324"/>
                    </a:cubicBezTo>
                    <a:cubicBezTo>
                      <a:pt x="89" y="325"/>
                      <a:pt x="90" y="325"/>
                      <a:pt x="90" y="325"/>
                    </a:cubicBezTo>
                    <a:cubicBezTo>
                      <a:pt x="91" y="325"/>
                      <a:pt x="92" y="325"/>
                      <a:pt x="94" y="324"/>
                    </a:cubicBezTo>
                    <a:cubicBezTo>
                      <a:pt x="97" y="324"/>
                      <a:pt x="99" y="323"/>
                      <a:pt x="101" y="322"/>
                    </a:cubicBezTo>
                    <a:cubicBezTo>
                      <a:pt x="105" y="321"/>
                      <a:pt x="109" y="319"/>
                      <a:pt x="116" y="319"/>
                    </a:cubicBezTo>
                    <a:cubicBezTo>
                      <a:pt x="118" y="319"/>
                      <a:pt x="119" y="319"/>
                      <a:pt x="121" y="320"/>
                    </a:cubicBezTo>
                    <a:cubicBezTo>
                      <a:pt x="121" y="320"/>
                      <a:pt x="122" y="320"/>
                      <a:pt x="122" y="320"/>
                    </a:cubicBezTo>
                    <a:cubicBezTo>
                      <a:pt x="124" y="320"/>
                      <a:pt x="125" y="320"/>
                      <a:pt x="126" y="320"/>
                    </a:cubicBezTo>
                    <a:cubicBezTo>
                      <a:pt x="127" y="320"/>
                      <a:pt x="127" y="320"/>
                      <a:pt x="128" y="320"/>
                    </a:cubicBezTo>
                    <a:cubicBezTo>
                      <a:pt x="129" y="320"/>
                      <a:pt x="130" y="320"/>
                      <a:pt x="131" y="320"/>
                    </a:cubicBezTo>
                    <a:cubicBezTo>
                      <a:pt x="132" y="320"/>
                      <a:pt x="132" y="320"/>
                      <a:pt x="133" y="320"/>
                    </a:cubicBezTo>
                    <a:cubicBezTo>
                      <a:pt x="134" y="320"/>
                      <a:pt x="135" y="320"/>
                      <a:pt x="137" y="320"/>
                    </a:cubicBezTo>
                    <a:cubicBezTo>
                      <a:pt x="138" y="320"/>
                      <a:pt x="138" y="320"/>
                      <a:pt x="138" y="320"/>
                    </a:cubicBezTo>
                    <a:cubicBezTo>
                      <a:pt x="139" y="320"/>
                      <a:pt x="141" y="320"/>
                      <a:pt x="143" y="321"/>
                    </a:cubicBezTo>
                    <a:cubicBezTo>
                      <a:pt x="144" y="321"/>
                      <a:pt x="144" y="321"/>
                      <a:pt x="144" y="321"/>
                    </a:cubicBezTo>
                    <a:cubicBezTo>
                      <a:pt x="145" y="321"/>
                      <a:pt x="146" y="321"/>
                      <a:pt x="147" y="321"/>
                    </a:cubicBezTo>
                    <a:cubicBezTo>
                      <a:pt x="147" y="321"/>
                      <a:pt x="148" y="321"/>
                      <a:pt x="148" y="321"/>
                    </a:cubicBezTo>
                    <a:cubicBezTo>
                      <a:pt x="149" y="322"/>
                      <a:pt x="149" y="322"/>
                      <a:pt x="150" y="322"/>
                    </a:cubicBezTo>
                    <a:cubicBezTo>
                      <a:pt x="150" y="321"/>
                      <a:pt x="150" y="321"/>
                      <a:pt x="150" y="320"/>
                    </a:cubicBezTo>
                    <a:cubicBezTo>
                      <a:pt x="150" y="320"/>
                      <a:pt x="150" y="320"/>
                      <a:pt x="150" y="320"/>
                    </a:cubicBezTo>
                    <a:cubicBezTo>
                      <a:pt x="151" y="319"/>
                      <a:pt x="151" y="319"/>
                      <a:pt x="152" y="318"/>
                    </a:cubicBezTo>
                    <a:cubicBezTo>
                      <a:pt x="152" y="317"/>
                      <a:pt x="152" y="317"/>
                      <a:pt x="152" y="317"/>
                    </a:cubicBezTo>
                    <a:cubicBezTo>
                      <a:pt x="153" y="317"/>
                      <a:pt x="153" y="316"/>
                      <a:pt x="154" y="315"/>
                    </a:cubicBezTo>
                    <a:cubicBezTo>
                      <a:pt x="156" y="312"/>
                      <a:pt x="157" y="309"/>
                      <a:pt x="159" y="306"/>
                    </a:cubicBezTo>
                    <a:cubicBezTo>
                      <a:pt x="161" y="300"/>
                      <a:pt x="164" y="294"/>
                      <a:pt x="172" y="293"/>
                    </a:cubicBezTo>
                    <a:cubicBezTo>
                      <a:pt x="173" y="292"/>
                      <a:pt x="174" y="290"/>
                      <a:pt x="177" y="290"/>
                    </a:cubicBezTo>
                    <a:cubicBezTo>
                      <a:pt x="178" y="290"/>
                      <a:pt x="182" y="291"/>
                      <a:pt x="193" y="294"/>
                    </a:cubicBezTo>
                    <a:cubicBezTo>
                      <a:pt x="207" y="297"/>
                      <a:pt x="213" y="300"/>
                      <a:pt x="218" y="302"/>
                    </a:cubicBezTo>
                    <a:cubicBezTo>
                      <a:pt x="225" y="305"/>
                      <a:pt x="229" y="307"/>
                      <a:pt x="244" y="308"/>
                    </a:cubicBezTo>
                    <a:cubicBezTo>
                      <a:pt x="256" y="308"/>
                      <a:pt x="261" y="309"/>
                      <a:pt x="265" y="310"/>
                    </a:cubicBezTo>
                    <a:cubicBezTo>
                      <a:pt x="267" y="310"/>
                      <a:pt x="269" y="310"/>
                      <a:pt x="271" y="310"/>
                    </a:cubicBezTo>
                    <a:cubicBezTo>
                      <a:pt x="272" y="310"/>
                      <a:pt x="273" y="310"/>
                      <a:pt x="274" y="310"/>
                    </a:cubicBezTo>
                    <a:cubicBezTo>
                      <a:pt x="276" y="310"/>
                      <a:pt x="280" y="309"/>
                      <a:pt x="285" y="308"/>
                    </a:cubicBezTo>
                    <a:cubicBezTo>
                      <a:pt x="286" y="308"/>
                      <a:pt x="287" y="308"/>
                      <a:pt x="288" y="308"/>
                    </a:cubicBezTo>
                    <a:cubicBezTo>
                      <a:pt x="300" y="305"/>
                      <a:pt x="303" y="303"/>
                      <a:pt x="306" y="301"/>
                    </a:cubicBezTo>
                    <a:cubicBezTo>
                      <a:pt x="308" y="299"/>
                      <a:pt x="310" y="297"/>
                      <a:pt x="314" y="297"/>
                    </a:cubicBezTo>
                    <a:cubicBezTo>
                      <a:pt x="317" y="297"/>
                      <a:pt x="320" y="298"/>
                      <a:pt x="325" y="299"/>
                    </a:cubicBezTo>
                    <a:cubicBezTo>
                      <a:pt x="335" y="302"/>
                      <a:pt x="337" y="304"/>
                      <a:pt x="340" y="307"/>
                    </a:cubicBezTo>
                    <a:cubicBezTo>
                      <a:pt x="341" y="309"/>
                      <a:pt x="343" y="311"/>
                      <a:pt x="355" y="316"/>
                    </a:cubicBezTo>
                    <a:cubicBezTo>
                      <a:pt x="364" y="319"/>
                      <a:pt x="369" y="322"/>
                      <a:pt x="373" y="324"/>
                    </a:cubicBezTo>
                    <a:cubicBezTo>
                      <a:pt x="381" y="328"/>
                      <a:pt x="386" y="330"/>
                      <a:pt x="410" y="335"/>
                    </a:cubicBezTo>
                    <a:cubicBezTo>
                      <a:pt x="443" y="342"/>
                      <a:pt x="472" y="351"/>
                      <a:pt x="478" y="352"/>
                    </a:cubicBezTo>
                    <a:cubicBezTo>
                      <a:pt x="486" y="349"/>
                      <a:pt x="486" y="349"/>
                      <a:pt x="486" y="349"/>
                    </a:cubicBezTo>
                    <a:cubicBezTo>
                      <a:pt x="490" y="301"/>
                      <a:pt x="490" y="301"/>
                      <a:pt x="490" y="301"/>
                    </a:cubicBezTo>
                    <a:cubicBezTo>
                      <a:pt x="490" y="301"/>
                      <a:pt x="490" y="301"/>
                      <a:pt x="490" y="301"/>
                    </a:cubicBezTo>
                    <a:cubicBezTo>
                      <a:pt x="507" y="96"/>
                      <a:pt x="507" y="96"/>
                      <a:pt x="507" y="96"/>
                    </a:cubicBezTo>
                    <a:cubicBezTo>
                      <a:pt x="362" y="81"/>
                      <a:pt x="267" y="59"/>
                      <a:pt x="266" y="59"/>
                    </a:cubicBezTo>
                    <a:cubicBezTo>
                      <a:pt x="225" y="53"/>
                      <a:pt x="99" y="21"/>
                      <a:pt x="98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7">
                <a:extLst>
                  <a:ext uri="{FF2B5EF4-FFF2-40B4-BE49-F238E27FC236}">
                    <a16:creationId xmlns:a16="http://schemas.microsoft.com/office/drawing/2014/main" id="{924025F7-C5CE-4C6C-9E57-DB23CB676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7575" y="2166938"/>
                <a:ext cx="660400" cy="546100"/>
              </a:xfrm>
              <a:custGeom>
                <a:avLst/>
                <a:gdLst>
                  <a:gd name="T0" fmla="*/ 41 w 367"/>
                  <a:gd name="T1" fmla="*/ 25 h 304"/>
                  <a:gd name="T2" fmla="*/ 42 w 367"/>
                  <a:gd name="T3" fmla="*/ 26 h 304"/>
                  <a:gd name="T4" fmla="*/ 14 w 367"/>
                  <a:gd name="T5" fmla="*/ 189 h 304"/>
                  <a:gd name="T6" fmla="*/ 5 w 367"/>
                  <a:gd name="T7" fmla="*/ 241 h 304"/>
                  <a:gd name="T8" fmla="*/ 1 w 367"/>
                  <a:gd name="T9" fmla="*/ 249 h 304"/>
                  <a:gd name="T10" fmla="*/ 39 w 367"/>
                  <a:gd name="T11" fmla="*/ 277 h 304"/>
                  <a:gd name="T12" fmla="*/ 95 w 367"/>
                  <a:gd name="T13" fmla="*/ 280 h 304"/>
                  <a:gd name="T14" fmla="*/ 156 w 367"/>
                  <a:gd name="T15" fmla="*/ 279 h 304"/>
                  <a:gd name="T16" fmla="*/ 234 w 367"/>
                  <a:gd name="T17" fmla="*/ 283 h 304"/>
                  <a:gd name="T18" fmla="*/ 263 w 367"/>
                  <a:gd name="T19" fmla="*/ 290 h 304"/>
                  <a:gd name="T20" fmla="*/ 292 w 367"/>
                  <a:gd name="T21" fmla="*/ 297 h 304"/>
                  <a:gd name="T22" fmla="*/ 299 w 367"/>
                  <a:gd name="T23" fmla="*/ 298 h 304"/>
                  <a:gd name="T24" fmla="*/ 304 w 367"/>
                  <a:gd name="T25" fmla="*/ 298 h 304"/>
                  <a:gd name="T26" fmla="*/ 309 w 367"/>
                  <a:gd name="T27" fmla="*/ 299 h 304"/>
                  <a:gd name="T28" fmla="*/ 315 w 367"/>
                  <a:gd name="T29" fmla="*/ 300 h 304"/>
                  <a:gd name="T30" fmla="*/ 320 w 367"/>
                  <a:gd name="T31" fmla="*/ 301 h 304"/>
                  <a:gd name="T32" fmla="*/ 324 w 367"/>
                  <a:gd name="T33" fmla="*/ 301 h 304"/>
                  <a:gd name="T34" fmla="*/ 329 w 367"/>
                  <a:gd name="T35" fmla="*/ 302 h 304"/>
                  <a:gd name="T36" fmla="*/ 334 w 367"/>
                  <a:gd name="T37" fmla="*/ 302 h 304"/>
                  <a:gd name="T38" fmla="*/ 337 w 367"/>
                  <a:gd name="T39" fmla="*/ 303 h 304"/>
                  <a:gd name="T40" fmla="*/ 340 w 367"/>
                  <a:gd name="T41" fmla="*/ 303 h 304"/>
                  <a:gd name="T42" fmla="*/ 343 w 367"/>
                  <a:gd name="T43" fmla="*/ 304 h 304"/>
                  <a:gd name="T44" fmla="*/ 357 w 367"/>
                  <a:gd name="T45" fmla="*/ 184 h 304"/>
                  <a:gd name="T46" fmla="*/ 358 w 367"/>
                  <a:gd name="T47" fmla="*/ 174 h 304"/>
                  <a:gd name="T48" fmla="*/ 360 w 367"/>
                  <a:gd name="T49" fmla="*/ 62 h 304"/>
                  <a:gd name="T50" fmla="*/ 291 w 367"/>
                  <a:gd name="T51" fmla="*/ 45 h 304"/>
                  <a:gd name="T52" fmla="*/ 235 w 367"/>
                  <a:gd name="T53" fmla="*/ 25 h 304"/>
                  <a:gd name="T54" fmla="*/ 205 w 367"/>
                  <a:gd name="T55" fmla="*/ 8 h 304"/>
                  <a:gd name="T56" fmla="*/ 192 w 367"/>
                  <a:gd name="T57" fmla="*/ 8 h 304"/>
                  <a:gd name="T58" fmla="*/ 172 w 367"/>
                  <a:gd name="T59" fmla="*/ 17 h 304"/>
                  <a:gd name="T60" fmla="*/ 130 w 367"/>
                  <a:gd name="T61" fmla="*/ 17 h 304"/>
                  <a:gd name="T62" fmla="*/ 118 w 367"/>
                  <a:gd name="T63" fmla="*/ 17 h 304"/>
                  <a:gd name="T64" fmla="*/ 78 w 367"/>
                  <a:gd name="T65" fmla="*/ 4 h 304"/>
                  <a:gd name="T66" fmla="*/ 64 w 367"/>
                  <a:gd name="T67" fmla="*/ 0 h 304"/>
                  <a:gd name="T68" fmla="*/ 57 w 367"/>
                  <a:gd name="T69" fmla="*/ 3 h 304"/>
                  <a:gd name="T70" fmla="*/ 42 w 367"/>
                  <a:gd name="T71" fmla="*/ 21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67" h="304">
                    <a:moveTo>
                      <a:pt x="40" y="24"/>
                    </a:moveTo>
                    <a:cubicBezTo>
                      <a:pt x="41" y="25"/>
                      <a:pt x="41" y="25"/>
                      <a:pt x="41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1" y="25"/>
                      <a:pt x="42" y="26"/>
                      <a:pt x="42" y="26"/>
                    </a:cubicBezTo>
                    <a:cubicBezTo>
                      <a:pt x="42" y="26"/>
                      <a:pt x="42" y="27"/>
                      <a:pt x="42" y="27"/>
                    </a:cubicBezTo>
                    <a:cubicBezTo>
                      <a:pt x="44" y="31"/>
                      <a:pt x="43" y="48"/>
                      <a:pt x="14" y="189"/>
                    </a:cubicBezTo>
                    <a:cubicBezTo>
                      <a:pt x="8" y="240"/>
                      <a:pt x="8" y="240"/>
                      <a:pt x="8" y="240"/>
                    </a:cubicBezTo>
                    <a:cubicBezTo>
                      <a:pt x="5" y="241"/>
                      <a:pt x="5" y="241"/>
                      <a:pt x="5" y="241"/>
                    </a:cubicBezTo>
                    <a:cubicBezTo>
                      <a:pt x="4" y="242"/>
                      <a:pt x="1" y="244"/>
                      <a:pt x="0" y="246"/>
                    </a:cubicBezTo>
                    <a:cubicBezTo>
                      <a:pt x="0" y="247"/>
                      <a:pt x="1" y="248"/>
                      <a:pt x="1" y="249"/>
                    </a:cubicBezTo>
                    <a:cubicBezTo>
                      <a:pt x="3" y="252"/>
                      <a:pt x="4" y="255"/>
                      <a:pt x="4" y="258"/>
                    </a:cubicBezTo>
                    <a:cubicBezTo>
                      <a:pt x="6" y="264"/>
                      <a:pt x="7" y="271"/>
                      <a:pt x="39" y="277"/>
                    </a:cubicBezTo>
                    <a:cubicBezTo>
                      <a:pt x="51" y="279"/>
                      <a:pt x="67" y="280"/>
                      <a:pt x="91" y="280"/>
                    </a:cubicBezTo>
                    <a:cubicBezTo>
                      <a:pt x="95" y="280"/>
                      <a:pt x="95" y="280"/>
                      <a:pt x="95" y="280"/>
                    </a:cubicBezTo>
                    <a:cubicBezTo>
                      <a:pt x="108" y="280"/>
                      <a:pt x="123" y="280"/>
                      <a:pt x="137" y="279"/>
                    </a:cubicBezTo>
                    <a:cubicBezTo>
                      <a:pt x="144" y="279"/>
                      <a:pt x="150" y="279"/>
                      <a:pt x="156" y="279"/>
                    </a:cubicBezTo>
                    <a:cubicBezTo>
                      <a:pt x="165" y="279"/>
                      <a:pt x="174" y="279"/>
                      <a:pt x="182" y="279"/>
                    </a:cubicBezTo>
                    <a:cubicBezTo>
                      <a:pt x="207" y="279"/>
                      <a:pt x="224" y="280"/>
                      <a:pt x="234" y="283"/>
                    </a:cubicBezTo>
                    <a:cubicBezTo>
                      <a:pt x="240" y="284"/>
                      <a:pt x="245" y="285"/>
                      <a:pt x="249" y="286"/>
                    </a:cubicBezTo>
                    <a:cubicBezTo>
                      <a:pt x="255" y="288"/>
                      <a:pt x="259" y="289"/>
                      <a:pt x="263" y="290"/>
                    </a:cubicBezTo>
                    <a:cubicBezTo>
                      <a:pt x="268" y="292"/>
                      <a:pt x="272" y="293"/>
                      <a:pt x="279" y="294"/>
                    </a:cubicBezTo>
                    <a:cubicBezTo>
                      <a:pt x="282" y="295"/>
                      <a:pt x="286" y="296"/>
                      <a:pt x="292" y="297"/>
                    </a:cubicBezTo>
                    <a:cubicBezTo>
                      <a:pt x="294" y="297"/>
                      <a:pt x="295" y="297"/>
                      <a:pt x="297" y="297"/>
                    </a:cubicBezTo>
                    <a:cubicBezTo>
                      <a:pt x="298" y="298"/>
                      <a:pt x="298" y="298"/>
                      <a:pt x="299" y="298"/>
                    </a:cubicBezTo>
                    <a:cubicBezTo>
                      <a:pt x="300" y="298"/>
                      <a:pt x="301" y="298"/>
                      <a:pt x="302" y="298"/>
                    </a:cubicBezTo>
                    <a:cubicBezTo>
                      <a:pt x="303" y="298"/>
                      <a:pt x="303" y="298"/>
                      <a:pt x="304" y="298"/>
                    </a:cubicBezTo>
                    <a:cubicBezTo>
                      <a:pt x="305" y="299"/>
                      <a:pt x="306" y="299"/>
                      <a:pt x="307" y="299"/>
                    </a:cubicBezTo>
                    <a:cubicBezTo>
                      <a:pt x="308" y="299"/>
                      <a:pt x="308" y="299"/>
                      <a:pt x="309" y="299"/>
                    </a:cubicBezTo>
                    <a:cubicBezTo>
                      <a:pt x="310" y="299"/>
                      <a:pt x="312" y="300"/>
                      <a:pt x="313" y="300"/>
                    </a:cubicBezTo>
                    <a:cubicBezTo>
                      <a:pt x="314" y="300"/>
                      <a:pt x="314" y="300"/>
                      <a:pt x="315" y="300"/>
                    </a:cubicBezTo>
                    <a:cubicBezTo>
                      <a:pt x="316" y="300"/>
                      <a:pt x="317" y="300"/>
                      <a:pt x="318" y="300"/>
                    </a:cubicBezTo>
                    <a:cubicBezTo>
                      <a:pt x="319" y="301"/>
                      <a:pt x="319" y="301"/>
                      <a:pt x="320" y="301"/>
                    </a:cubicBezTo>
                    <a:cubicBezTo>
                      <a:pt x="321" y="301"/>
                      <a:pt x="322" y="301"/>
                      <a:pt x="322" y="301"/>
                    </a:cubicBezTo>
                    <a:cubicBezTo>
                      <a:pt x="323" y="301"/>
                      <a:pt x="324" y="301"/>
                      <a:pt x="324" y="301"/>
                    </a:cubicBezTo>
                    <a:cubicBezTo>
                      <a:pt x="325" y="301"/>
                      <a:pt x="326" y="302"/>
                      <a:pt x="327" y="302"/>
                    </a:cubicBezTo>
                    <a:cubicBezTo>
                      <a:pt x="328" y="302"/>
                      <a:pt x="329" y="302"/>
                      <a:pt x="329" y="302"/>
                    </a:cubicBezTo>
                    <a:cubicBezTo>
                      <a:pt x="330" y="302"/>
                      <a:pt x="331" y="302"/>
                      <a:pt x="332" y="302"/>
                    </a:cubicBezTo>
                    <a:cubicBezTo>
                      <a:pt x="333" y="302"/>
                      <a:pt x="333" y="302"/>
                      <a:pt x="334" y="302"/>
                    </a:cubicBezTo>
                    <a:cubicBezTo>
                      <a:pt x="334" y="303"/>
                      <a:pt x="335" y="303"/>
                      <a:pt x="336" y="303"/>
                    </a:cubicBezTo>
                    <a:cubicBezTo>
                      <a:pt x="336" y="303"/>
                      <a:pt x="337" y="303"/>
                      <a:pt x="337" y="303"/>
                    </a:cubicBezTo>
                    <a:cubicBezTo>
                      <a:pt x="338" y="303"/>
                      <a:pt x="339" y="303"/>
                      <a:pt x="340" y="303"/>
                    </a:cubicBezTo>
                    <a:cubicBezTo>
                      <a:pt x="340" y="303"/>
                      <a:pt x="340" y="303"/>
                      <a:pt x="340" y="303"/>
                    </a:cubicBezTo>
                    <a:cubicBezTo>
                      <a:pt x="342" y="303"/>
                      <a:pt x="343" y="304"/>
                      <a:pt x="343" y="304"/>
                    </a:cubicBezTo>
                    <a:cubicBezTo>
                      <a:pt x="343" y="304"/>
                      <a:pt x="343" y="304"/>
                      <a:pt x="343" y="304"/>
                    </a:cubicBezTo>
                    <a:cubicBezTo>
                      <a:pt x="345" y="304"/>
                      <a:pt x="346" y="304"/>
                      <a:pt x="347" y="304"/>
                    </a:cubicBezTo>
                    <a:cubicBezTo>
                      <a:pt x="357" y="184"/>
                      <a:pt x="357" y="184"/>
                      <a:pt x="357" y="184"/>
                    </a:cubicBezTo>
                    <a:cubicBezTo>
                      <a:pt x="357" y="183"/>
                      <a:pt x="357" y="183"/>
                      <a:pt x="357" y="183"/>
                    </a:cubicBezTo>
                    <a:cubicBezTo>
                      <a:pt x="358" y="174"/>
                      <a:pt x="358" y="174"/>
                      <a:pt x="358" y="174"/>
                    </a:cubicBezTo>
                    <a:cubicBezTo>
                      <a:pt x="367" y="59"/>
                      <a:pt x="367" y="59"/>
                      <a:pt x="367" y="59"/>
                    </a:cubicBezTo>
                    <a:cubicBezTo>
                      <a:pt x="360" y="62"/>
                      <a:pt x="360" y="62"/>
                      <a:pt x="360" y="62"/>
                    </a:cubicBezTo>
                    <a:cubicBezTo>
                      <a:pt x="359" y="62"/>
                      <a:pt x="359" y="62"/>
                      <a:pt x="359" y="62"/>
                    </a:cubicBezTo>
                    <a:cubicBezTo>
                      <a:pt x="359" y="62"/>
                      <a:pt x="328" y="52"/>
                      <a:pt x="291" y="45"/>
                    </a:cubicBezTo>
                    <a:cubicBezTo>
                      <a:pt x="265" y="39"/>
                      <a:pt x="260" y="37"/>
                      <a:pt x="252" y="33"/>
                    </a:cubicBezTo>
                    <a:cubicBezTo>
                      <a:pt x="248" y="30"/>
                      <a:pt x="243" y="28"/>
                      <a:pt x="235" y="25"/>
                    </a:cubicBezTo>
                    <a:cubicBezTo>
                      <a:pt x="222" y="20"/>
                      <a:pt x="219" y="17"/>
                      <a:pt x="216" y="13"/>
                    </a:cubicBezTo>
                    <a:cubicBezTo>
                      <a:pt x="215" y="12"/>
                      <a:pt x="214" y="11"/>
                      <a:pt x="205" y="8"/>
                    </a:cubicBezTo>
                    <a:cubicBezTo>
                      <a:pt x="201" y="7"/>
                      <a:pt x="198" y="7"/>
                      <a:pt x="196" y="7"/>
                    </a:cubicBezTo>
                    <a:cubicBezTo>
                      <a:pt x="194" y="7"/>
                      <a:pt x="194" y="7"/>
                      <a:pt x="192" y="8"/>
                    </a:cubicBezTo>
                    <a:cubicBezTo>
                      <a:pt x="190" y="10"/>
                      <a:pt x="188" y="12"/>
                      <a:pt x="183" y="14"/>
                    </a:cubicBezTo>
                    <a:cubicBezTo>
                      <a:pt x="180" y="15"/>
                      <a:pt x="176" y="16"/>
                      <a:pt x="172" y="17"/>
                    </a:cubicBezTo>
                    <a:cubicBezTo>
                      <a:pt x="155" y="20"/>
                      <a:pt x="152" y="20"/>
                      <a:pt x="146" y="19"/>
                    </a:cubicBezTo>
                    <a:cubicBezTo>
                      <a:pt x="142" y="18"/>
                      <a:pt x="138" y="18"/>
                      <a:pt x="130" y="17"/>
                    </a:cubicBezTo>
                    <a:cubicBezTo>
                      <a:pt x="129" y="17"/>
                      <a:pt x="128" y="17"/>
                      <a:pt x="126" y="17"/>
                    </a:cubicBezTo>
                    <a:cubicBezTo>
                      <a:pt x="123" y="17"/>
                      <a:pt x="120" y="17"/>
                      <a:pt x="118" y="17"/>
                    </a:cubicBezTo>
                    <a:cubicBezTo>
                      <a:pt x="107" y="16"/>
                      <a:pt x="103" y="14"/>
                      <a:pt x="97" y="11"/>
                    </a:cubicBezTo>
                    <a:cubicBezTo>
                      <a:pt x="93" y="9"/>
                      <a:pt x="88" y="7"/>
                      <a:pt x="78" y="4"/>
                    </a:cubicBezTo>
                    <a:cubicBezTo>
                      <a:pt x="77" y="4"/>
                      <a:pt x="75" y="3"/>
                      <a:pt x="73" y="3"/>
                    </a:cubicBezTo>
                    <a:cubicBezTo>
                      <a:pt x="69" y="2"/>
                      <a:pt x="66" y="1"/>
                      <a:pt x="64" y="0"/>
                    </a:cubicBezTo>
                    <a:cubicBezTo>
                      <a:pt x="62" y="3"/>
                      <a:pt x="59" y="3"/>
                      <a:pt x="58" y="3"/>
                    </a:cubicBezTo>
                    <a:cubicBezTo>
                      <a:pt x="58" y="3"/>
                      <a:pt x="57" y="3"/>
                      <a:pt x="57" y="3"/>
                    </a:cubicBezTo>
                    <a:cubicBezTo>
                      <a:pt x="51" y="3"/>
                      <a:pt x="50" y="4"/>
                      <a:pt x="48" y="10"/>
                    </a:cubicBezTo>
                    <a:cubicBezTo>
                      <a:pt x="47" y="13"/>
                      <a:pt x="45" y="17"/>
                      <a:pt x="42" y="21"/>
                    </a:cubicBezTo>
                    <a:cubicBezTo>
                      <a:pt x="41" y="22"/>
                      <a:pt x="40" y="23"/>
                      <a:pt x="40" y="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8">
                <a:extLst>
                  <a:ext uri="{FF2B5EF4-FFF2-40B4-BE49-F238E27FC236}">
                    <a16:creationId xmlns:a16="http://schemas.microsoft.com/office/drawing/2014/main" id="{FDEB6D7D-AE02-4274-BEDB-709DB90826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6388" y="2173288"/>
                <a:ext cx="638175" cy="384175"/>
              </a:xfrm>
              <a:custGeom>
                <a:avLst/>
                <a:gdLst>
                  <a:gd name="T0" fmla="*/ 0 w 354"/>
                  <a:gd name="T1" fmla="*/ 170 h 213"/>
                  <a:gd name="T2" fmla="*/ 83 w 354"/>
                  <a:gd name="T3" fmla="*/ 175 h 213"/>
                  <a:gd name="T4" fmla="*/ 92 w 354"/>
                  <a:gd name="T5" fmla="*/ 175 h 213"/>
                  <a:gd name="T6" fmla="*/ 101 w 354"/>
                  <a:gd name="T7" fmla="*/ 176 h 213"/>
                  <a:gd name="T8" fmla="*/ 112 w 354"/>
                  <a:gd name="T9" fmla="*/ 177 h 213"/>
                  <a:gd name="T10" fmla="*/ 119 w 354"/>
                  <a:gd name="T11" fmla="*/ 177 h 213"/>
                  <a:gd name="T12" fmla="*/ 127 w 354"/>
                  <a:gd name="T13" fmla="*/ 178 h 213"/>
                  <a:gd name="T14" fmla="*/ 132 w 354"/>
                  <a:gd name="T15" fmla="*/ 178 h 213"/>
                  <a:gd name="T16" fmla="*/ 138 w 354"/>
                  <a:gd name="T17" fmla="*/ 179 h 213"/>
                  <a:gd name="T18" fmla="*/ 141 w 354"/>
                  <a:gd name="T19" fmla="*/ 179 h 213"/>
                  <a:gd name="T20" fmla="*/ 145 w 354"/>
                  <a:gd name="T21" fmla="*/ 179 h 213"/>
                  <a:gd name="T22" fmla="*/ 203 w 354"/>
                  <a:gd name="T23" fmla="*/ 185 h 213"/>
                  <a:gd name="T24" fmla="*/ 221 w 354"/>
                  <a:gd name="T25" fmla="*/ 186 h 213"/>
                  <a:gd name="T26" fmla="*/ 281 w 354"/>
                  <a:gd name="T27" fmla="*/ 202 h 213"/>
                  <a:gd name="T28" fmla="*/ 305 w 354"/>
                  <a:gd name="T29" fmla="*/ 203 h 213"/>
                  <a:gd name="T30" fmla="*/ 324 w 354"/>
                  <a:gd name="T31" fmla="*/ 207 h 213"/>
                  <a:gd name="T32" fmla="*/ 328 w 354"/>
                  <a:gd name="T33" fmla="*/ 210 h 213"/>
                  <a:gd name="T34" fmla="*/ 330 w 354"/>
                  <a:gd name="T35" fmla="*/ 213 h 213"/>
                  <a:gd name="T36" fmla="*/ 333 w 354"/>
                  <a:gd name="T37" fmla="*/ 210 h 213"/>
                  <a:gd name="T38" fmla="*/ 336 w 354"/>
                  <a:gd name="T39" fmla="*/ 207 h 213"/>
                  <a:gd name="T40" fmla="*/ 338 w 354"/>
                  <a:gd name="T41" fmla="*/ 202 h 213"/>
                  <a:gd name="T42" fmla="*/ 340 w 354"/>
                  <a:gd name="T43" fmla="*/ 198 h 213"/>
                  <a:gd name="T44" fmla="*/ 342 w 354"/>
                  <a:gd name="T45" fmla="*/ 192 h 213"/>
                  <a:gd name="T46" fmla="*/ 344 w 354"/>
                  <a:gd name="T47" fmla="*/ 186 h 213"/>
                  <a:gd name="T48" fmla="*/ 345 w 354"/>
                  <a:gd name="T49" fmla="*/ 179 h 213"/>
                  <a:gd name="T50" fmla="*/ 346 w 354"/>
                  <a:gd name="T51" fmla="*/ 171 h 213"/>
                  <a:gd name="T52" fmla="*/ 347 w 354"/>
                  <a:gd name="T53" fmla="*/ 163 h 213"/>
                  <a:gd name="T54" fmla="*/ 346 w 354"/>
                  <a:gd name="T55" fmla="*/ 88 h 213"/>
                  <a:gd name="T56" fmla="*/ 351 w 354"/>
                  <a:gd name="T57" fmla="*/ 59 h 213"/>
                  <a:gd name="T58" fmla="*/ 339 w 354"/>
                  <a:gd name="T59" fmla="*/ 32 h 213"/>
                  <a:gd name="T60" fmla="*/ 338 w 354"/>
                  <a:gd name="T61" fmla="*/ 26 h 213"/>
                  <a:gd name="T62" fmla="*/ 337 w 354"/>
                  <a:gd name="T63" fmla="*/ 20 h 213"/>
                  <a:gd name="T64" fmla="*/ 335 w 354"/>
                  <a:gd name="T65" fmla="*/ 20 h 213"/>
                  <a:gd name="T66" fmla="*/ 333 w 354"/>
                  <a:gd name="T67" fmla="*/ 20 h 213"/>
                  <a:gd name="T68" fmla="*/ 329 w 354"/>
                  <a:gd name="T69" fmla="*/ 19 h 213"/>
                  <a:gd name="T70" fmla="*/ 326 w 354"/>
                  <a:gd name="T71" fmla="*/ 19 h 213"/>
                  <a:gd name="T72" fmla="*/ 306 w 354"/>
                  <a:gd name="T73" fmla="*/ 17 h 213"/>
                  <a:gd name="T74" fmla="*/ 301 w 354"/>
                  <a:gd name="T75" fmla="*/ 16 h 213"/>
                  <a:gd name="T76" fmla="*/ 295 w 354"/>
                  <a:gd name="T77" fmla="*/ 15 h 213"/>
                  <a:gd name="T78" fmla="*/ 289 w 354"/>
                  <a:gd name="T79" fmla="*/ 14 h 213"/>
                  <a:gd name="T80" fmla="*/ 283 w 354"/>
                  <a:gd name="T81" fmla="*/ 13 h 213"/>
                  <a:gd name="T82" fmla="*/ 276 w 354"/>
                  <a:gd name="T83" fmla="*/ 12 h 213"/>
                  <a:gd name="T84" fmla="*/ 270 w 354"/>
                  <a:gd name="T85" fmla="*/ 11 h 213"/>
                  <a:gd name="T86" fmla="*/ 263 w 354"/>
                  <a:gd name="T87" fmla="*/ 10 h 213"/>
                  <a:gd name="T88" fmla="*/ 258 w 354"/>
                  <a:gd name="T89" fmla="*/ 9 h 213"/>
                  <a:gd name="T90" fmla="*/ 251 w 354"/>
                  <a:gd name="T91" fmla="*/ 8 h 213"/>
                  <a:gd name="T92" fmla="*/ 246 w 354"/>
                  <a:gd name="T93" fmla="*/ 7 h 213"/>
                  <a:gd name="T94" fmla="*/ 240 w 354"/>
                  <a:gd name="T95" fmla="*/ 6 h 213"/>
                  <a:gd name="T96" fmla="*/ 234 w 354"/>
                  <a:gd name="T97" fmla="*/ 5 h 213"/>
                  <a:gd name="T98" fmla="*/ 227 w 354"/>
                  <a:gd name="T99" fmla="*/ 4 h 213"/>
                  <a:gd name="T100" fmla="*/ 197 w 354"/>
                  <a:gd name="T101" fmla="*/ 0 h 213"/>
                  <a:gd name="T102" fmla="*/ 119 w 354"/>
                  <a:gd name="T103" fmla="*/ 4 h 213"/>
                  <a:gd name="T104" fmla="*/ 116 w 354"/>
                  <a:gd name="T105" fmla="*/ 4 h 213"/>
                  <a:gd name="T106" fmla="*/ 111 w 354"/>
                  <a:gd name="T107" fmla="*/ 4 h 213"/>
                  <a:gd name="T108" fmla="*/ 107 w 354"/>
                  <a:gd name="T109" fmla="*/ 4 h 213"/>
                  <a:gd name="T110" fmla="*/ 101 w 354"/>
                  <a:gd name="T111" fmla="*/ 4 h 213"/>
                  <a:gd name="T112" fmla="*/ 96 w 354"/>
                  <a:gd name="T113" fmla="*/ 4 h 213"/>
                  <a:gd name="T114" fmla="*/ 91 w 354"/>
                  <a:gd name="T115" fmla="*/ 4 h 213"/>
                  <a:gd name="T116" fmla="*/ 77 w 354"/>
                  <a:gd name="T117" fmla="*/ 3 h 213"/>
                  <a:gd name="T118" fmla="*/ 71 w 354"/>
                  <a:gd name="T119" fmla="*/ 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54" h="213">
                    <a:moveTo>
                      <a:pt x="14" y="1"/>
                    </a:moveTo>
                    <a:cubicBezTo>
                      <a:pt x="10" y="48"/>
                      <a:pt x="10" y="48"/>
                      <a:pt x="10" y="48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12" y="171"/>
                      <a:pt x="46" y="173"/>
                      <a:pt x="78" y="175"/>
                    </a:cubicBezTo>
                    <a:cubicBezTo>
                      <a:pt x="78" y="175"/>
                      <a:pt x="78" y="175"/>
                      <a:pt x="78" y="175"/>
                    </a:cubicBezTo>
                    <a:cubicBezTo>
                      <a:pt x="80" y="175"/>
                      <a:pt x="82" y="175"/>
                      <a:pt x="83" y="175"/>
                    </a:cubicBezTo>
                    <a:cubicBezTo>
                      <a:pt x="84" y="175"/>
                      <a:pt x="85" y="175"/>
                      <a:pt x="85" y="175"/>
                    </a:cubicBezTo>
                    <a:cubicBezTo>
                      <a:pt x="86" y="175"/>
                      <a:pt x="88" y="175"/>
                      <a:pt x="89" y="175"/>
                    </a:cubicBezTo>
                    <a:cubicBezTo>
                      <a:pt x="90" y="175"/>
                      <a:pt x="91" y="175"/>
                      <a:pt x="92" y="175"/>
                    </a:cubicBezTo>
                    <a:cubicBezTo>
                      <a:pt x="93" y="176"/>
                      <a:pt x="94" y="176"/>
                      <a:pt x="95" y="176"/>
                    </a:cubicBezTo>
                    <a:cubicBezTo>
                      <a:pt x="96" y="176"/>
                      <a:pt x="96" y="176"/>
                      <a:pt x="97" y="176"/>
                    </a:cubicBezTo>
                    <a:cubicBezTo>
                      <a:pt x="98" y="176"/>
                      <a:pt x="100" y="176"/>
                      <a:pt x="101" y="176"/>
                    </a:cubicBezTo>
                    <a:cubicBezTo>
                      <a:pt x="102" y="176"/>
                      <a:pt x="103" y="176"/>
                      <a:pt x="104" y="176"/>
                    </a:cubicBezTo>
                    <a:cubicBezTo>
                      <a:pt x="105" y="176"/>
                      <a:pt x="107" y="176"/>
                      <a:pt x="109" y="177"/>
                    </a:cubicBezTo>
                    <a:cubicBezTo>
                      <a:pt x="110" y="177"/>
                      <a:pt x="111" y="177"/>
                      <a:pt x="112" y="177"/>
                    </a:cubicBezTo>
                    <a:cubicBezTo>
                      <a:pt x="113" y="177"/>
                      <a:pt x="113" y="177"/>
                      <a:pt x="114" y="177"/>
                    </a:cubicBezTo>
                    <a:cubicBezTo>
                      <a:pt x="115" y="177"/>
                      <a:pt x="116" y="177"/>
                      <a:pt x="117" y="177"/>
                    </a:cubicBezTo>
                    <a:cubicBezTo>
                      <a:pt x="118" y="177"/>
                      <a:pt x="118" y="177"/>
                      <a:pt x="119" y="177"/>
                    </a:cubicBezTo>
                    <a:cubicBezTo>
                      <a:pt x="120" y="177"/>
                      <a:pt x="121" y="177"/>
                      <a:pt x="122" y="177"/>
                    </a:cubicBezTo>
                    <a:cubicBezTo>
                      <a:pt x="123" y="177"/>
                      <a:pt x="123" y="177"/>
                      <a:pt x="124" y="178"/>
                    </a:cubicBezTo>
                    <a:cubicBezTo>
                      <a:pt x="125" y="178"/>
                      <a:pt x="126" y="178"/>
                      <a:pt x="127" y="178"/>
                    </a:cubicBezTo>
                    <a:cubicBezTo>
                      <a:pt x="127" y="178"/>
                      <a:pt x="128" y="178"/>
                      <a:pt x="128" y="178"/>
                    </a:cubicBezTo>
                    <a:cubicBezTo>
                      <a:pt x="129" y="178"/>
                      <a:pt x="130" y="178"/>
                      <a:pt x="131" y="178"/>
                    </a:cubicBezTo>
                    <a:cubicBezTo>
                      <a:pt x="131" y="178"/>
                      <a:pt x="132" y="178"/>
                      <a:pt x="132" y="178"/>
                    </a:cubicBezTo>
                    <a:cubicBezTo>
                      <a:pt x="133" y="178"/>
                      <a:pt x="134" y="178"/>
                      <a:pt x="135" y="178"/>
                    </a:cubicBezTo>
                    <a:cubicBezTo>
                      <a:pt x="135" y="178"/>
                      <a:pt x="136" y="178"/>
                      <a:pt x="136" y="178"/>
                    </a:cubicBezTo>
                    <a:cubicBezTo>
                      <a:pt x="137" y="178"/>
                      <a:pt x="137" y="179"/>
                      <a:pt x="138" y="179"/>
                    </a:cubicBezTo>
                    <a:cubicBezTo>
                      <a:pt x="139" y="179"/>
                      <a:pt x="139" y="179"/>
                      <a:pt x="139" y="179"/>
                    </a:cubicBezTo>
                    <a:cubicBezTo>
                      <a:pt x="140" y="179"/>
                      <a:pt x="140" y="179"/>
                      <a:pt x="141" y="179"/>
                    </a:cubicBezTo>
                    <a:cubicBezTo>
                      <a:pt x="141" y="179"/>
                      <a:pt x="141" y="179"/>
                      <a:pt x="141" y="179"/>
                    </a:cubicBezTo>
                    <a:cubicBezTo>
                      <a:pt x="142" y="179"/>
                      <a:pt x="142" y="179"/>
                      <a:pt x="143" y="179"/>
                    </a:cubicBezTo>
                    <a:cubicBezTo>
                      <a:pt x="143" y="179"/>
                      <a:pt x="143" y="179"/>
                      <a:pt x="143" y="179"/>
                    </a:cubicBezTo>
                    <a:cubicBezTo>
                      <a:pt x="144" y="179"/>
                      <a:pt x="144" y="179"/>
                      <a:pt x="145" y="179"/>
                    </a:cubicBezTo>
                    <a:cubicBezTo>
                      <a:pt x="149" y="180"/>
                      <a:pt x="151" y="181"/>
                      <a:pt x="154" y="182"/>
                    </a:cubicBezTo>
                    <a:cubicBezTo>
                      <a:pt x="160" y="184"/>
                      <a:pt x="166" y="186"/>
                      <a:pt x="183" y="186"/>
                    </a:cubicBezTo>
                    <a:cubicBezTo>
                      <a:pt x="194" y="186"/>
                      <a:pt x="199" y="186"/>
                      <a:pt x="203" y="185"/>
                    </a:cubicBezTo>
                    <a:cubicBezTo>
                      <a:pt x="205" y="185"/>
                      <a:pt x="207" y="185"/>
                      <a:pt x="209" y="185"/>
                    </a:cubicBezTo>
                    <a:cubicBezTo>
                      <a:pt x="211" y="185"/>
                      <a:pt x="214" y="185"/>
                      <a:pt x="218" y="186"/>
                    </a:cubicBezTo>
                    <a:cubicBezTo>
                      <a:pt x="219" y="186"/>
                      <a:pt x="220" y="186"/>
                      <a:pt x="221" y="186"/>
                    </a:cubicBezTo>
                    <a:cubicBezTo>
                      <a:pt x="229" y="188"/>
                      <a:pt x="231" y="188"/>
                      <a:pt x="233" y="189"/>
                    </a:cubicBezTo>
                    <a:cubicBezTo>
                      <a:pt x="236" y="189"/>
                      <a:pt x="238" y="190"/>
                      <a:pt x="251" y="193"/>
                    </a:cubicBezTo>
                    <a:cubicBezTo>
                      <a:pt x="271" y="197"/>
                      <a:pt x="275" y="199"/>
                      <a:pt x="281" y="202"/>
                    </a:cubicBezTo>
                    <a:cubicBezTo>
                      <a:pt x="282" y="202"/>
                      <a:pt x="284" y="203"/>
                      <a:pt x="285" y="204"/>
                    </a:cubicBezTo>
                    <a:cubicBezTo>
                      <a:pt x="289" y="206"/>
                      <a:pt x="296" y="205"/>
                      <a:pt x="302" y="204"/>
                    </a:cubicBezTo>
                    <a:cubicBezTo>
                      <a:pt x="303" y="203"/>
                      <a:pt x="304" y="203"/>
                      <a:pt x="305" y="203"/>
                    </a:cubicBezTo>
                    <a:cubicBezTo>
                      <a:pt x="307" y="203"/>
                      <a:pt x="310" y="202"/>
                      <a:pt x="312" y="202"/>
                    </a:cubicBezTo>
                    <a:cubicBezTo>
                      <a:pt x="315" y="202"/>
                      <a:pt x="318" y="203"/>
                      <a:pt x="320" y="204"/>
                    </a:cubicBezTo>
                    <a:cubicBezTo>
                      <a:pt x="321" y="205"/>
                      <a:pt x="322" y="206"/>
                      <a:pt x="324" y="207"/>
                    </a:cubicBezTo>
                    <a:cubicBezTo>
                      <a:pt x="325" y="208"/>
                      <a:pt x="325" y="208"/>
                      <a:pt x="325" y="208"/>
                    </a:cubicBezTo>
                    <a:cubicBezTo>
                      <a:pt x="325" y="208"/>
                      <a:pt x="326" y="209"/>
                      <a:pt x="327" y="210"/>
                    </a:cubicBezTo>
                    <a:cubicBezTo>
                      <a:pt x="328" y="210"/>
                      <a:pt x="328" y="210"/>
                      <a:pt x="328" y="210"/>
                    </a:cubicBezTo>
                    <a:cubicBezTo>
                      <a:pt x="328" y="211"/>
                      <a:pt x="329" y="211"/>
                      <a:pt x="329" y="212"/>
                    </a:cubicBezTo>
                    <a:cubicBezTo>
                      <a:pt x="330" y="213"/>
                      <a:pt x="330" y="213"/>
                      <a:pt x="330" y="213"/>
                    </a:cubicBezTo>
                    <a:cubicBezTo>
                      <a:pt x="330" y="213"/>
                      <a:pt x="330" y="213"/>
                      <a:pt x="330" y="213"/>
                    </a:cubicBezTo>
                    <a:cubicBezTo>
                      <a:pt x="331" y="213"/>
                      <a:pt x="331" y="212"/>
                      <a:pt x="332" y="212"/>
                    </a:cubicBezTo>
                    <a:cubicBezTo>
                      <a:pt x="332" y="211"/>
                      <a:pt x="332" y="211"/>
                      <a:pt x="332" y="211"/>
                    </a:cubicBezTo>
                    <a:cubicBezTo>
                      <a:pt x="332" y="211"/>
                      <a:pt x="333" y="210"/>
                      <a:pt x="333" y="210"/>
                    </a:cubicBezTo>
                    <a:cubicBezTo>
                      <a:pt x="334" y="209"/>
                      <a:pt x="334" y="209"/>
                      <a:pt x="334" y="209"/>
                    </a:cubicBezTo>
                    <a:cubicBezTo>
                      <a:pt x="334" y="209"/>
                      <a:pt x="334" y="208"/>
                      <a:pt x="335" y="208"/>
                    </a:cubicBezTo>
                    <a:cubicBezTo>
                      <a:pt x="336" y="207"/>
                      <a:pt x="336" y="207"/>
                      <a:pt x="336" y="207"/>
                    </a:cubicBezTo>
                    <a:cubicBezTo>
                      <a:pt x="336" y="206"/>
                      <a:pt x="336" y="206"/>
                      <a:pt x="337" y="205"/>
                    </a:cubicBezTo>
                    <a:cubicBezTo>
                      <a:pt x="337" y="205"/>
                      <a:pt x="337" y="204"/>
                      <a:pt x="337" y="204"/>
                    </a:cubicBezTo>
                    <a:cubicBezTo>
                      <a:pt x="338" y="203"/>
                      <a:pt x="338" y="203"/>
                      <a:pt x="338" y="202"/>
                    </a:cubicBezTo>
                    <a:cubicBezTo>
                      <a:pt x="338" y="202"/>
                      <a:pt x="339" y="202"/>
                      <a:pt x="339" y="201"/>
                    </a:cubicBezTo>
                    <a:cubicBezTo>
                      <a:pt x="339" y="201"/>
                      <a:pt x="340" y="200"/>
                      <a:pt x="340" y="199"/>
                    </a:cubicBezTo>
                    <a:cubicBezTo>
                      <a:pt x="340" y="198"/>
                      <a:pt x="340" y="198"/>
                      <a:pt x="340" y="198"/>
                    </a:cubicBezTo>
                    <a:cubicBezTo>
                      <a:pt x="341" y="197"/>
                      <a:pt x="341" y="196"/>
                      <a:pt x="341" y="195"/>
                    </a:cubicBezTo>
                    <a:cubicBezTo>
                      <a:pt x="342" y="194"/>
                      <a:pt x="342" y="194"/>
                      <a:pt x="342" y="193"/>
                    </a:cubicBezTo>
                    <a:cubicBezTo>
                      <a:pt x="342" y="192"/>
                      <a:pt x="342" y="192"/>
                      <a:pt x="342" y="192"/>
                    </a:cubicBezTo>
                    <a:cubicBezTo>
                      <a:pt x="343" y="191"/>
                      <a:pt x="343" y="190"/>
                      <a:pt x="343" y="190"/>
                    </a:cubicBezTo>
                    <a:cubicBezTo>
                      <a:pt x="343" y="189"/>
                      <a:pt x="343" y="189"/>
                      <a:pt x="343" y="188"/>
                    </a:cubicBezTo>
                    <a:cubicBezTo>
                      <a:pt x="343" y="187"/>
                      <a:pt x="343" y="187"/>
                      <a:pt x="344" y="186"/>
                    </a:cubicBezTo>
                    <a:cubicBezTo>
                      <a:pt x="344" y="185"/>
                      <a:pt x="344" y="185"/>
                      <a:pt x="344" y="184"/>
                    </a:cubicBezTo>
                    <a:cubicBezTo>
                      <a:pt x="344" y="183"/>
                      <a:pt x="344" y="182"/>
                      <a:pt x="344" y="182"/>
                    </a:cubicBezTo>
                    <a:cubicBezTo>
                      <a:pt x="345" y="181"/>
                      <a:pt x="345" y="180"/>
                      <a:pt x="345" y="179"/>
                    </a:cubicBezTo>
                    <a:cubicBezTo>
                      <a:pt x="345" y="179"/>
                      <a:pt x="345" y="178"/>
                      <a:pt x="345" y="177"/>
                    </a:cubicBezTo>
                    <a:cubicBezTo>
                      <a:pt x="345" y="176"/>
                      <a:pt x="345" y="175"/>
                      <a:pt x="346" y="174"/>
                    </a:cubicBezTo>
                    <a:cubicBezTo>
                      <a:pt x="346" y="173"/>
                      <a:pt x="346" y="172"/>
                      <a:pt x="346" y="171"/>
                    </a:cubicBezTo>
                    <a:cubicBezTo>
                      <a:pt x="346" y="171"/>
                      <a:pt x="346" y="170"/>
                      <a:pt x="346" y="169"/>
                    </a:cubicBezTo>
                    <a:cubicBezTo>
                      <a:pt x="347" y="168"/>
                      <a:pt x="347" y="167"/>
                      <a:pt x="347" y="166"/>
                    </a:cubicBezTo>
                    <a:cubicBezTo>
                      <a:pt x="347" y="165"/>
                      <a:pt x="347" y="164"/>
                      <a:pt x="347" y="163"/>
                    </a:cubicBezTo>
                    <a:cubicBezTo>
                      <a:pt x="347" y="162"/>
                      <a:pt x="347" y="162"/>
                      <a:pt x="347" y="161"/>
                    </a:cubicBezTo>
                    <a:cubicBezTo>
                      <a:pt x="347" y="161"/>
                      <a:pt x="347" y="161"/>
                      <a:pt x="347" y="161"/>
                    </a:cubicBezTo>
                    <a:cubicBezTo>
                      <a:pt x="337" y="148"/>
                      <a:pt x="340" y="114"/>
                      <a:pt x="346" y="88"/>
                    </a:cubicBezTo>
                    <a:cubicBezTo>
                      <a:pt x="348" y="78"/>
                      <a:pt x="351" y="72"/>
                      <a:pt x="352" y="68"/>
                    </a:cubicBezTo>
                    <a:cubicBezTo>
                      <a:pt x="353" y="66"/>
                      <a:pt x="354" y="64"/>
                      <a:pt x="354" y="64"/>
                    </a:cubicBezTo>
                    <a:cubicBezTo>
                      <a:pt x="354" y="63"/>
                      <a:pt x="353" y="62"/>
                      <a:pt x="351" y="59"/>
                    </a:cubicBezTo>
                    <a:cubicBezTo>
                      <a:pt x="348" y="55"/>
                      <a:pt x="347" y="53"/>
                      <a:pt x="346" y="52"/>
                    </a:cubicBezTo>
                    <a:cubicBezTo>
                      <a:pt x="343" y="49"/>
                      <a:pt x="342" y="48"/>
                      <a:pt x="340" y="38"/>
                    </a:cubicBezTo>
                    <a:cubicBezTo>
                      <a:pt x="340" y="36"/>
                      <a:pt x="339" y="34"/>
                      <a:pt x="339" y="32"/>
                    </a:cubicBezTo>
                    <a:cubicBezTo>
                      <a:pt x="339" y="32"/>
                      <a:pt x="339" y="31"/>
                      <a:pt x="339" y="30"/>
                    </a:cubicBezTo>
                    <a:cubicBezTo>
                      <a:pt x="339" y="29"/>
                      <a:pt x="338" y="28"/>
                      <a:pt x="338" y="27"/>
                    </a:cubicBezTo>
                    <a:cubicBezTo>
                      <a:pt x="338" y="27"/>
                      <a:pt x="338" y="26"/>
                      <a:pt x="338" y="26"/>
                    </a:cubicBezTo>
                    <a:cubicBezTo>
                      <a:pt x="338" y="25"/>
                      <a:pt x="338" y="24"/>
                      <a:pt x="338" y="23"/>
                    </a:cubicBezTo>
                    <a:cubicBezTo>
                      <a:pt x="337" y="23"/>
                      <a:pt x="337" y="22"/>
                      <a:pt x="337" y="22"/>
                    </a:cubicBezTo>
                    <a:cubicBezTo>
                      <a:pt x="337" y="21"/>
                      <a:pt x="337" y="21"/>
                      <a:pt x="337" y="20"/>
                    </a:cubicBezTo>
                    <a:cubicBezTo>
                      <a:pt x="337" y="20"/>
                      <a:pt x="337" y="20"/>
                      <a:pt x="337" y="20"/>
                    </a:cubicBezTo>
                    <a:cubicBezTo>
                      <a:pt x="336" y="20"/>
                      <a:pt x="336" y="20"/>
                      <a:pt x="336" y="20"/>
                    </a:cubicBezTo>
                    <a:cubicBezTo>
                      <a:pt x="336" y="20"/>
                      <a:pt x="336" y="20"/>
                      <a:pt x="335" y="20"/>
                    </a:cubicBezTo>
                    <a:cubicBezTo>
                      <a:pt x="335" y="20"/>
                      <a:pt x="335" y="20"/>
                      <a:pt x="335" y="20"/>
                    </a:cubicBezTo>
                    <a:cubicBezTo>
                      <a:pt x="334" y="20"/>
                      <a:pt x="334" y="20"/>
                      <a:pt x="333" y="20"/>
                    </a:cubicBezTo>
                    <a:cubicBezTo>
                      <a:pt x="333" y="20"/>
                      <a:pt x="333" y="20"/>
                      <a:pt x="333" y="20"/>
                    </a:cubicBezTo>
                    <a:cubicBezTo>
                      <a:pt x="332" y="20"/>
                      <a:pt x="332" y="20"/>
                      <a:pt x="331" y="20"/>
                    </a:cubicBezTo>
                    <a:cubicBezTo>
                      <a:pt x="331" y="20"/>
                      <a:pt x="331" y="20"/>
                      <a:pt x="331" y="20"/>
                    </a:cubicBezTo>
                    <a:cubicBezTo>
                      <a:pt x="330" y="20"/>
                      <a:pt x="330" y="19"/>
                      <a:pt x="329" y="19"/>
                    </a:cubicBezTo>
                    <a:cubicBezTo>
                      <a:pt x="329" y="19"/>
                      <a:pt x="329" y="19"/>
                      <a:pt x="329" y="19"/>
                    </a:cubicBezTo>
                    <a:cubicBezTo>
                      <a:pt x="328" y="19"/>
                      <a:pt x="327" y="19"/>
                      <a:pt x="326" y="19"/>
                    </a:cubicBezTo>
                    <a:cubicBezTo>
                      <a:pt x="326" y="19"/>
                      <a:pt x="326" y="19"/>
                      <a:pt x="326" y="19"/>
                    </a:cubicBezTo>
                    <a:cubicBezTo>
                      <a:pt x="325" y="19"/>
                      <a:pt x="324" y="19"/>
                      <a:pt x="323" y="19"/>
                    </a:cubicBezTo>
                    <a:cubicBezTo>
                      <a:pt x="323" y="19"/>
                      <a:pt x="323" y="19"/>
                      <a:pt x="323" y="19"/>
                    </a:cubicBezTo>
                    <a:cubicBezTo>
                      <a:pt x="318" y="18"/>
                      <a:pt x="313" y="17"/>
                      <a:pt x="306" y="17"/>
                    </a:cubicBezTo>
                    <a:cubicBezTo>
                      <a:pt x="306" y="16"/>
                      <a:pt x="306" y="16"/>
                      <a:pt x="306" y="16"/>
                    </a:cubicBezTo>
                    <a:cubicBezTo>
                      <a:pt x="305" y="16"/>
                      <a:pt x="304" y="16"/>
                      <a:pt x="303" y="16"/>
                    </a:cubicBezTo>
                    <a:cubicBezTo>
                      <a:pt x="302" y="16"/>
                      <a:pt x="301" y="16"/>
                      <a:pt x="301" y="16"/>
                    </a:cubicBezTo>
                    <a:cubicBezTo>
                      <a:pt x="300" y="16"/>
                      <a:pt x="299" y="16"/>
                      <a:pt x="299" y="15"/>
                    </a:cubicBezTo>
                    <a:cubicBezTo>
                      <a:pt x="298" y="15"/>
                      <a:pt x="297" y="15"/>
                      <a:pt x="296" y="15"/>
                    </a:cubicBezTo>
                    <a:cubicBezTo>
                      <a:pt x="296" y="15"/>
                      <a:pt x="295" y="15"/>
                      <a:pt x="295" y="15"/>
                    </a:cubicBezTo>
                    <a:cubicBezTo>
                      <a:pt x="294" y="15"/>
                      <a:pt x="293" y="15"/>
                      <a:pt x="293" y="15"/>
                    </a:cubicBezTo>
                    <a:cubicBezTo>
                      <a:pt x="292" y="15"/>
                      <a:pt x="291" y="14"/>
                      <a:pt x="291" y="14"/>
                    </a:cubicBezTo>
                    <a:cubicBezTo>
                      <a:pt x="290" y="14"/>
                      <a:pt x="289" y="14"/>
                      <a:pt x="289" y="14"/>
                    </a:cubicBezTo>
                    <a:cubicBezTo>
                      <a:pt x="288" y="14"/>
                      <a:pt x="287" y="14"/>
                      <a:pt x="287" y="14"/>
                    </a:cubicBezTo>
                    <a:cubicBezTo>
                      <a:pt x="286" y="14"/>
                      <a:pt x="285" y="14"/>
                      <a:pt x="284" y="13"/>
                    </a:cubicBezTo>
                    <a:cubicBezTo>
                      <a:pt x="284" y="13"/>
                      <a:pt x="283" y="13"/>
                      <a:pt x="283" y="13"/>
                    </a:cubicBezTo>
                    <a:cubicBezTo>
                      <a:pt x="282" y="13"/>
                      <a:pt x="281" y="13"/>
                      <a:pt x="280" y="13"/>
                    </a:cubicBezTo>
                    <a:cubicBezTo>
                      <a:pt x="280" y="13"/>
                      <a:pt x="279" y="13"/>
                      <a:pt x="278" y="13"/>
                    </a:cubicBezTo>
                    <a:cubicBezTo>
                      <a:pt x="278" y="12"/>
                      <a:pt x="277" y="12"/>
                      <a:pt x="276" y="12"/>
                    </a:cubicBezTo>
                    <a:cubicBezTo>
                      <a:pt x="275" y="12"/>
                      <a:pt x="275" y="12"/>
                      <a:pt x="274" y="12"/>
                    </a:cubicBezTo>
                    <a:cubicBezTo>
                      <a:pt x="273" y="12"/>
                      <a:pt x="273" y="12"/>
                      <a:pt x="272" y="12"/>
                    </a:cubicBezTo>
                    <a:cubicBezTo>
                      <a:pt x="271" y="11"/>
                      <a:pt x="271" y="11"/>
                      <a:pt x="270" y="11"/>
                    </a:cubicBezTo>
                    <a:cubicBezTo>
                      <a:pt x="269" y="11"/>
                      <a:pt x="268" y="11"/>
                      <a:pt x="268" y="11"/>
                    </a:cubicBezTo>
                    <a:cubicBezTo>
                      <a:pt x="267" y="11"/>
                      <a:pt x="266" y="11"/>
                      <a:pt x="266" y="11"/>
                    </a:cubicBezTo>
                    <a:cubicBezTo>
                      <a:pt x="265" y="10"/>
                      <a:pt x="264" y="10"/>
                      <a:pt x="263" y="10"/>
                    </a:cubicBezTo>
                    <a:cubicBezTo>
                      <a:pt x="263" y="10"/>
                      <a:pt x="262" y="10"/>
                      <a:pt x="262" y="10"/>
                    </a:cubicBezTo>
                    <a:cubicBezTo>
                      <a:pt x="261" y="10"/>
                      <a:pt x="260" y="10"/>
                      <a:pt x="259" y="10"/>
                    </a:cubicBezTo>
                    <a:cubicBezTo>
                      <a:pt x="259" y="9"/>
                      <a:pt x="258" y="9"/>
                      <a:pt x="258" y="9"/>
                    </a:cubicBezTo>
                    <a:cubicBezTo>
                      <a:pt x="257" y="9"/>
                      <a:pt x="256" y="9"/>
                      <a:pt x="255" y="9"/>
                    </a:cubicBezTo>
                    <a:cubicBezTo>
                      <a:pt x="255" y="9"/>
                      <a:pt x="254" y="9"/>
                      <a:pt x="254" y="9"/>
                    </a:cubicBezTo>
                    <a:cubicBezTo>
                      <a:pt x="253" y="9"/>
                      <a:pt x="252" y="8"/>
                      <a:pt x="251" y="8"/>
                    </a:cubicBezTo>
                    <a:cubicBezTo>
                      <a:pt x="251" y="8"/>
                      <a:pt x="250" y="8"/>
                      <a:pt x="250" y="8"/>
                    </a:cubicBezTo>
                    <a:cubicBezTo>
                      <a:pt x="249" y="8"/>
                      <a:pt x="248" y="8"/>
                      <a:pt x="247" y="8"/>
                    </a:cubicBezTo>
                    <a:cubicBezTo>
                      <a:pt x="247" y="7"/>
                      <a:pt x="246" y="7"/>
                      <a:pt x="246" y="7"/>
                    </a:cubicBezTo>
                    <a:cubicBezTo>
                      <a:pt x="245" y="7"/>
                      <a:pt x="244" y="7"/>
                      <a:pt x="243" y="7"/>
                    </a:cubicBezTo>
                    <a:cubicBezTo>
                      <a:pt x="243" y="7"/>
                      <a:pt x="242" y="7"/>
                      <a:pt x="242" y="7"/>
                    </a:cubicBezTo>
                    <a:cubicBezTo>
                      <a:pt x="241" y="7"/>
                      <a:pt x="240" y="6"/>
                      <a:pt x="240" y="6"/>
                    </a:cubicBezTo>
                    <a:cubicBezTo>
                      <a:pt x="239" y="6"/>
                      <a:pt x="239" y="6"/>
                      <a:pt x="238" y="6"/>
                    </a:cubicBezTo>
                    <a:cubicBezTo>
                      <a:pt x="237" y="6"/>
                      <a:pt x="237" y="6"/>
                      <a:pt x="236" y="6"/>
                    </a:cubicBezTo>
                    <a:cubicBezTo>
                      <a:pt x="236" y="6"/>
                      <a:pt x="235" y="5"/>
                      <a:pt x="234" y="5"/>
                    </a:cubicBezTo>
                    <a:cubicBezTo>
                      <a:pt x="234" y="5"/>
                      <a:pt x="233" y="5"/>
                      <a:pt x="233" y="5"/>
                    </a:cubicBezTo>
                    <a:cubicBezTo>
                      <a:pt x="231" y="5"/>
                      <a:pt x="230" y="5"/>
                      <a:pt x="229" y="4"/>
                    </a:cubicBezTo>
                    <a:cubicBezTo>
                      <a:pt x="227" y="4"/>
                      <a:pt x="227" y="4"/>
                      <a:pt x="227" y="4"/>
                    </a:cubicBezTo>
                    <a:cubicBezTo>
                      <a:pt x="214" y="2"/>
                      <a:pt x="208" y="0"/>
                      <a:pt x="204" y="0"/>
                    </a:cubicBezTo>
                    <a:cubicBezTo>
                      <a:pt x="203" y="0"/>
                      <a:pt x="202" y="0"/>
                      <a:pt x="201" y="0"/>
                    </a:cubicBezTo>
                    <a:cubicBezTo>
                      <a:pt x="200" y="0"/>
                      <a:pt x="199" y="0"/>
                      <a:pt x="197" y="0"/>
                    </a:cubicBezTo>
                    <a:cubicBezTo>
                      <a:pt x="195" y="0"/>
                      <a:pt x="193" y="1"/>
                      <a:pt x="188" y="1"/>
                    </a:cubicBezTo>
                    <a:cubicBezTo>
                      <a:pt x="170" y="3"/>
                      <a:pt x="142" y="4"/>
                      <a:pt x="121" y="4"/>
                    </a:cubicBezTo>
                    <a:cubicBezTo>
                      <a:pt x="120" y="4"/>
                      <a:pt x="120" y="4"/>
                      <a:pt x="119" y="4"/>
                    </a:cubicBezTo>
                    <a:cubicBezTo>
                      <a:pt x="118" y="4"/>
                      <a:pt x="118" y="4"/>
                      <a:pt x="118" y="4"/>
                    </a:cubicBezTo>
                    <a:cubicBezTo>
                      <a:pt x="118" y="4"/>
                      <a:pt x="117" y="4"/>
                      <a:pt x="117" y="4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5" y="4"/>
                      <a:pt x="115" y="4"/>
                      <a:pt x="114" y="4"/>
                    </a:cubicBezTo>
                    <a:cubicBezTo>
                      <a:pt x="114" y="4"/>
                      <a:pt x="113" y="4"/>
                      <a:pt x="113" y="4"/>
                    </a:cubicBezTo>
                    <a:cubicBezTo>
                      <a:pt x="112" y="4"/>
                      <a:pt x="112" y="4"/>
                      <a:pt x="111" y="4"/>
                    </a:cubicBezTo>
                    <a:cubicBezTo>
                      <a:pt x="111" y="4"/>
                      <a:pt x="110" y="4"/>
                      <a:pt x="110" y="4"/>
                    </a:cubicBezTo>
                    <a:cubicBezTo>
                      <a:pt x="109" y="4"/>
                      <a:pt x="109" y="4"/>
                      <a:pt x="108" y="4"/>
                    </a:cubicBezTo>
                    <a:cubicBezTo>
                      <a:pt x="108" y="4"/>
                      <a:pt x="107" y="4"/>
                      <a:pt x="107" y="4"/>
                    </a:cubicBezTo>
                    <a:cubicBezTo>
                      <a:pt x="106" y="4"/>
                      <a:pt x="105" y="4"/>
                      <a:pt x="105" y="4"/>
                    </a:cubicBezTo>
                    <a:cubicBezTo>
                      <a:pt x="104" y="4"/>
                      <a:pt x="104" y="4"/>
                      <a:pt x="103" y="4"/>
                    </a:cubicBezTo>
                    <a:cubicBezTo>
                      <a:pt x="103" y="4"/>
                      <a:pt x="102" y="4"/>
                      <a:pt x="101" y="4"/>
                    </a:cubicBezTo>
                    <a:cubicBezTo>
                      <a:pt x="101" y="4"/>
                      <a:pt x="100" y="4"/>
                      <a:pt x="100" y="4"/>
                    </a:cubicBezTo>
                    <a:cubicBezTo>
                      <a:pt x="99" y="4"/>
                      <a:pt x="98" y="4"/>
                      <a:pt x="98" y="4"/>
                    </a:cubicBezTo>
                    <a:cubicBezTo>
                      <a:pt x="97" y="4"/>
                      <a:pt x="96" y="4"/>
                      <a:pt x="96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4" y="4"/>
                      <a:pt x="93" y="4"/>
                      <a:pt x="92" y="4"/>
                    </a:cubicBezTo>
                    <a:cubicBezTo>
                      <a:pt x="91" y="4"/>
                      <a:pt x="91" y="4"/>
                      <a:pt x="91" y="4"/>
                    </a:cubicBezTo>
                    <a:cubicBezTo>
                      <a:pt x="88" y="4"/>
                      <a:pt x="85" y="4"/>
                      <a:pt x="83" y="4"/>
                    </a:cubicBezTo>
                    <a:cubicBezTo>
                      <a:pt x="82" y="4"/>
                      <a:pt x="81" y="4"/>
                      <a:pt x="80" y="4"/>
                    </a:cubicBezTo>
                    <a:cubicBezTo>
                      <a:pt x="79" y="4"/>
                      <a:pt x="78" y="4"/>
                      <a:pt x="77" y="3"/>
                    </a:cubicBezTo>
                    <a:cubicBezTo>
                      <a:pt x="77" y="3"/>
                      <a:pt x="76" y="3"/>
                      <a:pt x="76" y="3"/>
                    </a:cubicBezTo>
                    <a:cubicBezTo>
                      <a:pt x="75" y="3"/>
                      <a:pt x="74" y="3"/>
                      <a:pt x="73" y="3"/>
                    </a:cubicBezTo>
                    <a:cubicBezTo>
                      <a:pt x="72" y="3"/>
                      <a:pt x="72" y="3"/>
                      <a:pt x="71" y="3"/>
                    </a:cubicBezTo>
                    <a:cubicBezTo>
                      <a:pt x="48" y="3"/>
                      <a:pt x="24" y="2"/>
                      <a:pt x="14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19">
                <a:extLst>
                  <a:ext uri="{FF2B5EF4-FFF2-40B4-BE49-F238E27FC236}">
                    <a16:creationId xmlns:a16="http://schemas.microsoft.com/office/drawing/2014/main" id="{00BF4A4F-4C21-4750-8830-BC227612A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3375" y="1798638"/>
                <a:ext cx="579438" cy="393700"/>
              </a:xfrm>
              <a:custGeom>
                <a:avLst/>
                <a:gdLst>
                  <a:gd name="T0" fmla="*/ 17 w 322"/>
                  <a:gd name="T1" fmla="*/ 0 h 218"/>
                  <a:gd name="T2" fmla="*/ 0 w 322"/>
                  <a:gd name="T3" fmla="*/ 199 h 218"/>
                  <a:gd name="T4" fmla="*/ 106 w 322"/>
                  <a:gd name="T5" fmla="*/ 202 h 218"/>
                  <a:gd name="T6" fmla="*/ 114 w 322"/>
                  <a:gd name="T7" fmla="*/ 202 h 218"/>
                  <a:gd name="T8" fmla="*/ 172 w 322"/>
                  <a:gd name="T9" fmla="*/ 199 h 218"/>
                  <a:gd name="T10" fmla="*/ 181 w 322"/>
                  <a:gd name="T11" fmla="*/ 198 h 218"/>
                  <a:gd name="T12" fmla="*/ 186 w 322"/>
                  <a:gd name="T13" fmla="*/ 197 h 218"/>
                  <a:gd name="T14" fmla="*/ 213 w 322"/>
                  <a:gd name="T15" fmla="*/ 202 h 218"/>
                  <a:gd name="T16" fmla="*/ 216 w 322"/>
                  <a:gd name="T17" fmla="*/ 202 h 218"/>
                  <a:gd name="T18" fmla="*/ 321 w 322"/>
                  <a:gd name="T19" fmla="*/ 218 h 218"/>
                  <a:gd name="T20" fmla="*/ 322 w 322"/>
                  <a:gd name="T21" fmla="*/ 217 h 218"/>
                  <a:gd name="T22" fmla="*/ 322 w 322"/>
                  <a:gd name="T23" fmla="*/ 216 h 218"/>
                  <a:gd name="T24" fmla="*/ 322 w 322"/>
                  <a:gd name="T25" fmla="*/ 214 h 218"/>
                  <a:gd name="T26" fmla="*/ 322 w 322"/>
                  <a:gd name="T27" fmla="*/ 213 h 218"/>
                  <a:gd name="T28" fmla="*/ 322 w 322"/>
                  <a:gd name="T29" fmla="*/ 211 h 218"/>
                  <a:gd name="T30" fmla="*/ 322 w 322"/>
                  <a:gd name="T31" fmla="*/ 210 h 218"/>
                  <a:gd name="T32" fmla="*/ 322 w 322"/>
                  <a:gd name="T33" fmla="*/ 208 h 218"/>
                  <a:gd name="T34" fmla="*/ 322 w 322"/>
                  <a:gd name="T35" fmla="*/ 206 h 218"/>
                  <a:gd name="T36" fmla="*/ 322 w 322"/>
                  <a:gd name="T37" fmla="*/ 205 h 218"/>
                  <a:gd name="T38" fmla="*/ 322 w 322"/>
                  <a:gd name="T39" fmla="*/ 203 h 218"/>
                  <a:gd name="T40" fmla="*/ 322 w 322"/>
                  <a:gd name="T41" fmla="*/ 201 h 218"/>
                  <a:gd name="T42" fmla="*/ 321 w 322"/>
                  <a:gd name="T43" fmla="*/ 199 h 218"/>
                  <a:gd name="T44" fmla="*/ 321 w 322"/>
                  <a:gd name="T45" fmla="*/ 197 h 218"/>
                  <a:gd name="T46" fmla="*/ 321 w 322"/>
                  <a:gd name="T47" fmla="*/ 196 h 218"/>
                  <a:gd name="T48" fmla="*/ 320 w 322"/>
                  <a:gd name="T49" fmla="*/ 192 h 218"/>
                  <a:gd name="T50" fmla="*/ 318 w 322"/>
                  <a:gd name="T51" fmla="*/ 149 h 218"/>
                  <a:gd name="T52" fmla="*/ 318 w 322"/>
                  <a:gd name="T53" fmla="*/ 143 h 218"/>
                  <a:gd name="T54" fmla="*/ 319 w 322"/>
                  <a:gd name="T55" fmla="*/ 124 h 218"/>
                  <a:gd name="T56" fmla="*/ 317 w 322"/>
                  <a:gd name="T57" fmla="*/ 102 h 218"/>
                  <a:gd name="T58" fmla="*/ 312 w 322"/>
                  <a:gd name="T59" fmla="*/ 97 h 218"/>
                  <a:gd name="T60" fmla="*/ 306 w 322"/>
                  <a:gd name="T61" fmla="*/ 67 h 218"/>
                  <a:gd name="T62" fmla="*/ 314 w 322"/>
                  <a:gd name="T63" fmla="*/ 22 h 218"/>
                  <a:gd name="T64" fmla="*/ 312 w 322"/>
                  <a:gd name="T65" fmla="*/ 21 h 218"/>
                  <a:gd name="T66" fmla="*/ 129 w 322"/>
                  <a:gd name="T67" fmla="*/ 9 h 218"/>
                  <a:gd name="T68" fmla="*/ 17 w 322"/>
                  <a:gd name="T69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2" h="218">
                    <a:moveTo>
                      <a:pt x="17" y="0"/>
                    </a:moveTo>
                    <a:cubicBezTo>
                      <a:pt x="0" y="199"/>
                      <a:pt x="0" y="199"/>
                      <a:pt x="0" y="199"/>
                    </a:cubicBezTo>
                    <a:cubicBezTo>
                      <a:pt x="20" y="200"/>
                      <a:pt x="88" y="202"/>
                      <a:pt x="106" y="202"/>
                    </a:cubicBezTo>
                    <a:cubicBezTo>
                      <a:pt x="108" y="202"/>
                      <a:pt x="111" y="202"/>
                      <a:pt x="114" y="202"/>
                    </a:cubicBezTo>
                    <a:cubicBezTo>
                      <a:pt x="134" y="202"/>
                      <a:pt x="157" y="200"/>
                      <a:pt x="172" y="199"/>
                    </a:cubicBezTo>
                    <a:cubicBezTo>
                      <a:pt x="177" y="198"/>
                      <a:pt x="179" y="198"/>
                      <a:pt x="181" y="198"/>
                    </a:cubicBezTo>
                    <a:cubicBezTo>
                      <a:pt x="183" y="197"/>
                      <a:pt x="184" y="197"/>
                      <a:pt x="186" y="197"/>
                    </a:cubicBezTo>
                    <a:cubicBezTo>
                      <a:pt x="190" y="197"/>
                      <a:pt x="195" y="198"/>
                      <a:pt x="213" y="202"/>
                    </a:cubicBezTo>
                    <a:cubicBezTo>
                      <a:pt x="216" y="202"/>
                      <a:pt x="216" y="202"/>
                      <a:pt x="216" y="202"/>
                    </a:cubicBezTo>
                    <a:cubicBezTo>
                      <a:pt x="249" y="208"/>
                      <a:pt x="308" y="217"/>
                      <a:pt x="321" y="218"/>
                    </a:cubicBezTo>
                    <a:cubicBezTo>
                      <a:pt x="322" y="217"/>
                      <a:pt x="322" y="217"/>
                      <a:pt x="322" y="217"/>
                    </a:cubicBezTo>
                    <a:cubicBezTo>
                      <a:pt x="322" y="217"/>
                      <a:pt x="322" y="216"/>
                      <a:pt x="322" y="216"/>
                    </a:cubicBezTo>
                    <a:cubicBezTo>
                      <a:pt x="322" y="215"/>
                      <a:pt x="322" y="215"/>
                      <a:pt x="322" y="214"/>
                    </a:cubicBezTo>
                    <a:cubicBezTo>
                      <a:pt x="322" y="214"/>
                      <a:pt x="322" y="214"/>
                      <a:pt x="322" y="213"/>
                    </a:cubicBezTo>
                    <a:cubicBezTo>
                      <a:pt x="322" y="213"/>
                      <a:pt x="322" y="212"/>
                      <a:pt x="322" y="211"/>
                    </a:cubicBezTo>
                    <a:cubicBezTo>
                      <a:pt x="322" y="211"/>
                      <a:pt x="322" y="210"/>
                      <a:pt x="322" y="210"/>
                    </a:cubicBezTo>
                    <a:cubicBezTo>
                      <a:pt x="322" y="209"/>
                      <a:pt x="322" y="209"/>
                      <a:pt x="322" y="208"/>
                    </a:cubicBezTo>
                    <a:cubicBezTo>
                      <a:pt x="322" y="208"/>
                      <a:pt x="322" y="207"/>
                      <a:pt x="322" y="206"/>
                    </a:cubicBezTo>
                    <a:cubicBezTo>
                      <a:pt x="322" y="206"/>
                      <a:pt x="322" y="205"/>
                      <a:pt x="322" y="205"/>
                    </a:cubicBezTo>
                    <a:cubicBezTo>
                      <a:pt x="322" y="204"/>
                      <a:pt x="322" y="203"/>
                      <a:pt x="322" y="203"/>
                    </a:cubicBezTo>
                    <a:cubicBezTo>
                      <a:pt x="322" y="202"/>
                      <a:pt x="322" y="202"/>
                      <a:pt x="322" y="201"/>
                    </a:cubicBezTo>
                    <a:cubicBezTo>
                      <a:pt x="322" y="200"/>
                      <a:pt x="322" y="200"/>
                      <a:pt x="321" y="199"/>
                    </a:cubicBezTo>
                    <a:cubicBezTo>
                      <a:pt x="321" y="199"/>
                      <a:pt x="321" y="198"/>
                      <a:pt x="321" y="197"/>
                    </a:cubicBezTo>
                    <a:cubicBezTo>
                      <a:pt x="321" y="197"/>
                      <a:pt x="321" y="196"/>
                      <a:pt x="321" y="196"/>
                    </a:cubicBezTo>
                    <a:cubicBezTo>
                      <a:pt x="321" y="195"/>
                      <a:pt x="320" y="194"/>
                      <a:pt x="320" y="192"/>
                    </a:cubicBezTo>
                    <a:cubicBezTo>
                      <a:pt x="316" y="179"/>
                      <a:pt x="317" y="172"/>
                      <a:pt x="318" y="149"/>
                    </a:cubicBezTo>
                    <a:cubicBezTo>
                      <a:pt x="318" y="143"/>
                      <a:pt x="318" y="143"/>
                      <a:pt x="318" y="143"/>
                    </a:cubicBezTo>
                    <a:cubicBezTo>
                      <a:pt x="318" y="135"/>
                      <a:pt x="319" y="129"/>
                      <a:pt x="319" y="124"/>
                    </a:cubicBezTo>
                    <a:cubicBezTo>
                      <a:pt x="320" y="113"/>
                      <a:pt x="321" y="111"/>
                      <a:pt x="317" y="102"/>
                    </a:cubicBezTo>
                    <a:cubicBezTo>
                      <a:pt x="316" y="98"/>
                      <a:pt x="314" y="98"/>
                      <a:pt x="312" y="97"/>
                    </a:cubicBezTo>
                    <a:cubicBezTo>
                      <a:pt x="303" y="94"/>
                      <a:pt x="302" y="87"/>
                      <a:pt x="306" y="67"/>
                    </a:cubicBezTo>
                    <a:cubicBezTo>
                      <a:pt x="310" y="45"/>
                      <a:pt x="313" y="29"/>
                      <a:pt x="314" y="22"/>
                    </a:cubicBezTo>
                    <a:cubicBezTo>
                      <a:pt x="313" y="22"/>
                      <a:pt x="312" y="22"/>
                      <a:pt x="312" y="21"/>
                    </a:cubicBezTo>
                    <a:cubicBezTo>
                      <a:pt x="238" y="18"/>
                      <a:pt x="130" y="9"/>
                      <a:pt x="129" y="9"/>
                    </a:cubicBezTo>
                    <a:cubicBezTo>
                      <a:pt x="92" y="7"/>
                      <a:pt x="54" y="4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20">
                <a:extLst>
                  <a:ext uri="{FF2B5EF4-FFF2-40B4-BE49-F238E27FC236}">
                    <a16:creationId xmlns:a16="http://schemas.microsoft.com/office/drawing/2014/main" id="{80A1EA5F-344E-459E-9F97-ABA02A192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8900" y="2312988"/>
                <a:ext cx="604838" cy="950913"/>
              </a:xfrm>
              <a:custGeom>
                <a:avLst/>
                <a:gdLst>
                  <a:gd name="T0" fmla="*/ 271 w 336"/>
                  <a:gd name="T1" fmla="*/ 333 h 529"/>
                  <a:gd name="T2" fmla="*/ 272 w 336"/>
                  <a:gd name="T3" fmla="*/ 320 h 529"/>
                  <a:gd name="T4" fmla="*/ 280 w 336"/>
                  <a:gd name="T5" fmla="*/ 262 h 529"/>
                  <a:gd name="T6" fmla="*/ 291 w 336"/>
                  <a:gd name="T7" fmla="*/ 239 h 529"/>
                  <a:gd name="T8" fmla="*/ 292 w 336"/>
                  <a:gd name="T9" fmla="*/ 237 h 529"/>
                  <a:gd name="T10" fmla="*/ 294 w 336"/>
                  <a:gd name="T11" fmla="*/ 230 h 529"/>
                  <a:gd name="T12" fmla="*/ 295 w 336"/>
                  <a:gd name="T13" fmla="*/ 225 h 529"/>
                  <a:gd name="T14" fmla="*/ 303 w 336"/>
                  <a:gd name="T15" fmla="*/ 199 h 529"/>
                  <a:gd name="T16" fmla="*/ 336 w 336"/>
                  <a:gd name="T17" fmla="*/ 90 h 529"/>
                  <a:gd name="T18" fmla="*/ 323 w 336"/>
                  <a:gd name="T19" fmla="*/ 80 h 529"/>
                  <a:gd name="T20" fmla="*/ 317 w 336"/>
                  <a:gd name="T21" fmla="*/ 84 h 529"/>
                  <a:gd name="T22" fmla="*/ 264 w 336"/>
                  <a:gd name="T23" fmla="*/ 74 h 529"/>
                  <a:gd name="T24" fmla="*/ 232 w 336"/>
                  <a:gd name="T25" fmla="*/ 53 h 529"/>
                  <a:gd name="T26" fmla="*/ 220 w 336"/>
                  <a:gd name="T27" fmla="*/ 49 h 529"/>
                  <a:gd name="T28" fmla="*/ 211 w 336"/>
                  <a:gd name="T29" fmla="*/ 50 h 529"/>
                  <a:gd name="T30" fmla="*/ 207 w 336"/>
                  <a:gd name="T31" fmla="*/ 49 h 529"/>
                  <a:gd name="T32" fmla="*/ 201 w 336"/>
                  <a:gd name="T33" fmla="*/ 47 h 529"/>
                  <a:gd name="T34" fmla="*/ 195 w 336"/>
                  <a:gd name="T35" fmla="*/ 44 h 529"/>
                  <a:gd name="T36" fmla="*/ 192 w 336"/>
                  <a:gd name="T37" fmla="*/ 42 h 529"/>
                  <a:gd name="T38" fmla="*/ 0 w 336"/>
                  <a:gd name="T39" fmla="*/ 192 h 529"/>
                  <a:gd name="T40" fmla="*/ 74 w 336"/>
                  <a:gd name="T41" fmla="*/ 322 h 529"/>
                  <a:gd name="T42" fmla="*/ 134 w 336"/>
                  <a:gd name="T43" fmla="*/ 409 h 529"/>
                  <a:gd name="T44" fmla="*/ 171 w 336"/>
                  <a:gd name="T45" fmla="*/ 516 h 529"/>
                  <a:gd name="T46" fmla="*/ 176 w 336"/>
                  <a:gd name="T47" fmla="*/ 520 h 529"/>
                  <a:gd name="T48" fmla="*/ 183 w 336"/>
                  <a:gd name="T49" fmla="*/ 522 h 529"/>
                  <a:gd name="T50" fmla="*/ 187 w 336"/>
                  <a:gd name="T51" fmla="*/ 524 h 529"/>
                  <a:gd name="T52" fmla="*/ 198 w 336"/>
                  <a:gd name="T53" fmla="*/ 528 h 529"/>
                  <a:gd name="T54" fmla="*/ 201 w 336"/>
                  <a:gd name="T55" fmla="*/ 529 h 529"/>
                  <a:gd name="T56" fmla="*/ 204 w 336"/>
                  <a:gd name="T57" fmla="*/ 525 h 529"/>
                  <a:gd name="T58" fmla="*/ 205 w 336"/>
                  <a:gd name="T59" fmla="*/ 520 h 529"/>
                  <a:gd name="T60" fmla="*/ 206 w 336"/>
                  <a:gd name="T61" fmla="*/ 516 h 529"/>
                  <a:gd name="T62" fmla="*/ 207 w 336"/>
                  <a:gd name="T63" fmla="*/ 512 h 529"/>
                  <a:gd name="T64" fmla="*/ 207 w 336"/>
                  <a:gd name="T65" fmla="*/ 508 h 529"/>
                  <a:gd name="T66" fmla="*/ 207 w 336"/>
                  <a:gd name="T67" fmla="*/ 505 h 529"/>
                  <a:gd name="T68" fmla="*/ 207 w 336"/>
                  <a:gd name="T69" fmla="*/ 501 h 529"/>
                  <a:gd name="T70" fmla="*/ 207 w 336"/>
                  <a:gd name="T71" fmla="*/ 498 h 529"/>
                  <a:gd name="T72" fmla="*/ 206 w 336"/>
                  <a:gd name="T73" fmla="*/ 495 h 529"/>
                  <a:gd name="T74" fmla="*/ 206 w 336"/>
                  <a:gd name="T75" fmla="*/ 492 h 529"/>
                  <a:gd name="T76" fmla="*/ 218 w 336"/>
                  <a:gd name="T77" fmla="*/ 452 h 529"/>
                  <a:gd name="T78" fmla="*/ 242 w 336"/>
                  <a:gd name="T79" fmla="*/ 461 h 529"/>
                  <a:gd name="T80" fmla="*/ 244 w 336"/>
                  <a:gd name="T81" fmla="*/ 450 h 529"/>
                  <a:gd name="T82" fmla="*/ 244 w 336"/>
                  <a:gd name="T83" fmla="*/ 447 h 529"/>
                  <a:gd name="T84" fmla="*/ 270 w 336"/>
                  <a:gd name="T85" fmla="*/ 336 h 5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36" h="529">
                    <a:moveTo>
                      <a:pt x="270" y="336"/>
                    </a:moveTo>
                    <a:cubicBezTo>
                      <a:pt x="270" y="336"/>
                      <a:pt x="270" y="336"/>
                      <a:pt x="270" y="335"/>
                    </a:cubicBezTo>
                    <a:cubicBezTo>
                      <a:pt x="270" y="334"/>
                      <a:pt x="270" y="333"/>
                      <a:pt x="271" y="333"/>
                    </a:cubicBezTo>
                    <a:cubicBezTo>
                      <a:pt x="271" y="332"/>
                      <a:pt x="271" y="331"/>
                      <a:pt x="271" y="330"/>
                    </a:cubicBezTo>
                    <a:cubicBezTo>
                      <a:pt x="271" y="330"/>
                      <a:pt x="271" y="329"/>
                      <a:pt x="271" y="328"/>
                    </a:cubicBezTo>
                    <a:cubicBezTo>
                      <a:pt x="272" y="326"/>
                      <a:pt x="272" y="323"/>
                      <a:pt x="272" y="320"/>
                    </a:cubicBezTo>
                    <a:cubicBezTo>
                      <a:pt x="273" y="311"/>
                      <a:pt x="274" y="304"/>
                      <a:pt x="276" y="300"/>
                    </a:cubicBezTo>
                    <a:cubicBezTo>
                      <a:pt x="277" y="298"/>
                      <a:pt x="277" y="290"/>
                      <a:pt x="277" y="285"/>
                    </a:cubicBezTo>
                    <a:cubicBezTo>
                      <a:pt x="278" y="274"/>
                      <a:pt x="278" y="266"/>
                      <a:pt x="280" y="262"/>
                    </a:cubicBezTo>
                    <a:cubicBezTo>
                      <a:pt x="281" y="258"/>
                      <a:pt x="284" y="253"/>
                      <a:pt x="286" y="248"/>
                    </a:cubicBezTo>
                    <a:cubicBezTo>
                      <a:pt x="288" y="245"/>
                      <a:pt x="291" y="241"/>
                      <a:pt x="291" y="240"/>
                    </a:cubicBezTo>
                    <a:cubicBezTo>
                      <a:pt x="291" y="239"/>
                      <a:pt x="291" y="239"/>
                      <a:pt x="291" y="239"/>
                    </a:cubicBezTo>
                    <a:cubicBezTo>
                      <a:pt x="291" y="239"/>
                      <a:pt x="291" y="239"/>
                      <a:pt x="291" y="239"/>
                    </a:cubicBezTo>
                    <a:cubicBezTo>
                      <a:pt x="291" y="238"/>
                      <a:pt x="291" y="238"/>
                      <a:pt x="291" y="238"/>
                    </a:cubicBezTo>
                    <a:cubicBezTo>
                      <a:pt x="292" y="237"/>
                      <a:pt x="292" y="237"/>
                      <a:pt x="292" y="237"/>
                    </a:cubicBezTo>
                    <a:cubicBezTo>
                      <a:pt x="292" y="237"/>
                      <a:pt x="292" y="236"/>
                      <a:pt x="292" y="236"/>
                    </a:cubicBezTo>
                    <a:cubicBezTo>
                      <a:pt x="292" y="234"/>
                      <a:pt x="293" y="233"/>
                      <a:pt x="293" y="231"/>
                    </a:cubicBezTo>
                    <a:cubicBezTo>
                      <a:pt x="294" y="231"/>
                      <a:pt x="294" y="230"/>
                      <a:pt x="294" y="230"/>
                    </a:cubicBezTo>
                    <a:cubicBezTo>
                      <a:pt x="294" y="229"/>
                      <a:pt x="294" y="229"/>
                      <a:pt x="294" y="228"/>
                    </a:cubicBezTo>
                    <a:cubicBezTo>
                      <a:pt x="295" y="227"/>
                      <a:pt x="295" y="226"/>
                      <a:pt x="295" y="226"/>
                    </a:cubicBezTo>
                    <a:cubicBezTo>
                      <a:pt x="295" y="225"/>
                      <a:pt x="295" y="225"/>
                      <a:pt x="295" y="225"/>
                    </a:cubicBezTo>
                    <a:cubicBezTo>
                      <a:pt x="296" y="224"/>
                      <a:pt x="296" y="222"/>
                      <a:pt x="296" y="221"/>
                    </a:cubicBezTo>
                    <a:cubicBezTo>
                      <a:pt x="298" y="217"/>
                      <a:pt x="299" y="212"/>
                      <a:pt x="301" y="206"/>
                    </a:cubicBezTo>
                    <a:cubicBezTo>
                      <a:pt x="302" y="204"/>
                      <a:pt x="302" y="201"/>
                      <a:pt x="303" y="199"/>
                    </a:cubicBezTo>
                    <a:cubicBezTo>
                      <a:pt x="305" y="193"/>
                      <a:pt x="307" y="188"/>
                      <a:pt x="308" y="182"/>
                    </a:cubicBezTo>
                    <a:cubicBezTo>
                      <a:pt x="316" y="155"/>
                      <a:pt x="326" y="125"/>
                      <a:pt x="331" y="106"/>
                    </a:cubicBezTo>
                    <a:cubicBezTo>
                      <a:pt x="334" y="99"/>
                      <a:pt x="335" y="94"/>
                      <a:pt x="336" y="90"/>
                    </a:cubicBezTo>
                    <a:cubicBezTo>
                      <a:pt x="336" y="90"/>
                      <a:pt x="336" y="90"/>
                      <a:pt x="336" y="90"/>
                    </a:cubicBezTo>
                    <a:cubicBezTo>
                      <a:pt x="333" y="88"/>
                      <a:pt x="330" y="86"/>
                      <a:pt x="327" y="83"/>
                    </a:cubicBezTo>
                    <a:cubicBezTo>
                      <a:pt x="326" y="82"/>
                      <a:pt x="324" y="81"/>
                      <a:pt x="323" y="80"/>
                    </a:cubicBezTo>
                    <a:cubicBezTo>
                      <a:pt x="322" y="79"/>
                      <a:pt x="320" y="78"/>
                      <a:pt x="319" y="78"/>
                    </a:cubicBezTo>
                    <a:cubicBezTo>
                      <a:pt x="318" y="78"/>
                      <a:pt x="318" y="78"/>
                      <a:pt x="318" y="78"/>
                    </a:cubicBezTo>
                    <a:cubicBezTo>
                      <a:pt x="319" y="79"/>
                      <a:pt x="319" y="82"/>
                      <a:pt x="317" y="84"/>
                    </a:cubicBezTo>
                    <a:cubicBezTo>
                      <a:pt x="316" y="87"/>
                      <a:pt x="312" y="88"/>
                      <a:pt x="310" y="88"/>
                    </a:cubicBezTo>
                    <a:cubicBezTo>
                      <a:pt x="307" y="88"/>
                      <a:pt x="303" y="87"/>
                      <a:pt x="298" y="86"/>
                    </a:cubicBezTo>
                    <a:cubicBezTo>
                      <a:pt x="275" y="81"/>
                      <a:pt x="272" y="79"/>
                      <a:pt x="264" y="74"/>
                    </a:cubicBezTo>
                    <a:cubicBezTo>
                      <a:pt x="262" y="73"/>
                      <a:pt x="261" y="72"/>
                      <a:pt x="259" y="70"/>
                    </a:cubicBezTo>
                    <a:cubicBezTo>
                      <a:pt x="251" y="66"/>
                      <a:pt x="243" y="61"/>
                      <a:pt x="238" y="57"/>
                    </a:cubicBezTo>
                    <a:cubicBezTo>
                      <a:pt x="236" y="55"/>
                      <a:pt x="233" y="54"/>
                      <a:pt x="232" y="53"/>
                    </a:cubicBezTo>
                    <a:cubicBezTo>
                      <a:pt x="231" y="53"/>
                      <a:pt x="230" y="52"/>
                      <a:pt x="229" y="51"/>
                    </a:cubicBezTo>
                    <a:cubicBezTo>
                      <a:pt x="228" y="50"/>
                      <a:pt x="226" y="48"/>
                      <a:pt x="223" y="48"/>
                    </a:cubicBezTo>
                    <a:cubicBezTo>
                      <a:pt x="222" y="48"/>
                      <a:pt x="221" y="49"/>
                      <a:pt x="220" y="49"/>
                    </a:cubicBezTo>
                    <a:cubicBezTo>
                      <a:pt x="218" y="50"/>
                      <a:pt x="216" y="50"/>
                      <a:pt x="214" y="50"/>
                    </a:cubicBezTo>
                    <a:cubicBezTo>
                      <a:pt x="214" y="50"/>
                      <a:pt x="214" y="50"/>
                      <a:pt x="214" y="50"/>
                    </a:cubicBezTo>
                    <a:cubicBezTo>
                      <a:pt x="213" y="50"/>
                      <a:pt x="212" y="50"/>
                      <a:pt x="211" y="50"/>
                    </a:cubicBezTo>
                    <a:cubicBezTo>
                      <a:pt x="210" y="50"/>
                      <a:pt x="210" y="50"/>
                      <a:pt x="210" y="50"/>
                    </a:cubicBezTo>
                    <a:cubicBezTo>
                      <a:pt x="209" y="50"/>
                      <a:pt x="208" y="50"/>
                      <a:pt x="207" y="49"/>
                    </a:cubicBezTo>
                    <a:cubicBezTo>
                      <a:pt x="207" y="49"/>
                      <a:pt x="207" y="49"/>
                      <a:pt x="207" y="49"/>
                    </a:cubicBezTo>
                    <a:cubicBezTo>
                      <a:pt x="206" y="49"/>
                      <a:pt x="205" y="49"/>
                      <a:pt x="204" y="48"/>
                    </a:cubicBezTo>
                    <a:cubicBezTo>
                      <a:pt x="203" y="48"/>
                      <a:pt x="203" y="48"/>
                      <a:pt x="203" y="48"/>
                    </a:cubicBezTo>
                    <a:cubicBezTo>
                      <a:pt x="202" y="48"/>
                      <a:pt x="201" y="47"/>
                      <a:pt x="201" y="47"/>
                    </a:cubicBezTo>
                    <a:cubicBezTo>
                      <a:pt x="200" y="47"/>
                      <a:pt x="200" y="47"/>
                      <a:pt x="200" y="47"/>
                    </a:cubicBezTo>
                    <a:cubicBezTo>
                      <a:pt x="198" y="46"/>
                      <a:pt x="197" y="45"/>
                      <a:pt x="195" y="44"/>
                    </a:cubicBezTo>
                    <a:cubicBezTo>
                      <a:pt x="195" y="44"/>
                      <a:pt x="195" y="44"/>
                      <a:pt x="195" y="44"/>
                    </a:cubicBezTo>
                    <a:cubicBezTo>
                      <a:pt x="194" y="44"/>
                      <a:pt x="194" y="43"/>
                      <a:pt x="193" y="43"/>
                    </a:cubicBezTo>
                    <a:cubicBezTo>
                      <a:pt x="193" y="43"/>
                      <a:pt x="193" y="43"/>
                      <a:pt x="193" y="43"/>
                    </a:cubicBezTo>
                    <a:cubicBezTo>
                      <a:pt x="193" y="43"/>
                      <a:pt x="192" y="43"/>
                      <a:pt x="192" y="42"/>
                    </a:cubicBezTo>
                    <a:cubicBezTo>
                      <a:pt x="153" y="30"/>
                      <a:pt x="153" y="30"/>
                      <a:pt x="153" y="3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12" y="209"/>
                      <a:pt x="63" y="286"/>
                      <a:pt x="67" y="297"/>
                    </a:cubicBezTo>
                    <a:cubicBezTo>
                      <a:pt x="70" y="304"/>
                      <a:pt x="71" y="309"/>
                      <a:pt x="72" y="313"/>
                    </a:cubicBezTo>
                    <a:cubicBezTo>
                      <a:pt x="73" y="316"/>
                      <a:pt x="73" y="319"/>
                      <a:pt x="74" y="322"/>
                    </a:cubicBezTo>
                    <a:cubicBezTo>
                      <a:pt x="76" y="325"/>
                      <a:pt x="78" y="328"/>
                      <a:pt x="84" y="335"/>
                    </a:cubicBezTo>
                    <a:cubicBezTo>
                      <a:pt x="88" y="339"/>
                      <a:pt x="93" y="345"/>
                      <a:pt x="99" y="353"/>
                    </a:cubicBezTo>
                    <a:cubicBezTo>
                      <a:pt x="115" y="374"/>
                      <a:pt x="125" y="388"/>
                      <a:pt x="134" y="409"/>
                    </a:cubicBezTo>
                    <a:cubicBezTo>
                      <a:pt x="135" y="411"/>
                      <a:pt x="137" y="415"/>
                      <a:pt x="138" y="418"/>
                    </a:cubicBezTo>
                    <a:cubicBezTo>
                      <a:pt x="142" y="427"/>
                      <a:pt x="146" y="442"/>
                      <a:pt x="151" y="458"/>
                    </a:cubicBezTo>
                    <a:cubicBezTo>
                      <a:pt x="158" y="478"/>
                      <a:pt x="167" y="506"/>
                      <a:pt x="171" y="516"/>
                    </a:cubicBezTo>
                    <a:cubicBezTo>
                      <a:pt x="172" y="517"/>
                      <a:pt x="173" y="518"/>
                      <a:pt x="173" y="519"/>
                    </a:cubicBezTo>
                    <a:cubicBezTo>
                      <a:pt x="174" y="519"/>
                      <a:pt x="175" y="519"/>
                      <a:pt x="176" y="520"/>
                    </a:cubicBezTo>
                    <a:cubicBezTo>
                      <a:pt x="176" y="520"/>
                      <a:pt x="176" y="520"/>
                      <a:pt x="176" y="520"/>
                    </a:cubicBezTo>
                    <a:cubicBezTo>
                      <a:pt x="177" y="520"/>
                      <a:pt x="178" y="521"/>
                      <a:pt x="179" y="521"/>
                    </a:cubicBezTo>
                    <a:cubicBezTo>
                      <a:pt x="180" y="521"/>
                      <a:pt x="180" y="521"/>
                      <a:pt x="180" y="521"/>
                    </a:cubicBezTo>
                    <a:cubicBezTo>
                      <a:pt x="181" y="521"/>
                      <a:pt x="182" y="522"/>
                      <a:pt x="183" y="522"/>
                    </a:cubicBezTo>
                    <a:cubicBezTo>
                      <a:pt x="183" y="522"/>
                      <a:pt x="183" y="522"/>
                      <a:pt x="183" y="522"/>
                    </a:cubicBezTo>
                    <a:cubicBezTo>
                      <a:pt x="184" y="523"/>
                      <a:pt x="186" y="523"/>
                      <a:pt x="187" y="524"/>
                    </a:cubicBezTo>
                    <a:cubicBezTo>
                      <a:pt x="187" y="524"/>
                      <a:pt x="187" y="524"/>
                      <a:pt x="187" y="524"/>
                    </a:cubicBezTo>
                    <a:cubicBezTo>
                      <a:pt x="190" y="525"/>
                      <a:pt x="193" y="526"/>
                      <a:pt x="195" y="527"/>
                    </a:cubicBezTo>
                    <a:cubicBezTo>
                      <a:pt x="195" y="527"/>
                      <a:pt x="195" y="527"/>
                      <a:pt x="195" y="527"/>
                    </a:cubicBezTo>
                    <a:cubicBezTo>
                      <a:pt x="196" y="527"/>
                      <a:pt x="197" y="528"/>
                      <a:pt x="198" y="528"/>
                    </a:cubicBezTo>
                    <a:cubicBezTo>
                      <a:pt x="199" y="528"/>
                      <a:pt x="199" y="528"/>
                      <a:pt x="199" y="528"/>
                    </a:cubicBezTo>
                    <a:cubicBezTo>
                      <a:pt x="200" y="528"/>
                      <a:pt x="201" y="529"/>
                      <a:pt x="201" y="529"/>
                    </a:cubicBezTo>
                    <a:cubicBezTo>
                      <a:pt x="201" y="529"/>
                      <a:pt x="201" y="529"/>
                      <a:pt x="201" y="529"/>
                    </a:cubicBezTo>
                    <a:cubicBezTo>
                      <a:pt x="202" y="528"/>
                      <a:pt x="202" y="528"/>
                      <a:pt x="202" y="528"/>
                    </a:cubicBezTo>
                    <a:cubicBezTo>
                      <a:pt x="202" y="527"/>
                      <a:pt x="203" y="526"/>
                      <a:pt x="203" y="526"/>
                    </a:cubicBezTo>
                    <a:cubicBezTo>
                      <a:pt x="203" y="526"/>
                      <a:pt x="203" y="525"/>
                      <a:pt x="204" y="525"/>
                    </a:cubicBezTo>
                    <a:cubicBezTo>
                      <a:pt x="204" y="524"/>
                      <a:pt x="204" y="524"/>
                      <a:pt x="204" y="523"/>
                    </a:cubicBezTo>
                    <a:cubicBezTo>
                      <a:pt x="204" y="523"/>
                      <a:pt x="205" y="522"/>
                      <a:pt x="205" y="522"/>
                    </a:cubicBezTo>
                    <a:cubicBezTo>
                      <a:pt x="205" y="521"/>
                      <a:pt x="205" y="521"/>
                      <a:pt x="205" y="520"/>
                    </a:cubicBezTo>
                    <a:cubicBezTo>
                      <a:pt x="205" y="520"/>
                      <a:pt x="205" y="519"/>
                      <a:pt x="206" y="519"/>
                    </a:cubicBezTo>
                    <a:cubicBezTo>
                      <a:pt x="206" y="519"/>
                      <a:pt x="206" y="518"/>
                      <a:pt x="206" y="518"/>
                    </a:cubicBezTo>
                    <a:cubicBezTo>
                      <a:pt x="206" y="517"/>
                      <a:pt x="206" y="517"/>
                      <a:pt x="206" y="516"/>
                    </a:cubicBezTo>
                    <a:cubicBezTo>
                      <a:pt x="206" y="516"/>
                      <a:pt x="207" y="515"/>
                      <a:pt x="207" y="515"/>
                    </a:cubicBezTo>
                    <a:cubicBezTo>
                      <a:pt x="207" y="514"/>
                      <a:pt x="207" y="514"/>
                      <a:pt x="207" y="514"/>
                    </a:cubicBezTo>
                    <a:cubicBezTo>
                      <a:pt x="207" y="513"/>
                      <a:pt x="207" y="513"/>
                      <a:pt x="207" y="512"/>
                    </a:cubicBezTo>
                    <a:cubicBezTo>
                      <a:pt x="207" y="512"/>
                      <a:pt x="207" y="511"/>
                      <a:pt x="207" y="511"/>
                    </a:cubicBezTo>
                    <a:cubicBezTo>
                      <a:pt x="207" y="511"/>
                      <a:pt x="207" y="510"/>
                      <a:pt x="207" y="510"/>
                    </a:cubicBezTo>
                    <a:cubicBezTo>
                      <a:pt x="207" y="509"/>
                      <a:pt x="207" y="509"/>
                      <a:pt x="207" y="508"/>
                    </a:cubicBezTo>
                    <a:cubicBezTo>
                      <a:pt x="207" y="508"/>
                      <a:pt x="207" y="508"/>
                      <a:pt x="207" y="507"/>
                    </a:cubicBezTo>
                    <a:cubicBezTo>
                      <a:pt x="207" y="507"/>
                      <a:pt x="207" y="506"/>
                      <a:pt x="207" y="506"/>
                    </a:cubicBezTo>
                    <a:cubicBezTo>
                      <a:pt x="207" y="505"/>
                      <a:pt x="207" y="505"/>
                      <a:pt x="207" y="505"/>
                    </a:cubicBezTo>
                    <a:cubicBezTo>
                      <a:pt x="207" y="504"/>
                      <a:pt x="207" y="504"/>
                      <a:pt x="207" y="504"/>
                    </a:cubicBezTo>
                    <a:cubicBezTo>
                      <a:pt x="207" y="503"/>
                      <a:pt x="207" y="503"/>
                      <a:pt x="207" y="502"/>
                    </a:cubicBezTo>
                    <a:cubicBezTo>
                      <a:pt x="207" y="501"/>
                      <a:pt x="207" y="501"/>
                      <a:pt x="207" y="501"/>
                    </a:cubicBezTo>
                    <a:cubicBezTo>
                      <a:pt x="207" y="501"/>
                      <a:pt x="207" y="500"/>
                      <a:pt x="207" y="500"/>
                    </a:cubicBezTo>
                    <a:cubicBezTo>
                      <a:pt x="207" y="499"/>
                      <a:pt x="207" y="499"/>
                      <a:pt x="207" y="499"/>
                    </a:cubicBezTo>
                    <a:cubicBezTo>
                      <a:pt x="207" y="499"/>
                      <a:pt x="207" y="498"/>
                      <a:pt x="207" y="498"/>
                    </a:cubicBezTo>
                    <a:cubicBezTo>
                      <a:pt x="207" y="497"/>
                      <a:pt x="207" y="497"/>
                      <a:pt x="207" y="497"/>
                    </a:cubicBezTo>
                    <a:cubicBezTo>
                      <a:pt x="206" y="497"/>
                      <a:pt x="206" y="496"/>
                      <a:pt x="206" y="496"/>
                    </a:cubicBezTo>
                    <a:cubicBezTo>
                      <a:pt x="206" y="495"/>
                      <a:pt x="206" y="495"/>
                      <a:pt x="206" y="495"/>
                    </a:cubicBezTo>
                    <a:cubicBezTo>
                      <a:pt x="206" y="495"/>
                      <a:pt x="206" y="494"/>
                      <a:pt x="206" y="494"/>
                    </a:cubicBezTo>
                    <a:cubicBezTo>
                      <a:pt x="206" y="493"/>
                      <a:pt x="206" y="493"/>
                      <a:pt x="206" y="493"/>
                    </a:cubicBezTo>
                    <a:cubicBezTo>
                      <a:pt x="206" y="493"/>
                      <a:pt x="206" y="492"/>
                      <a:pt x="206" y="492"/>
                    </a:cubicBezTo>
                    <a:cubicBezTo>
                      <a:pt x="205" y="490"/>
                      <a:pt x="205" y="488"/>
                      <a:pt x="205" y="487"/>
                    </a:cubicBezTo>
                    <a:cubicBezTo>
                      <a:pt x="204" y="479"/>
                      <a:pt x="208" y="464"/>
                      <a:pt x="210" y="458"/>
                    </a:cubicBezTo>
                    <a:cubicBezTo>
                      <a:pt x="212" y="454"/>
                      <a:pt x="215" y="452"/>
                      <a:pt x="218" y="452"/>
                    </a:cubicBezTo>
                    <a:cubicBezTo>
                      <a:pt x="222" y="452"/>
                      <a:pt x="225" y="454"/>
                      <a:pt x="227" y="457"/>
                    </a:cubicBezTo>
                    <a:cubicBezTo>
                      <a:pt x="228" y="458"/>
                      <a:pt x="236" y="461"/>
                      <a:pt x="240" y="461"/>
                    </a:cubicBezTo>
                    <a:cubicBezTo>
                      <a:pt x="241" y="461"/>
                      <a:pt x="242" y="461"/>
                      <a:pt x="242" y="461"/>
                    </a:cubicBezTo>
                    <a:cubicBezTo>
                      <a:pt x="244" y="459"/>
                      <a:pt x="244" y="459"/>
                      <a:pt x="244" y="459"/>
                    </a:cubicBezTo>
                    <a:cubicBezTo>
                      <a:pt x="244" y="458"/>
                      <a:pt x="244" y="457"/>
                      <a:pt x="244" y="457"/>
                    </a:cubicBezTo>
                    <a:cubicBezTo>
                      <a:pt x="245" y="455"/>
                      <a:pt x="245" y="452"/>
                      <a:pt x="244" y="450"/>
                    </a:cubicBezTo>
                    <a:cubicBezTo>
                      <a:pt x="244" y="449"/>
                      <a:pt x="244" y="449"/>
                      <a:pt x="244" y="449"/>
                    </a:cubicBezTo>
                    <a:cubicBezTo>
                      <a:pt x="244" y="448"/>
                      <a:pt x="244" y="448"/>
                      <a:pt x="244" y="448"/>
                    </a:cubicBezTo>
                    <a:cubicBezTo>
                      <a:pt x="244" y="447"/>
                      <a:pt x="244" y="447"/>
                      <a:pt x="244" y="447"/>
                    </a:cubicBezTo>
                    <a:cubicBezTo>
                      <a:pt x="255" y="408"/>
                      <a:pt x="255" y="408"/>
                      <a:pt x="255" y="408"/>
                    </a:cubicBezTo>
                    <a:cubicBezTo>
                      <a:pt x="256" y="405"/>
                      <a:pt x="256" y="405"/>
                      <a:pt x="256" y="405"/>
                    </a:cubicBezTo>
                    <a:cubicBezTo>
                      <a:pt x="256" y="402"/>
                      <a:pt x="266" y="356"/>
                      <a:pt x="270" y="3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1">
                <a:extLst>
                  <a:ext uri="{FF2B5EF4-FFF2-40B4-BE49-F238E27FC236}">
                    <a16:creationId xmlns:a16="http://schemas.microsoft.com/office/drawing/2014/main" id="{4463F56A-3B0B-4839-8055-9EE4DF182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0" y="2201863"/>
                <a:ext cx="722313" cy="1339850"/>
              </a:xfrm>
              <a:custGeom>
                <a:avLst/>
                <a:gdLst>
                  <a:gd name="T0" fmla="*/ 351 w 401"/>
                  <a:gd name="T1" fmla="*/ 744 h 744"/>
                  <a:gd name="T2" fmla="*/ 353 w 401"/>
                  <a:gd name="T3" fmla="*/ 743 h 744"/>
                  <a:gd name="T4" fmla="*/ 356 w 401"/>
                  <a:gd name="T5" fmla="*/ 742 h 744"/>
                  <a:gd name="T6" fmla="*/ 360 w 401"/>
                  <a:gd name="T7" fmla="*/ 740 h 744"/>
                  <a:gd name="T8" fmla="*/ 363 w 401"/>
                  <a:gd name="T9" fmla="*/ 738 h 744"/>
                  <a:gd name="T10" fmla="*/ 367 w 401"/>
                  <a:gd name="T11" fmla="*/ 736 h 744"/>
                  <a:gd name="T12" fmla="*/ 367 w 401"/>
                  <a:gd name="T13" fmla="*/ 728 h 744"/>
                  <a:gd name="T14" fmla="*/ 356 w 401"/>
                  <a:gd name="T15" fmla="*/ 715 h 744"/>
                  <a:gd name="T16" fmla="*/ 361 w 401"/>
                  <a:gd name="T17" fmla="*/ 685 h 744"/>
                  <a:gd name="T18" fmla="*/ 378 w 401"/>
                  <a:gd name="T19" fmla="*/ 682 h 744"/>
                  <a:gd name="T20" fmla="*/ 382 w 401"/>
                  <a:gd name="T21" fmla="*/ 680 h 744"/>
                  <a:gd name="T22" fmla="*/ 387 w 401"/>
                  <a:gd name="T23" fmla="*/ 667 h 744"/>
                  <a:gd name="T24" fmla="*/ 390 w 401"/>
                  <a:gd name="T25" fmla="*/ 623 h 744"/>
                  <a:gd name="T26" fmla="*/ 387 w 401"/>
                  <a:gd name="T27" fmla="*/ 618 h 744"/>
                  <a:gd name="T28" fmla="*/ 386 w 401"/>
                  <a:gd name="T29" fmla="*/ 615 h 744"/>
                  <a:gd name="T30" fmla="*/ 385 w 401"/>
                  <a:gd name="T31" fmla="*/ 609 h 744"/>
                  <a:gd name="T32" fmla="*/ 386 w 401"/>
                  <a:gd name="T33" fmla="*/ 605 h 744"/>
                  <a:gd name="T34" fmla="*/ 387 w 401"/>
                  <a:gd name="T35" fmla="*/ 600 h 744"/>
                  <a:gd name="T36" fmla="*/ 334 w 401"/>
                  <a:gd name="T37" fmla="*/ 523 h 744"/>
                  <a:gd name="T38" fmla="*/ 268 w 401"/>
                  <a:gd name="T39" fmla="*/ 404 h 744"/>
                  <a:gd name="T40" fmla="*/ 250 w 401"/>
                  <a:gd name="T41" fmla="*/ 362 h 744"/>
                  <a:gd name="T42" fmla="*/ 181 w 401"/>
                  <a:gd name="T43" fmla="*/ 255 h 744"/>
                  <a:gd name="T44" fmla="*/ 48 w 401"/>
                  <a:gd name="T45" fmla="*/ 46 h 744"/>
                  <a:gd name="T46" fmla="*/ 5 w 401"/>
                  <a:gd name="T47" fmla="*/ 111 h 744"/>
                  <a:gd name="T48" fmla="*/ 24 w 401"/>
                  <a:gd name="T49" fmla="*/ 139 h 744"/>
                  <a:gd name="T50" fmla="*/ 0 w 401"/>
                  <a:gd name="T51" fmla="*/ 201 h 744"/>
                  <a:gd name="T52" fmla="*/ 19 w 401"/>
                  <a:gd name="T53" fmla="*/ 218 h 744"/>
                  <a:gd name="T54" fmla="*/ 43 w 401"/>
                  <a:gd name="T55" fmla="*/ 278 h 744"/>
                  <a:gd name="T56" fmla="*/ 58 w 401"/>
                  <a:gd name="T57" fmla="*/ 268 h 744"/>
                  <a:gd name="T58" fmla="*/ 68 w 401"/>
                  <a:gd name="T59" fmla="*/ 316 h 744"/>
                  <a:gd name="T60" fmla="*/ 53 w 401"/>
                  <a:gd name="T61" fmla="*/ 341 h 744"/>
                  <a:gd name="T62" fmla="*/ 41 w 401"/>
                  <a:gd name="T63" fmla="*/ 318 h 744"/>
                  <a:gd name="T64" fmla="*/ 50 w 401"/>
                  <a:gd name="T65" fmla="*/ 352 h 744"/>
                  <a:gd name="T66" fmla="*/ 57 w 401"/>
                  <a:gd name="T67" fmla="*/ 362 h 744"/>
                  <a:gd name="T68" fmla="*/ 53 w 401"/>
                  <a:gd name="T69" fmla="*/ 384 h 744"/>
                  <a:gd name="T70" fmla="*/ 43 w 401"/>
                  <a:gd name="T71" fmla="*/ 386 h 744"/>
                  <a:gd name="T72" fmla="*/ 65 w 401"/>
                  <a:gd name="T73" fmla="*/ 432 h 744"/>
                  <a:gd name="T74" fmla="*/ 79 w 401"/>
                  <a:gd name="T75" fmla="*/ 473 h 744"/>
                  <a:gd name="T76" fmla="*/ 80 w 401"/>
                  <a:gd name="T77" fmla="*/ 541 h 744"/>
                  <a:gd name="T78" fmla="*/ 134 w 401"/>
                  <a:gd name="T79" fmla="*/ 564 h 744"/>
                  <a:gd name="T80" fmla="*/ 153 w 401"/>
                  <a:gd name="T81" fmla="*/ 589 h 744"/>
                  <a:gd name="T82" fmla="*/ 164 w 401"/>
                  <a:gd name="T83" fmla="*/ 592 h 744"/>
                  <a:gd name="T84" fmla="*/ 227 w 401"/>
                  <a:gd name="T85" fmla="*/ 713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1" h="744">
                    <a:moveTo>
                      <a:pt x="227" y="713"/>
                    </a:moveTo>
                    <a:cubicBezTo>
                      <a:pt x="227" y="714"/>
                      <a:pt x="227" y="715"/>
                      <a:pt x="227" y="716"/>
                    </a:cubicBezTo>
                    <a:cubicBezTo>
                      <a:pt x="239" y="720"/>
                      <a:pt x="308" y="735"/>
                      <a:pt x="351" y="744"/>
                    </a:cubicBezTo>
                    <a:cubicBezTo>
                      <a:pt x="352" y="744"/>
                      <a:pt x="352" y="744"/>
                      <a:pt x="352" y="744"/>
                    </a:cubicBezTo>
                    <a:cubicBezTo>
                      <a:pt x="352" y="744"/>
                      <a:pt x="352" y="744"/>
                      <a:pt x="352" y="744"/>
                    </a:cubicBezTo>
                    <a:cubicBezTo>
                      <a:pt x="353" y="744"/>
                      <a:pt x="353" y="744"/>
                      <a:pt x="353" y="743"/>
                    </a:cubicBezTo>
                    <a:cubicBezTo>
                      <a:pt x="354" y="743"/>
                      <a:pt x="354" y="743"/>
                      <a:pt x="354" y="743"/>
                    </a:cubicBezTo>
                    <a:cubicBezTo>
                      <a:pt x="355" y="743"/>
                      <a:pt x="355" y="743"/>
                      <a:pt x="356" y="742"/>
                    </a:cubicBezTo>
                    <a:cubicBezTo>
                      <a:pt x="356" y="742"/>
                      <a:pt x="356" y="742"/>
                      <a:pt x="356" y="742"/>
                    </a:cubicBezTo>
                    <a:cubicBezTo>
                      <a:pt x="357" y="742"/>
                      <a:pt x="357" y="742"/>
                      <a:pt x="358" y="741"/>
                    </a:cubicBezTo>
                    <a:cubicBezTo>
                      <a:pt x="359" y="741"/>
                      <a:pt x="359" y="741"/>
                      <a:pt x="359" y="741"/>
                    </a:cubicBezTo>
                    <a:cubicBezTo>
                      <a:pt x="359" y="741"/>
                      <a:pt x="360" y="740"/>
                      <a:pt x="360" y="740"/>
                    </a:cubicBezTo>
                    <a:cubicBezTo>
                      <a:pt x="361" y="740"/>
                      <a:pt x="361" y="740"/>
                      <a:pt x="361" y="740"/>
                    </a:cubicBezTo>
                    <a:cubicBezTo>
                      <a:pt x="362" y="739"/>
                      <a:pt x="362" y="739"/>
                      <a:pt x="363" y="739"/>
                    </a:cubicBezTo>
                    <a:cubicBezTo>
                      <a:pt x="363" y="738"/>
                      <a:pt x="363" y="738"/>
                      <a:pt x="363" y="738"/>
                    </a:cubicBezTo>
                    <a:cubicBezTo>
                      <a:pt x="364" y="738"/>
                      <a:pt x="364" y="738"/>
                      <a:pt x="365" y="738"/>
                    </a:cubicBezTo>
                    <a:cubicBezTo>
                      <a:pt x="365" y="737"/>
                      <a:pt x="365" y="737"/>
                      <a:pt x="365" y="737"/>
                    </a:cubicBezTo>
                    <a:cubicBezTo>
                      <a:pt x="366" y="737"/>
                      <a:pt x="367" y="736"/>
                      <a:pt x="367" y="736"/>
                    </a:cubicBezTo>
                    <a:cubicBezTo>
                      <a:pt x="369" y="735"/>
                      <a:pt x="369" y="734"/>
                      <a:pt x="369" y="734"/>
                    </a:cubicBezTo>
                    <a:cubicBezTo>
                      <a:pt x="369" y="734"/>
                      <a:pt x="368" y="731"/>
                      <a:pt x="367" y="728"/>
                    </a:cubicBezTo>
                    <a:cubicBezTo>
                      <a:pt x="367" y="728"/>
                      <a:pt x="367" y="728"/>
                      <a:pt x="367" y="728"/>
                    </a:cubicBezTo>
                    <a:cubicBezTo>
                      <a:pt x="366" y="729"/>
                      <a:pt x="364" y="730"/>
                      <a:pt x="362" y="730"/>
                    </a:cubicBezTo>
                    <a:cubicBezTo>
                      <a:pt x="359" y="730"/>
                      <a:pt x="357" y="728"/>
                      <a:pt x="356" y="726"/>
                    </a:cubicBezTo>
                    <a:cubicBezTo>
                      <a:pt x="354" y="723"/>
                      <a:pt x="355" y="719"/>
                      <a:pt x="356" y="715"/>
                    </a:cubicBezTo>
                    <a:cubicBezTo>
                      <a:pt x="357" y="713"/>
                      <a:pt x="358" y="710"/>
                      <a:pt x="358" y="707"/>
                    </a:cubicBezTo>
                    <a:cubicBezTo>
                      <a:pt x="359" y="703"/>
                      <a:pt x="359" y="700"/>
                      <a:pt x="360" y="697"/>
                    </a:cubicBezTo>
                    <a:cubicBezTo>
                      <a:pt x="360" y="693"/>
                      <a:pt x="360" y="690"/>
                      <a:pt x="361" y="685"/>
                    </a:cubicBezTo>
                    <a:cubicBezTo>
                      <a:pt x="362" y="681"/>
                      <a:pt x="362" y="677"/>
                      <a:pt x="366" y="677"/>
                    </a:cubicBezTo>
                    <a:cubicBezTo>
                      <a:pt x="368" y="677"/>
                      <a:pt x="369" y="678"/>
                      <a:pt x="370" y="679"/>
                    </a:cubicBezTo>
                    <a:cubicBezTo>
                      <a:pt x="371" y="680"/>
                      <a:pt x="373" y="682"/>
                      <a:pt x="378" y="682"/>
                    </a:cubicBezTo>
                    <a:cubicBezTo>
                      <a:pt x="378" y="682"/>
                      <a:pt x="378" y="682"/>
                      <a:pt x="379" y="682"/>
                    </a:cubicBezTo>
                    <a:cubicBezTo>
                      <a:pt x="380" y="682"/>
                      <a:pt x="381" y="682"/>
                      <a:pt x="382" y="682"/>
                    </a:cubicBezTo>
                    <a:cubicBezTo>
                      <a:pt x="382" y="681"/>
                      <a:pt x="382" y="681"/>
                      <a:pt x="382" y="680"/>
                    </a:cubicBezTo>
                    <a:cubicBezTo>
                      <a:pt x="382" y="679"/>
                      <a:pt x="382" y="677"/>
                      <a:pt x="383" y="675"/>
                    </a:cubicBezTo>
                    <a:cubicBezTo>
                      <a:pt x="384" y="674"/>
                      <a:pt x="385" y="672"/>
                      <a:pt x="386" y="669"/>
                    </a:cubicBezTo>
                    <a:cubicBezTo>
                      <a:pt x="386" y="669"/>
                      <a:pt x="386" y="668"/>
                      <a:pt x="387" y="667"/>
                    </a:cubicBezTo>
                    <a:cubicBezTo>
                      <a:pt x="388" y="662"/>
                      <a:pt x="391" y="655"/>
                      <a:pt x="394" y="649"/>
                    </a:cubicBezTo>
                    <a:cubicBezTo>
                      <a:pt x="397" y="645"/>
                      <a:pt x="399" y="643"/>
                      <a:pt x="401" y="642"/>
                    </a:cubicBezTo>
                    <a:cubicBezTo>
                      <a:pt x="398" y="635"/>
                      <a:pt x="394" y="626"/>
                      <a:pt x="390" y="623"/>
                    </a:cubicBezTo>
                    <a:cubicBezTo>
                      <a:pt x="390" y="622"/>
                      <a:pt x="389" y="622"/>
                      <a:pt x="388" y="621"/>
                    </a:cubicBezTo>
                    <a:cubicBezTo>
                      <a:pt x="388" y="620"/>
                      <a:pt x="388" y="620"/>
                      <a:pt x="388" y="620"/>
                    </a:cubicBezTo>
                    <a:cubicBezTo>
                      <a:pt x="388" y="620"/>
                      <a:pt x="387" y="619"/>
                      <a:pt x="387" y="618"/>
                    </a:cubicBezTo>
                    <a:cubicBezTo>
                      <a:pt x="387" y="618"/>
                      <a:pt x="387" y="618"/>
                      <a:pt x="387" y="618"/>
                    </a:cubicBezTo>
                    <a:cubicBezTo>
                      <a:pt x="386" y="617"/>
                      <a:pt x="386" y="616"/>
                      <a:pt x="386" y="615"/>
                    </a:cubicBezTo>
                    <a:cubicBezTo>
                      <a:pt x="386" y="615"/>
                      <a:pt x="386" y="615"/>
                      <a:pt x="386" y="615"/>
                    </a:cubicBezTo>
                    <a:cubicBezTo>
                      <a:pt x="386" y="614"/>
                      <a:pt x="385" y="613"/>
                      <a:pt x="385" y="612"/>
                    </a:cubicBezTo>
                    <a:cubicBezTo>
                      <a:pt x="385" y="611"/>
                      <a:pt x="385" y="611"/>
                      <a:pt x="385" y="611"/>
                    </a:cubicBezTo>
                    <a:cubicBezTo>
                      <a:pt x="385" y="611"/>
                      <a:pt x="385" y="610"/>
                      <a:pt x="385" y="609"/>
                    </a:cubicBezTo>
                    <a:cubicBezTo>
                      <a:pt x="385" y="608"/>
                      <a:pt x="385" y="608"/>
                      <a:pt x="385" y="608"/>
                    </a:cubicBezTo>
                    <a:cubicBezTo>
                      <a:pt x="385" y="608"/>
                      <a:pt x="385" y="607"/>
                      <a:pt x="386" y="606"/>
                    </a:cubicBezTo>
                    <a:cubicBezTo>
                      <a:pt x="386" y="605"/>
                      <a:pt x="386" y="605"/>
                      <a:pt x="386" y="605"/>
                    </a:cubicBezTo>
                    <a:cubicBezTo>
                      <a:pt x="386" y="604"/>
                      <a:pt x="386" y="603"/>
                      <a:pt x="386" y="603"/>
                    </a:cubicBezTo>
                    <a:cubicBezTo>
                      <a:pt x="386" y="602"/>
                      <a:pt x="386" y="602"/>
                      <a:pt x="386" y="602"/>
                    </a:cubicBezTo>
                    <a:cubicBezTo>
                      <a:pt x="386" y="601"/>
                      <a:pt x="387" y="600"/>
                      <a:pt x="387" y="600"/>
                    </a:cubicBezTo>
                    <a:cubicBezTo>
                      <a:pt x="387" y="599"/>
                      <a:pt x="387" y="599"/>
                      <a:pt x="387" y="599"/>
                    </a:cubicBezTo>
                    <a:cubicBezTo>
                      <a:pt x="380" y="596"/>
                      <a:pt x="366" y="591"/>
                      <a:pt x="361" y="590"/>
                    </a:cubicBezTo>
                    <a:cubicBezTo>
                      <a:pt x="355" y="589"/>
                      <a:pt x="350" y="574"/>
                      <a:pt x="334" y="523"/>
                    </a:cubicBezTo>
                    <a:cubicBezTo>
                      <a:pt x="329" y="507"/>
                      <a:pt x="324" y="492"/>
                      <a:pt x="320" y="483"/>
                    </a:cubicBezTo>
                    <a:cubicBezTo>
                      <a:pt x="311" y="459"/>
                      <a:pt x="301" y="444"/>
                      <a:pt x="283" y="421"/>
                    </a:cubicBezTo>
                    <a:cubicBezTo>
                      <a:pt x="277" y="414"/>
                      <a:pt x="272" y="408"/>
                      <a:pt x="268" y="404"/>
                    </a:cubicBezTo>
                    <a:cubicBezTo>
                      <a:pt x="262" y="396"/>
                      <a:pt x="259" y="392"/>
                      <a:pt x="257" y="387"/>
                    </a:cubicBezTo>
                    <a:cubicBezTo>
                      <a:pt x="256" y="384"/>
                      <a:pt x="255" y="381"/>
                      <a:pt x="254" y="377"/>
                    </a:cubicBezTo>
                    <a:cubicBezTo>
                      <a:pt x="253" y="373"/>
                      <a:pt x="252" y="368"/>
                      <a:pt x="250" y="362"/>
                    </a:cubicBezTo>
                    <a:cubicBezTo>
                      <a:pt x="248" y="356"/>
                      <a:pt x="219" y="312"/>
                      <a:pt x="195" y="276"/>
                    </a:cubicBezTo>
                    <a:cubicBezTo>
                      <a:pt x="191" y="269"/>
                      <a:pt x="186" y="263"/>
                      <a:pt x="183" y="257"/>
                    </a:cubicBezTo>
                    <a:cubicBezTo>
                      <a:pt x="181" y="255"/>
                      <a:pt x="181" y="255"/>
                      <a:pt x="181" y="255"/>
                    </a:cubicBezTo>
                    <a:cubicBezTo>
                      <a:pt x="239" y="58"/>
                      <a:pt x="239" y="58"/>
                      <a:pt x="239" y="58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5" y="10"/>
                      <a:pt x="54" y="29"/>
                      <a:pt x="48" y="46"/>
                    </a:cubicBezTo>
                    <a:cubicBezTo>
                      <a:pt x="44" y="58"/>
                      <a:pt x="36" y="67"/>
                      <a:pt x="28" y="76"/>
                    </a:cubicBezTo>
                    <a:cubicBezTo>
                      <a:pt x="21" y="83"/>
                      <a:pt x="14" y="91"/>
                      <a:pt x="9" y="101"/>
                    </a:cubicBezTo>
                    <a:cubicBezTo>
                      <a:pt x="6" y="107"/>
                      <a:pt x="6" y="109"/>
                      <a:pt x="5" y="111"/>
                    </a:cubicBezTo>
                    <a:cubicBezTo>
                      <a:pt x="6" y="111"/>
                      <a:pt x="6" y="111"/>
                      <a:pt x="6" y="111"/>
                    </a:cubicBezTo>
                    <a:cubicBezTo>
                      <a:pt x="9" y="113"/>
                      <a:pt x="14" y="116"/>
                      <a:pt x="17" y="124"/>
                    </a:cubicBezTo>
                    <a:cubicBezTo>
                      <a:pt x="20" y="132"/>
                      <a:pt x="22" y="136"/>
                      <a:pt x="24" y="139"/>
                    </a:cubicBezTo>
                    <a:cubicBezTo>
                      <a:pt x="26" y="143"/>
                      <a:pt x="28" y="146"/>
                      <a:pt x="29" y="151"/>
                    </a:cubicBezTo>
                    <a:cubicBezTo>
                      <a:pt x="29" y="157"/>
                      <a:pt x="24" y="166"/>
                      <a:pt x="11" y="185"/>
                    </a:cubicBezTo>
                    <a:cubicBezTo>
                      <a:pt x="6" y="191"/>
                      <a:pt x="1" y="198"/>
                      <a:pt x="0" y="201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3"/>
                      <a:pt x="3" y="205"/>
                      <a:pt x="6" y="207"/>
                    </a:cubicBezTo>
                    <a:cubicBezTo>
                      <a:pt x="9" y="210"/>
                      <a:pt x="14" y="213"/>
                      <a:pt x="19" y="218"/>
                    </a:cubicBezTo>
                    <a:cubicBezTo>
                      <a:pt x="27" y="225"/>
                      <a:pt x="27" y="227"/>
                      <a:pt x="29" y="235"/>
                    </a:cubicBezTo>
                    <a:cubicBezTo>
                      <a:pt x="31" y="241"/>
                      <a:pt x="33" y="250"/>
                      <a:pt x="40" y="269"/>
                    </a:cubicBezTo>
                    <a:cubicBezTo>
                      <a:pt x="41" y="273"/>
                      <a:pt x="42" y="276"/>
                      <a:pt x="43" y="278"/>
                    </a:cubicBezTo>
                    <a:cubicBezTo>
                      <a:pt x="43" y="278"/>
                      <a:pt x="43" y="278"/>
                      <a:pt x="43" y="278"/>
                    </a:cubicBezTo>
                    <a:cubicBezTo>
                      <a:pt x="45" y="276"/>
                      <a:pt x="48" y="273"/>
                      <a:pt x="53" y="270"/>
                    </a:cubicBezTo>
                    <a:cubicBezTo>
                      <a:pt x="55" y="269"/>
                      <a:pt x="57" y="268"/>
                      <a:pt x="58" y="268"/>
                    </a:cubicBezTo>
                    <a:cubicBezTo>
                      <a:pt x="63" y="268"/>
                      <a:pt x="64" y="275"/>
                      <a:pt x="64" y="278"/>
                    </a:cubicBezTo>
                    <a:cubicBezTo>
                      <a:pt x="64" y="281"/>
                      <a:pt x="65" y="286"/>
                      <a:pt x="68" y="293"/>
                    </a:cubicBezTo>
                    <a:cubicBezTo>
                      <a:pt x="73" y="305"/>
                      <a:pt x="72" y="309"/>
                      <a:pt x="68" y="316"/>
                    </a:cubicBezTo>
                    <a:cubicBezTo>
                      <a:pt x="66" y="319"/>
                      <a:pt x="64" y="322"/>
                      <a:pt x="61" y="329"/>
                    </a:cubicBezTo>
                    <a:cubicBezTo>
                      <a:pt x="59" y="336"/>
                      <a:pt x="57" y="341"/>
                      <a:pt x="53" y="341"/>
                    </a:cubicBezTo>
                    <a:cubicBezTo>
                      <a:pt x="53" y="341"/>
                      <a:pt x="53" y="341"/>
                      <a:pt x="53" y="341"/>
                    </a:cubicBezTo>
                    <a:cubicBezTo>
                      <a:pt x="49" y="341"/>
                      <a:pt x="48" y="336"/>
                      <a:pt x="47" y="331"/>
                    </a:cubicBezTo>
                    <a:cubicBezTo>
                      <a:pt x="46" y="327"/>
                      <a:pt x="44" y="321"/>
                      <a:pt x="42" y="319"/>
                    </a:cubicBezTo>
                    <a:cubicBezTo>
                      <a:pt x="42" y="318"/>
                      <a:pt x="41" y="318"/>
                      <a:pt x="41" y="318"/>
                    </a:cubicBezTo>
                    <a:cubicBezTo>
                      <a:pt x="41" y="319"/>
                      <a:pt x="41" y="320"/>
                      <a:pt x="40" y="321"/>
                    </a:cubicBezTo>
                    <a:cubicBezTo>
                      <a:pt x="42" y="324"/>
                      <a:pt x="45" y="330"/>
                      <a:pt x="47" y="343"/>
                    </a:cubicBezTo>
                    <a:cubicBezTo>
                      <a:pt x="49" y="350"/>
                      <a:pt x="49" y="352"/>
                      <a:pt x="50" y="352"/>
                    </a:cubicBezTo>
                    <a:cubicBezTo>
                      <a:pt x="50" y="353"/>
                      <a:pt x="50" y="353"/>
                      <a:pt x="50" y="353"/>
                    </a:cubicBezTo>
                    <a:cubicBezTo>
                      <a:pt x="51" y="354"/>
                      <a:pt x="53" y="355"/>
                      <a:pt x="55" y="358"/>
                    </a:cubicBezTo>
                    <a:cubicBezTo>
                      <a:pt x="56" y="360"/>
                      <a:pt x="57" y="361"/>
                      <a:pt x="57" y="362"/>
                    </a:cubicBezTo>
                    <a:cubicBezTo>
                      <a:pt x="60" y="366"/>
                      <a:pt x="60" y="367"/>
                      <a:pt x="60" y="375"/>
                    </a:cubicBezTo>
                    <a:cubicBezTo>
                      <a:pt x="60" y="378"/>
                      <a:pt x="60" y="384"/>
                      <a:pt x="55" y="384"/>
                    </a:cubicBezTo>
                    <a:cubicBezTo>
                      <a:pt x="55" y="384"/>
                      <a:pt x="54" y="384"/>
                      <a:pt x="53" y="384"/>
                    </a:cubicBezTo>
                    <a:cubicBezTo>
                      <a:pt x="52" y="384"/>
                      <a:pt x="48" y="384"/>
                      <a:pt x="43" y="386"/>
                    </a:cubicBezTo>
                    <a:cubicBezTo>
                      <a:pt x="43" y="386"/>
                      <a:pt x="43" y="386"/>
                      <a:pt x="43" y="386"/>
                    </a:cubicBezTo>
                    <a:cubicBezTo>
                      <a:pt x="43" y="386"/>
                      <a:pt x="43" y="386"/>
                      <a:pt x="43" y="386"/>
                    </a:cubicBezTo>
                    <a:cubicBezTo>
                      <a:pt x="47" y="389"/>
                      <a:pt x="52" y="392"/>
                      <a:pt x="57" y="399"/>
                    </a:cubicBezTo>
                    <a:cubicBezTo>
                      <a:pt x="64" y="408"/>
                      <a:pt x="65" y="411"/>
                      <a:pt x="64" y="417"/>
                    </a:cubicBezTo>
                    <a:cubicBezTo>
                      <a:pt x="64" y="420"/>
                      <a:pt x="64" y="424"/>
                      <a:pt x="65" y="432"/>
                    </a:cubicBezTo>
                    <a:cubicBezTo>
                      <a:pt x="66" y="435"/>
                      <a:pt x="67" y="442"/>
                      <a:pt x="68" y="443"/>
                    </a:cubicBezTo>
                    <a:cubicBezTo>
                      <a:pt x="69" y="445"/>
                      <a:pt x="71" y="447"/>
                      <a:pt x="74" y="453"/>
                    </a:cubicBezTo>
                    <a:cubicBezTo>
                      <a:pt x="78" y="463"/>
                      <a:pt x="78" y="464"/>
                      <a:pt x="79" y="473"/>
                    </a:cubicBezTo>
                    <a:cubicBezTo>
                      <a:pt x="79" y="477"/>
                      <a:pt x="79" y="484"/>
                      <a:pt x="81" y="498"/>
                    </a:cubicBezTo>
                    <a:cubicBezTo>
                      <a:pt x="83" y="516"/>
                      <a:pt x="81" y="529"/>
                      <a:pt x="80" y="537"/>
                    </a:cubicBezTo>
                    <a:cubicBezTo>
                      <a:pt x="80" y="539"/>
                      <a:pt x="80" y="540"/>
                      <a:pt x="80" y="541"/>
                    </a:cubicBezTo>
                    <a:cubicBezTo>
                      <a:pt x="80" y="541"/>
                      <a:pt x="80" y="541"/>
                      <a:pt x="80" y="541"/>
                    </a:cubicBezTo>
                    <a:cubicBezTo>
                      <a:pt x="82" y="540"/>
                      <a:pt x="85" y="540"/>
                      <a:pt x="88" y="540"/>
                    </a:cubicBezTo>
                    <a:cubicBezTo>
                      <a:pt x="104" y="540"/>
                      <a:pt x="127" y="556"/>
                      <a:pt x="134" y="564"/>
                    </a:cubicBezTo>
                    <a:cubicBezTo>
                      <a:pt x="138" y="569"/>
                      <a:pt x="141" y="573"/>
                      <a:pt x="143" y="577"/>
                    </a:cubicBezTo>
                    <a:cubicBezTo>
                      <a:pt x="145" y="580"/>
                      <a:pt x="147" y="583"/>
                      <a:pt x="150" y="586"/>
                    </a:cubicBezTo>
                    <a:cubicBezTo>
                      <a:pt x="152" y="588"/>
                      <a:pt x="153" y="589"/>
                      <a:pt x="153" y="589"/>
                    </a:cubicBezTo>
                    <a:cubicBezTo>
                      <a:pt x="153" y="589"/>
                      <a:pt x="153" y="589"/>
                      <a:pt x="153" y="589"/>
                    </a:cubicBezTo>
                    <a:cubicBezTo>
                      <a:pt x="155" y="589"/>
                      <a:pt x="157" y="589"/>
                      <a:pt x="162" y="591"/>
                    </a:cubicBezTo>
                    <a:cubicBezTo>
                      <a:pt x="163" y="591"/>
                      <a:pt x="163" y="592"/>
                      <a:pt x="164" y="592"/>
                    </a:cubicBezTo>
                    <a:cubicBezTo>
                      <a:pt x="170" y="595"/>
                      <a:pt x="170" y="595"/>
                      <a:pt x="183" y="609"/>
                    </a:cubicBezTo>
                    <a:cubicBezTo>
                      <a:pt x="185" y="612"/>
                      <a:pt x="188" y="616"/>
                      <a:pt x="192" y="620"/>
                    </a:cubicBezTo>
                    <a:cubicBezTo>
                      <a:pt x="213" y="644"/>
                      <a:pt x="223" y="694"/>
                      <a:pt x="227" y="7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2">
                <a:extLst>
                  <a:ext uri="{FF2B5EF4-FFF2-40B4-BE49-F238E27FC236}">
                    <a16:creationId xmlns:a16="http://schemas.microsoft.com/office/drawing/2014/main" id="{0D8D4AD5-BC77-4A68-A3AB-CFC3121FD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463" y="3055938"/>
                <a:ext cx="612775" cy="750888"/>
              </a:xfrm>
              <a:custGeom>
                <a:avLst/>
                <a:gdLst>
                  <a:gd name="T0" fmla="*/ 296 w 340"/>
                  <a:gd name="T1" fmla="*/ 41 h 417"/>
                  <a:gd name="T2" fmla="*/ 292 w 340"/>
                  <a:gd name="T3" fmla="*/ 40 h 417"/>
                  <a:gd name="T4" fmla="*/ 288 w 340"/>
                  <a:gd name="T5" fmla="*/ 39 h 417"/>
                  <a:gd name="T6" fmla="*/ 274 w 340"/>
                  <a:gd name="T7" fmla="*/ 36 h 417"/>
                  <a:gd name="T8" fmla="*/ 270 w 340"/>
                  <a:gd name="T9" fmla="*/ 35 h 417"/>
                  <a:gd name="T10" fmla="*/ 266 w 340"/>
                  <a:gd name="T11" fmla="*/ 34 h 417"/>
                  <a:gd name="T12" fmla="*/ 262 w 340"/>
                  <a:gd name="T13" fmla="*/ 34 h 417"/>
                  <a:gd name="T14" fmla="*/ 259 w 340"/>
                  <a:gd name="T15" fmla="*/ 33 h 417"/>
                  <a:gd name="T16" fmla="*/ 254 w 340"/>
                  <a:gd name="T17" fmla="*/ 32 h 417"/>
                  <a:gd name="T18" fmla="*/ 250 w 340"/>
                  <a:gd name="T19" fmla="*/ 31 h 417"/>
                  <a:gd name="T20" fmla="*/ 247 w 340"/>
                  <a:gd name="T21" fmla="*/ 31 h 417"/>
                  <a:gd name="T22" fmla="*/ 244 w 340"/>
                  <a:gd name="T23" fmla="*/ 30 h 417"/>
                  <a:gd name="T24" fmla="*/ 241 w 340"/>
                  <a:gd name="T25" fmla="*/ 30 h 417"/>
                  <a:gd name="T26" fmla="*/ 239 w 340"/>
                  <a:gd name="T27" fmla="*/ 30 h 417"/>
                  <a:gd name="T28" fmla="*/ 215 w 340"/>
                  <a:gd name="T29" fmla="*/ 23 h 417"/>
                  <a:gd name="T30" fmla="*/ 205 w 340"/>
                  <a:gd name="T31" fmla="*/ 17 h 417"/>
                  <a:gd name="T32" fmla="*/ 161 w 340"/>
                  <a:gd name="T33" fmla="*/ 8 h 417"/>
                  <a:gd name="T34" fmla="*/ 158 w 340"/>
                  <a:gd name="T35" fmla="*/ 8 h 417"/>
                  <a:gd name="T36" fmla="*/ 91 w 340"/>
                  <a:gd name="T37" fmla="*/ 0 h 417"/>
                  <a:gd name="T38" fmla="*/ 81 w 340"/>
                  <a:gd name="T39" fmla="*/ 43 h 417"/>
                  <a:gd name="T40" fmla="*/ 74 w 340"/>
                  <a:gd name="T41" fmla="*/ 57 h 417"/>
                  <a:gd name="T42" fmla="*/ 49 w 340"/>
                  <a:gd name="T43" fmla="*/ 51 h 417"/>
                  <a:gd name="T44" fmla="*/ 46 w 340"/>
                  <a:gd name="T45" fmla="*/ 50 h 417"/>
                  <a:gd name="T46" fmla="*/ 42 w 340"/>
                  <a:gd name="T47" fmla="*/ 76 h 417"/>
                  <a:gd name="T48" fmla="*/ 33 w 340"/>
                  <a:gd name="T49" fmla="*/ 141 h 417"/>
                  <a:gd name="T50" fmla="*/ 56 w 340"/>
                  <a:gd name="T51" fmla="*/ 187 h 417"/>
                  <a:gd name="T52" fmla="*/ 43 w 340"/>
                  <a:gd name="T53" fmla="*/ 178 h 417"/>
                  <a:gd name="T54" fmla="*/ 32 w 340"/>
                  <a:gd name="T55" fmla="*/ 197 h 417"/>
                  <a:gd name="T56" fmla="*/ 28 w 340"/>
                  <a:gd name="T57" fmla="*/ 207 h 417"/>
                  <a:gd name="T58" fmla="*/ 17 w 340"/>
                  <a:gd name="T59" fmla="*/ 219 h 417"/>
                  <a:gd name="T60" fmla="*/ 7 w 340"/>
                  <a:gd name="T61" fmla="*/ 216 h 417"/>
                  <a:gd name="T62" fmla="*/ 5 w 340"/>
                  <a:gd name="T63" fmla="*/ 235 h 417"/>
                  <a:gd name="T64" fmla="*/ 6 w 340"/>
                  <a:gd name="T65" fmla="*/ 241 h 417"/>
                  <a:gd name="T66" fmla="*/ 13 w 340"/>
                  <a:gd name="T67" fmla="*/ 251 h 417"/>
                  <a:gd name="T68" fmla="*/ 0 w 340"/>
                  <a:gd name="T69" fmla="*/ 277 h 417"/>
                  <a:gd name="T70" fmla="*/ 287 w 340"/>
                  <a:gd name="T71" fmla="*/ 417 h 417"/>
                  <a:gd name="T72" fmla="*/ 340 w 340"/>
                  <a:gd name="T73" fmla="*/ 52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40" h="417">
                    <a:moveTo>
                      <a:pt x="340" y="52"/>
                    </a:moveTo>
                    <a:cubicBezTo>
                      <a:pt x="332" y="50"/>
                      <a:pt x="314" y="45"/>
                      <a:pt x="296" y="41"/>
                    </a:cubicBezTo>
                    <a:cubicBezTo>
                      <a:pt x="296" y="41"/>
                      <a:pt x="296" y="41"/>
                      <a:pt x="296" y="41"/>
                    </a:cubicBezTo>
                    <a:cubicBezTo>
                      <a:pt x="294" y="40"/>
                      <a:pt x="293" y="40"/>
                      <a:pt x="292" y="40"/>
                    </a:cubicBezTo>
                    <a:cubicBezTo>
                      <a:pt x="291" y="40"/>
                      <a:pt x="291" y="40"/>
                      <a:pt x="291" y="40"/>
                    </a:cubicBezTo>
                    <a:cubicBezTo>
                      <a:pt x="290" y="40"/>
                      <a:pt x="289" y="39"/>
                      <a:pt x="288" y="39"/>
                    </a:cubicBezTo>
                    <a:cubicBezTo>
                      <a:pt x="287" y="39"/>
                      <a:pt x="287" y="39"/>
                      <a:pt x="287" y="39"/>
                    </a:cubicBezTo>
                    <a:cubicBezTo>
                      <a:pt x="283" y="38"/>
                      <a:pt x="278" y="37"/>
                      <a:pt x="274" y="36"/>
                    </a:cubicBezTo>
                    <a:cubicBezTo>
                      <a:pt x="273" y="36"/>
                      <a:pt x="273" y="36"/>
                      <a:pt x="273" y="36"/>
                    </a:cubicBezTo>
                    <a:cubicBezTo>
                      <a:pt x="272" y="35"/>
                      <a:pt x="271" y="35"/>
                      <a:pt x="270" y="35"/>
                    </a:cubicBezTo>
                    <a:cubicBezTo>
                      <a:pt x="269" y="35"/>
                      <a:pt x="269" y="35"/>
                      <a:pt x="269" y="35"/>
                    </a:cubicBezTo>
                    <a:cubicBezTo>
                      <a:pt x="268" y="35"/>
                      <a:pt x="267" y="34"/>
                      <a:pt x="266" y="34"/>
                    </a:cubicBezTo>
                    <a:cubicBezTo>
                      <a:pt x="266" y="34"/>
                      <a:pt x="265" y="34"/>
                      <a:pt x="265" y="34"/>
                    </a:cubicBezTo>
                    <a:cubicBezTo>
                      <a:pt x="264" y="34"/>
                      <a:pt x="263" y="34"/>
                      <a:pt x="262" y="34"/>
                    </a:cubicBezTo>
                    <a:cubicBezTo>
                      <a:pt x="262" y="33"/>
                      <a:pt x="261" y="33"/>
                      <a:pt x="261" y="33"/>
                    </a:cubicBezTo>
                    <a:cubicBezTo>
                      <a:pt x="260" y="33"/>
                      <a:pt x="259" y="33"/>
                      <a:pt x="259" y="33"/>
                    </a:cubicBezTo>
                    <a:cubicBezTo>
                      <a:pt x="258" y="33"/>
                      <a:pt x="257" y="33"/>
                      <a:pt x="257" y="32"/>
                    </a:cubicBezTo>
                    <a:cubicBezTo>
                      <a:pt x="256" y="32"/>
                      <a:pt x="255" y="32"/>
                      <a:pt x="254" y="32"/>
                    </a:cubicBezTo>
                    <a:cubicBezTo>
                      <a:pt x="253" y="32"/>
                      <a:pt x="253" y="32"/>
                      <a:pt x="252" y="32"/>
                    </a:cubicBezTo>
                    <a:cubicBezTo>
                      <a:pt x="251" y="32"/>
                      <a:pt x="251" y="31"/>
                      <a:pt x="250" y="31"/>
                    </a:cubicBezTo>
                    <a:cubicBezTo>
                      <a:pt x="250" y="31"/>
                      <a:pt x="249" y="31"/>
                      <a:pt x="249" y="31"/>
                    </a:cubicBezTo>
                    <a:cubicBezTo>
                      <a:pt x="248" y="31"/>
                      <a:pt x="248" y="31"/>
                      <a:pt x="247" y="31"/>
                    </a:cubicBezTo>
                    <a:cubicBezTo>
                      <a:pt x="247" y="31"/>
                      <a:pt x="246" y="31"/>
                      <a:pt x="245" y="31"/>
                    </a:cubicBezTo>
                    <a:cubicBezTo>
                      <a:pt x="245" y="31"/>
                      <a:pt x="245" y="31"/>
                      <a:pt x="244" y="30"/>
                    </a:cubicBezTo>
                    <a:cubicBezTo>
                      <a:pt x="244" y="30"/>
                      <a:pt x="243" y="30"/>
                      <a:pt x="243" y="30"/>
                    </a:cubicBezTo>
                    <a:cubicBezTo>
                      <a:pt x="242" y="30"/>
                      <a:pt x="242" y="30"/>
                      <a:pt x="241" y="30"/>
                    </a:cubicBezTo>
                    <a:cubicBezTo>
                      <a:pt x="241" y="30"/>
                      <a:pt x="240" y="30"/>
                      <a:pt x="240" y="30"/>
                    </a:cubicBezTo>
                    <a:cubicBezTo>
                      <a:pt x="239" y="30"/>
                      <a:pt x="239" y="30"/>
                      <a:pt x="239" y="30"/>
                    </a:cubicBezTo>
                    <a:cubicBezTo>
                      <a:pt x="238" y="30"/>
                      <a:pt x="237" y="30"/>
                      <a:pt x="237" y="30"/>
                    </a:cubicBezTo>
                    <a:cubicBezTo>
                      <a:pt x="222" y="29"/>
                      <a:pt x="219" y="28"/>
                      <a:pt x="215" y="23"/>
                    </a:cubicBezTo>
                    <a:cubicBezTo>
                      <a:pt x="214" y="22"/>
                      <a:pt x="212" y="20"/>
                      <a:pt x="207" y="18"/>
                    </a:cubicBezTo>
                    <a:cubicBezTo>
                      <a:pt x="205" y="17"/>
                      <a:pt x="205" y="17"/>
                      <a:pt x="205" y="17"/>
                    </a:cubicBezTo>
                    <a:cubicBezTo>
                      <a:pt x="203" y="15"/>
                      <a:pt x="200" y="14"/>
                      <a:pt x="198" y="14"/>
                    </a:cubicBezTo>
                    <a:cubicBezTo>
                      <a:pt x="189" y="9"/>
                      <a:pt x="180" y="7"/>
                      <a:pt x="161" y="8"/>
                    </a:cubicBezTo>
                    <a:cubicBezTo>
                      <a:pt x="160" y="8"/>
                      <a:pt x="159" y="8"/>
                      <a:pt x="158" y="8"/>
                    </a:cubicBezTo>
                    <a:cubicBezTo>
                      <a:pt x="158" y="8"/>
                      <a:pt x="158" y="8"/>
                      <a:pt x="158" y="8"/>
                    </a:cubicBezTo>
                    <a:cubicBezTo>
                      <a:pt x="136" y="8"/>
                      <a:pt x="102" y="2"/>
                      <a:pt x="91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1" y="35"/>
                      <a:pt x="81" y="35"/>
                      <a:pt x="81" y="35"/>
                    </a:cubicBezTo>
                    <a:cubicBezTo>
                      <a:pt x="81" y="37"/>
                      <a:pt x="81" y="40"/>
                      <a:pt x="81" y="43"/>
                    </a:cubicBezTo>
                    <a:cubicBezTo>
                      <a:pt x="81" y="43"/>
                      <a:pt x="81" y="44"/>
                      <a:pt x="81" y="45"/>
                    </a:cubicBezTo>
                    <a:cubicBezTo>
                      <a:pt x="80" y="51"/>
                      <a:pt x="79" y="53"/>
                      <a:pt x="74" y="57"/>
                    </a:cubicBezTo>
                    <a:cubicBezTo>
                      <a:pt x="73" y="58"/>
                      <a:pt x="71" y="58"/>
                      <a:pt x="68" y="58"/>
                    </a:cubicBezTo>
                    <a:cubicBezTo>
                      <a:pt x="63" y="58"/>
                      <a:pt x="52" y="55"/>
                      <a:pt x="49" y="51"/>
                    </a:cubicBezTo>
                    <a:cubicBezTo>
                      <a:pt x="49" y="51"/>
                      <a:pt x="47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3" y="55"/>
                      <a:pt x="41" y="68"/>
                      <a:pt x="41" y="73"/>
                    </a:cubicBezTo>
                    <a:cubicBezTo>
                      <a:pt x="41" y="74"/>
                      <a:pt x="41" y="75"/>
                      <a:pt x="42" y="76"/>
                    </a:cubicBezTo>
                    <a:cubicBezTo>
                      <a:pt x="44" y="86"/>
                      <a:pt x="48" y="105"/>
                      <a:pt x="34" y="125"/>
                    </a:cubicBezTo>
                    <a:cubicBezTo>
                      <a:pt x="33" y="127"/>
                      <a:pt x="29" y="137"/>
                      <a:pt x="33" y="141"/>
                    </a:cubicBezTo>
                    <a:cubicBezTo>
                      <a:pt x="41" y="148"/>
                      <a:pt x="49" y="169"/>
                      <a:pt x="50" y="171"/>
                    </a:cubicBezTo>
                    <a:cubicBezTo>
                      <a:pt x="56" y="187"/>
                      <a:pt x="56" y="187"/>
                      <a:pt x="56" y="187"/>
                    </a:cubicBezTo>
                    <a:cubicBezTo>
                      <a:pt x="44" y="178"/>
                      <a:pt x="44" y="178"/>
                      <a:pt x="44" y="178"/>
                    </a:cubicBezTo>
                    <a:cubicBezTo>
                      <a:pt x="44" y="178"/>
                      <a:pt x="44" y="178"/>
                      <a:pt x="43" y="178"/>
                    </a:cubicBezTo>
                    <a:cubicBezTo>
                      <a:pt x="41" y="178"/>
                      <a:pt x="40" y="180"/>
                      <a:pt x="39" y="182"/>
                    </a:cubicBezTo>
                    <a:cubicBezTo>
                      <a:pt x="36" y="187"/>
                      <a:pt x="34" y="192"/>
                      <a:pt x="32" y="197"/>
                    </a:cubicBezTo>
                    <a:cubicBezTo>
                      <a:pt x="32" y="198"/>
                      <a:pt x="31" y="199"/>
                      <a:pt x="31" y="200"/>
                    </a:cubicBezTo>
                    <a:cubicBezTo>
                      <a:pt x="30" y="203"/>
                      <a:pt x="29" y="205"/>
                      <a:pt x="28" y="207"/>
                    </a:cubicBezTo>
                    <a:cubicBezTo>
                      <a:pt x="28" y="207"/>
                      <a:pt x="28" y="208"/>
                      <a:pt x="28" y="208"/>
                    </a:cubicBezTo>
                    <a:cubicBezTo>
                      <a:pt x="28" y="215"/>
                      <a:pt x="24" y="219"/>
                      <a:pt x="17" y="219"/>
                    </a:cubicBezTo>
                    <a:cubicBezTo>
                      <a:pt x="17" y="219"/>
                      <a:pt x="16" y="219"/>
                      <a:pt x="15" y="218"/>
                    </a:cubicBezTo>
                    <a:cubicBezTo>
                      <a:pt x="12" y="218"/>
                      <a:pt x="9" y="217"/>
                      <a:pt x="7" y="216"/>
                    </a:cubicBezTo>
                    <a:cubicBezTo>
                      <a:pt x="6" y="219"/>
                      <a:pt x="6" y="222"/>
                      <a:pt x="6" y="224"/>
                    </a:cubicBezTo>
                    <a:cubicBezTo>
                      <a:pt x="6" y="227"/>
                      <a:pt x="5" y="231"/>
                      <a:pt x="5" y="235"/>
                    </a:cubicBezTo>
                    <a:cubicBezTo>
                      <a:pt x="4" y="238"/>
                      <a:pt x="3" y="241"/>
                      <a:pt x="3" y="243"/>
                    </a:cubicBezTo>
                    <a:cubicBezTo>
                      <a:pt x="4" y="242"/>
                      <a:pt x="5" y="241"/>
                      <a:pt x="6" y="241"/>
                    </a:cubicBezTo>
                    <a:cubicBezTo>
                      <a:pt x="10" y="241"/>
                      <a:pt x="12" y="246"/>
                      <a:pt x="12" y="249"/>
                    </a:cubicBezTo>
                    <a:cubicBezTo>
                      <a:pt x="13" y="251"/>
                      <a:pt x="13" y="251"/>
                      <a:pt x="13" y="251"/>
                    </a:cubicBezTo>
                    <a:cubicBezTo>
                      <a:pt x="15" y="258"/>
                      <a:pt x="17" y="265"/>
                      <a:pt x="9" y="271"/>
                    </a:cubicBezTo>
                    <a:cubicBezTo>
                      <a:pt x="7" y="273"/>
                      <a:pt x="3" y="275"/>
                      <a:pt x="0" y="277"/>
                    </a:cubicBezTo>
                    <a:cubicBezTo>
                      <a:pt x="179" y="394"/>
                      <a:pt x="179" y="394"/>
                      <a:pt x="179" y="394"/>
                    </a:cubicBezTo>
                    <a:cubicBezTo>
                      <a:pt x="287" y="417"/>
                      <a:pt x="287" y="417"/>
                      <a:pt x="287" y="417"/>
                    </a:cubicBezTo>
                    <a:cubicBezTo>
                      <a:pt x="331" y="104"/>
                      <a:pt x="331" y="104"/>
                      <a:pt x="331" y="104"/>
                    </a:cubicBezTo>
                    <a:lnTo>
                      <a:pt x="340" y="5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Freeform 23">
                <a:extLst>
                  <a:ext uri="{FF2B5EF4-FFF2-40B4-BE49-F238E27FC236}">
                    <a16:creationId xmlns:a16="http://schemas.microsoft.com/office/drawing/2014/main" id="{BA98CD2A-2FCE-46A5-8F61-F9405FDC5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863" y="3151188"/>
                <a:ext cx="646113" cy="657225"/>
              </a:xfrm>
              <a:custGeom>
                <a:avLst/>
                <a:gdLst>
                  <a:gd name="T0" fmla="*/ 130 w 359"/>
                  <a:gd name="T1" fmla="*/ 346 h 365"/>
                  <a:gd name="T2" fmla="*/ 132 w 359"/>
                  <a:gd name="T3" fmla="*/ 346 h 365"/>
                  <a:gd name="T4" fmla="*/ 308 w 359"/>
                  <a:gd name="T5" fmla="*/ 361 h 365"/>
                  <a:gd name="T6" fmla="*/ 326 w 359"/>
                  <a:gd name="T7" fmla="*/ 360 h 365"/>
                  <a:gd name="T8" fmla="*/ 357 w 359"/>
                  <a:gd name="T9" fmla="*/ 66 h 365"/>
                  <a:gd name="T10" fmla="*/ 359 w 359"/>
                  <a:gd name="T11" fmla="*/ 40 h 365"/>
                  <a:gd name="T12" fmla="*/ 318 w 359"/>
                  <a:gd name="T13" fmla="*/ 37 h 365"/>
                  <a:gd name="T14" fmla="*/ 318 w 359"/>
                  <a:gd name="T15" fmla="*/ 37 h 365"/>
                  <a:gd name="T16" fmla="*/ 308 w 359"/>
                  <a:gd name="T17" fmla="*/ 36 h 365"/>
                  <a:gd name="T18" fmla="*/ 306 w 359"/>
                  <a:gd name="T19" fmla="*/ 36 h 365"/>
                  <a:gd name="T20" fmla="*/ 297 w 359"/>
                  <a:gd name="T21" fmla="*/ 35 h 365"/>
                  <a:gd name="T22" fmla="*/ 294 w 359"/>
                  <a:gd name="T23" fmla="*/ 35 h 365"/>
                  <a:gd name="T24" fmla="*/ 285 w 359"/>
                  <a:gd name="T25" fmla="*/ 34 h 365"/>
                  <a:gd name="T26" fmla="*/ 282 w 359"/>
                  <a:gd name="T27" fmla="*/ 34 h 365"/>
                  <a:gd name="T28" fmla="*/ 273 w 359"/>
                  <a:gd name="T29" fmla="*/ 33 h 365"/>
                  <a:gd name="T30" fmla="*/ 270 w 359"/>
                  <a:gd name="T31" fmla="*/ 32 h 365"/>
                  <a:gd name="T32" fmla="*/ 261 w 359"/>
                  <a:gd name="T33" fmla="*/ 32 h 365"/>
                  <a:gd name="T34" fmla="*/ 258 w 359"/>
                  <a:gd name="T35" fmla="*/ 31 h 365"/>
                  <a:gd name="T36" fmla="*/ 250 w 359"/>
                  <a:gd name="T37" fmla="*/ 30 h 365"/>
                  <a:gd name="T38" fmla="*/ 246 w 359"/>
                  <a:gd name="T39" fmla="*/ 30 h 365"/>
                  <a:gd name="T40" fmla="*/ 238 w 359"/>
                  <a:gd name="T41" fmla="*/ 29 h 365"/>
                  <a:gd name="T42" fmla="*/ 235 w 359"/>
                  <a:gd name="T43" fmla="*/ 28 h 365"/>
                  <a:gd name="T44" fmla="*/ 226 w 359"/>
                  <a:gd name="T45" fmla="*/ 27 h 365"/>
                  <a:gd name="T46" fmla="*/ 222 w 359"/>
                  <a:gd name="T47" fmla="*/ 27 h 365"/>
                  <a:gd name="T48" fmla="*/ 214 w 359"/>
                  <a:gd name="T49" fmla="*/ 26 h 365"/>
                  <a:gd name="T50" fmla="*/ 210 w 359"/>
                  <a:gd name="T51" fmla="*/ 25 h 365"/>
                  <a:gd name="T52" fmla="*/ 201 w 359"/>
                  <a:gd name="T53" fmla="*/ 24 h 365"/>
                  <a:gd name="T54" fmla="*/ 198 w 359"/>
                  <a:gd name="T55" fmla="*/ 23 h 365"/>
                  <a:gd name="T56" fmla="*/ 189 w 359"/>
                  <a:gd name="T57" fmla="*/ 22 h 365"/>
                  <a:gd name="T58" fmla="*/ 186 w 359"/>
                  <a:gd name="T59" fmla="*/ 22 h 365"/>
                  <a:gd name="T60" fmla="*/ 178 w 359"/>
                  <a:gd name="T61" fmla="*/ 21 h 365"/>
                  <a:gd name="T62" fmla="*/ 175 w 359"/>
                  <a:gd name="T63" fmla="*/ 20 h 365"/>
                  <a:gd name="T64" fmla="*/ 167 w 359"/>
                  <a:gd name="T65" fmla="*/ 19 h 365"/>
                  <a:gd name="T66" fmla="*/ 165 w 359"/>
                  <a:gd name="T67" fmla="*/ 19 h 365"/>
                  <a:gd name="T68" fmla="*/ 155 w 359"/>
                  <a:gd name="T69" fmla="*/ 17 h 365"/>
                  <a:gd name="T70" fmla="*/ 154 w 359"/>
                  <a:gd name="T71" fmla="*/ 17 h 365"/>
                  <a:gd name="T72" fmla="*/ 144 w 359"/>
                  <a:gd name="T73" fmla="*/ 15 h 365"/>
                  <a:gd name="T74" fmla="*/ 143 w 359"/>
                  <a:gd name="T75" fmla="*/ 15 h 365"/>
                  <a:gd name="T76" fmla="*/ 133 w 359"/>
                  <a:gd name="T77" fmla="*/ 14 h 365"/>
                  <a:gd name="T78" fmla="*/ 132 w 359"/>
                  <a:gd name="T79" fmla="*/ 14 h 365"/>
                  <a:gd name="T80" fmla="*/ 123 w 359"/>
                  <a:gd name="T81" fmla="*/ 12 h 365"/>
                  <a:gd name="T82" fmla="*/ 123 w 359"/>
                  <a:gd name="T83" fmla="*/ 12 h 365"/>
                  <a:gd name="T84" fmla="*/ 52 w 359"/>
                  <a:gd name="T85" fmla="*/ 0 h 365"/>
                  <a:gd name="T86" fmla="*/ 51 w 359"/>
                  <a:gd name="T87" fmla="*/ 1 h 365"/>
                  <a:gd name="T88" fmla="*/ 51 w 359"/>
                  <a:gd name="T89" fmla="*/ 0 h 365"/>
                  <a:gd name="T90" fmla="*/ 47 w 359"/>
                  <a:gd name="T91" fmla="*/ 29 h 365"/>
                  <a:gd name="T92" fmla="*/ 0 w 359"/>
                  <a:gd name="T93" fmla="*/ 365 h 365"/>
                  <a:gd name="T94" fmla="*/ 36 w 359"/>
                  <a:gd name="T95" fmla="*/ 361 h 365"/>
                  <a:gd name="T96" fmla="*/ 36 w 359"/>
                  <a:gd name="T97" fmla="*/ 337 h 365"/>
                  <a:gd name="T98" fmla="*/ 130 w 359"/>
                  <a:gd name="T99" fmla="*/ 346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9" h="365">
                    <a:moveTo>
                      <a:pt x="130" y="346"/>
                    </a:moveTo>
                    <a:cubicBezTo>
                      <a:pt x="132" y="346"/>
                      <a:pt x="132" y="346"/>
                      <a:pt x="132" y="346"/>
                    </a:cubicBezTo>
                    <a:cubicBezTo>
                      <a:pt x="133" y="347"/>
                      <a:pt x="258" y="361"/>
                      <a:pt x="308" y="361"/>
                    </a:cubicBezTo>
                    <a:cubicBezTo>
                      <a:pt x="320" y="361"/>
                      <a:pt x="324" y="360"/>
                      <a:pt x="326" y="360"/>
                    </a:cubicBezTo>
                    <a:cubicBezTo>
                      <a:pt x="329" y="345"/>
                      <a:pt x="340" y="234"/>
                      <a:pt x="357" y="66"/>
                    </a:cubicBezTo>
                    <a:cubicBezTo>
                      <a:pt x="359" y="40"/>
                      <a:pt x="359" y="40"/>
                      <a:pt x="359" y="40"/>
                    </a:cubicBezTo>
                    <a:cubicBezTo>
                      <a:pt x="347" y="39"/>
                      <a:pt x="333" y="38"/>
                      <a:pt x="318" y="37"/>
                    </a:cubicBezTo>
                    <a:cubicBezTo>
                      <a:pt x="318" y="37"/>
                      <a:pt x="318" y="37"/>
                      <a:pt x="318" y="37"/>
                    </a:cubicBezTo>
                    <a:cubicBezTo>
                      <a:pt x="315" y="37"/>
                      <a:pt x="311" y="37"/>
                      <a:pt x="308" y="36"/>
                    </a:cubicBezTo>
                    <a:cubicBezTo>
                      <a:pt x="307" y="36"/>
                      <a:pt x="307" y="36"/>
                      <a:pt x="306" y="36"/>
                    </a:cubicBezTo>
                    <a:cubicBezTo>
                      <a:pt x="303" y="36"/>
                      <a:pt x="300" y="36"/>
                      <a:pt x="297" y="35"/>
                    </a:cubicBezTo>
                    <a:cubicBezTo>
                      <a:pt x="296" y="35"/>
                      <a:pt x="295" y="35"/>
                      <a:pt x="294" y="35"/>
                    </a:cubicBezTo>
                    <a:cubicBezTo>
                      <a:pt x="291" y="35"/>
                      <a:pt x="288" y="34"/>
                      <a:pt x="285" y="34"/>
                    </a:cubicBezTo>
                    <a:cubicBezTo>
                      <a:pt x="284" y="34"/>
                      <a:pt x="283" y="34"/>
                      <a:pt x="282" y="34"/>
                    </a:cubicBezTo>
                    <a:cubicBezTo>
                      <a:pt x="279" y="34"/>
                      <a:pt x="276" y="33"/>
                      <a:pt x="273" y="33"/>
                    </a:cubicBezTo>
                    <a:cubicBezTo>
                      <a:pt x="272" y="33"/>
                      <a:pt x="271" y="33"/>
                      <a:pt x="270" y="32"/>
                    </a:cubicBezTo>
                    <a:cubicBezTo>
                      <a:pt x="267" y="32"/>
                      <a:pt x="264" y="32"/>
                      <a:pt x="261" y="32"/>
                    </a:cubicBezTo>
                    <a:cubicBezTo>
                      <a:pt x="260" y="31"/>
                      <a:pt x="259" y="31"/>
                      <a:pt x="258" y="31"/>
                    </a:cubicBezTo>
                    <a:cubicBezTo>
                      <a:pt x="255" y="31"/>
                      <a:pt x="253" y="30"/>
                      <a:pt x="250" y="30"/>
                    </a:cubicBezTo>
                    <a:cubicBezTo>
                      <a:pt x="249" y="30"/>
                      <a:pt x="247" y="30"/>
                      <a:pt x="246" y="30"/>
                    </a:cubicBezTo>
                    <a:cubicBezTo>
                      <a:pt x="243" y="29"/>
                      <a:pt x="241" y="29"/>
                      <a:pt x="238" y="29"/>
                    </a:cubicBezTo>
                    <a:cubicBezTo>
                      <a:pt x="237" y="29"/>
                      <a:pt x="236" y="28"/>
                      <a:pt x="235" y="28"/>
                    </a:cubicBezTo>
                    <a:cubicBezTo>
                      <a:pt x="232" y="28"/>
                      <a:pt x="229" y="28"/>
                      <a:pt x="226" y="27"/>
                    </a:cubicBezTo>
                    <a:cubicBezTo>
                      <a:pt x="225" y="27"/>
                      <a:pt x="223" y="27"/>
                      <a:pt x="222" y="27"/>
                    </a:cubicBezTo>
                    <a:cubicBezTo>
                      <a:pt x="219" y="26"/>
                      <a:pt x="217" y="26"/>
                      <a:pt x="214" y="26"/>
                    </a:cubicBezTo>
                    <a:cubicBezTo>
                      <a:pt x="212" y="25"/>
                      <a:pt x="211" y="25"/>
                      <a:pt x="210" y="25"/>
                    </a:cubicBezTo>
                    <a:cubicBezTo>
                      <a:pt x="207" y="25"/>
                      <a:pt x="204" y="24"/>
                      <a:pt x="201" y="24"/>
                    </a:cubicBezTo>
                    <a:cubicBezTo>
                      <a:pt x="200" y="24"/>
                      <a:pt x="199" y="24"/>
                      <a:pt x="198" y="23"/>
                    </a:cubicBezTo>
                    <a:cubicBezTo>
                      <a:pt x="195" y="23"/>
                      <a:pt x="192" y="23"/>
                      <a:pt x="189" y="22"/>
                    </a:cubicBezTo>
                    <a:cubicBezTo>
                      <a:pt x="188" y="22"/>
                      <a:pt x="187" y="22"/>
                      <a:pt x="186" y="22"/>
                    </a:cubicBezTo>
                    <a:cubicBezTo>
                      <a:pt x="183" y="21"/>
                      <a:pt x="181" y="21"/>
                      <a:pt x="178" y="21"/>
                    </a:cubicBezTo>
                    <a:cubicBezTo>
                      <a:pt x="177" y="20"/>
                      <a:pt x="176" y="20"/>
                      <a:pt x="175" y="20"/>
                    </a:cubicBezTo>
                    <a:cubicBezTo>
                      <a:pt x="172" y="20"/>
                      <a:pt x="169" y="19"/>
                      <a:pt x="167" y="19"/>
                    </a:cubicBezTo>
                    <a:cubicBezTo>
                      <a:pt x="166" y="19"/>
                      <a:pt x="165" y="19"/>
                      <a:pt x="165" y="19"/>
                    </a:cubicBezTo>
                    <a:cubicBezTo>
                      <a:pt x="161" y="18"/>
                      <a:pt x="158" y="18"/>
                      <a:pt x="155" y="17"/>
                    </a:cubicBezTo>
                    <a:cubicBezTo>
                      <a:pt x="155" y="17"/>
                      <a:pt x="154" y="17"/>
                      <a:pt x="154" y="17"/>
                    </a:cubicBezTo>
                    <a:cubicBezTo>
                      <a:pt x="150" y="16"/>
                      <a:pt x="147" y="16"/>
                      <a:pt x="144" y="15"/>
                    </a:cubicBezTo>
                    <a:cubicBezTo>
                      <a:pt x="144" y="15"/>
                      <a:pt x="143" y="15"/>
                      <a:pt x="143" y="15"/>
                    </a:cubicBezTo>
                    <a:cubicBezTo>
                      <a:pt x="140" y="15"/>
                      <a:pt x="136" y="14"/>
                      <a:pt x="133" y="14"/>
                    </a:cubicBezTo>
                    <a:cubicBezTo>
                      <a:pt x="132" y="14"/>
                      <a:pt x="132" y="14"/>
                      <a:pt x="132" y="14"/>
                    </a:cubicBezTo>
                    <a:cubicBezTo>
                      <a:pt x="129" y="13"/>
                      <a:pt x="126" y="13"/>
                      <a:pt x="123" y="12"/>
                    </a:cubicBezTo>
                    <a:cubicBezTo>
                      <a:pt x="123" y="12"/>
                      <a:pt x="123" y="12"/>
                      <a:pt x="123" y="12"/>
                    </a:cubicBezTo>
                    <a:cubicBezTo>
                      <a:pt x="88" y="7"/>
                      <a:pt x="61" y="2"/>
                      <a:pt x="52" y="0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0" y="365"/>
                      <a:pt x="0" y="365"/>
                      <a:pt x="0" y="365"/>
                    </a:cubicBezTo>
                    <a:cubicBezTo>
                      <a:pt x="36" y="361"/>
                      <a:pt x="36" y="361"/>
                      <a:pt x="36" y="361"/>
                    </a:cubicBezTo>
                    <a:cubicBezTo>
                      <a:pt x="36" y="337"/>
                      <a:pt x="36" y="337"/>
                      <a:pt x="36" y="337"/>
                    </a:cubicBezTo>
                    <a:cubicBezTo>
                      <a:pt x="130" y="346"/>
                      <a:pt x="130" y="346"/>
                      <a:pt x="130" y="34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CC5570CE-9E93-4464-AEFF-D7C7A0465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42275" y="2895600"/>
                <a:ext cx="657225" cy="327025"/>
              </a:xfrm>
              <a:custGeom>
                <a:avLst/>
                <a:gdLst>
                  <a:gd name="T0" fmla="*/ 360 w 365"/>
                  <a:gd name="T1" fmla="*/ 182 h 182"/>
                  <a:gd name="T2" fmla="*/ 363 w 365"/>
                  <a:gd name="T3" fmla="*/ 180 h 182"/>
                  <a:gd name="T4" fmla="*/ 365 w 365"/>
                  <a:gd name="T5" fmla="*/ 67 h 182"/>
                  <a:gd name="T6" fmla="*/ 357 w 365"/>
                  <a:gd name="T7" fmla="*/ 55 h 182"/>
                  <a:gd name="T8" fmla="*/ 346 w 365"/>
                  <a:gd name="T9" fmla="*/ 48 h 182"/>
                  <a:gd name="T10" fmla="*/ 335 w 365"/>
                  <a:gd name="T11" fmla="*/ 34 h 182"/>
                  <a:gd name="T12" fmla="*/ 334 w 365"/>
                  <a:gd name="T13" fmla="*/ 31 h 182"/>
                  <a:gd name="T14" fmla="*/ 341 w 365"/>
                  <a:gd name="T15" fmla="*/ 13 h 182"/>
                  <a:gd name="T16" fmla="*/ 326 w 365"/>
                  <a:gd name="T17" fmla="*/ 5 h 182"/>
                  <a:gd name="T18" fmla="*/ 14 w 365"/>
                  <a:gd name="T19" fmla="*/ 0 h 182"/>
                  <a:gd name="T20" fmla="*/ 3 w 365"/>
                  <a:gd name="T21" fmla="*/ 134 h 182"/>
                  <a:gd name="T22" fmla="*/ 0 w 365"/>
                  <a:gd name="T23" fmla="*/ 169 h 182"/>
                  <a:gd name="T24" fmla="*/ 360 w 365"/>
                  <a:gd name="T2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5" h="182">
                    <a:moveTo>
                      <a:pt x="360" y="182"/>
                    </a:moveTo>
                    <a:cubicBezTo>
                      <a:pt x="363" y="180"/>
                      <a:pt x="363" y="180"/>
                      <a:pt x="363" y="180"/>
                    </a:cubicBezTo>
                    <a:cubicBezTo>
                      <a:pt x="365" y="67"/>
                      <a:pt x="365" y="67"/>
                      <a:pt x="365" y="67"/>
                    </a:cubicBezTo>
                    <a:cubicBezTo>
                      <a:pt x="363" y="65"/>
                      <a:pt x="358" y="59"/>
                      <a:pt x="357" y="55"/>
                    </a:cubicBezTo>
                    <a:cubicBezTo>
                      <a:pt x="357" y="53"/>
                      <a:pt x="352" y="50"/>
                      <a:pt x="346" y="48"/>
                    </a:cubicBezTo>
                    <a:cubicBezTo>
                      <a:pt x="339" y="46"/>
                      <a:pt x="335" y="36"/>
                      <a:pt x="335" y="34"/>
                    </a:cubicBezTo>
                    <a:cubicBezTo>
                      <a:pt x="334" y="31"/>
                      <a:pt x="334" y="31"/>
                      <a:pt x="334" y="31"/>
                    </a:cubicBezTo>
                    <a:cubicBezTo>
                      <a:pt x="341" y="13"/>
                      <a:pt x="341" y="13"/>
                      <a:pt x="341" y="13"/>
                    </a:cubicBezTo>
                    <a:cubicBezTo>
                      <a:pt x="326" y="5"/>
                      <a:pt x="326" y="5"/>
                      <a:pt x="326" y="5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3" y="134"/>
                      <a:pt x="3" y="134"/>
                      <a:pt x="3" y="134"/>
                    </a:cubicBezTo>
                    <a:cubicBezTo>
                      <a:pt x="0" y="169"/>
                      <a:pt x="0" y="169"/>
                      <a:pt x="0" y="169"/>
                    </a:cubicBezTo>
                    <a:lnTo>
                      <a:pt x="360" y="18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25">
                <a:extLst>
                  <a:ext uri="{FF2B5EF4-FFF2-40B4-BE49-F238E27FC236}">
                    <a16:creationId xmlns:a16="http://schemas.microsoft.com/office/drawing/2014/main" id="{B77E63A1-367D-485F-897C-FD2E135BD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8925" y="2500313"/>
                <a:ext cx="704850" cy="384175"/>
              </a:xfrm>
              <a:custGeom>
                <a:avLst/>
                <a:gdLst>
                  <a:gd name="T0" fmla="*/ 88 w 392"/>
                  <a:gd name="T1" fmla="*/ 132 h 214"/>
                  <a:gd name="T2" fmla="*/ 88 w 392"/>
                  <a:gd name="T3" fmla="*/ 133 h 214"/>
                  <a:gd name="T4" fmla="*/ 89 w 392"/>
                  <a:gd name="T5" fmla="*/ 134 h 214"/>
                  <a:gd name="T6" fmla="*/ 89 w 392"/>
                  <a:gd name="T7" fmla="*/ 136 h 214"/>
                  <a:gd name="T8" fmla="*/ 89 w 392"/>
                  <a:gd name="T9" fmla="*/ 138 h 214"/>
                  <a:gd name="T10" fmla="*/ 90 w 392"/>
                  <a:gd name="T11" fmla="*/ 140 h 214"/>
                  <a:gd name="T12" fmla="*/ 90 w 392"/>
                  <a:gd name="T13" fmla="*/ 144 h 214"/>
                  <a:gd name="T14" fmla="*/ 90 w 392"/>
                  <a:gd name="T15" fmla="*/ 148 h 214"/>
                  <a:gd name="T16" fmla="*/ 90 w 392"/>
                  <a:gd name="T17" fmla="*/ 154 h 214"/>
                  <a:gd name="T18" fmla="*/ 90 w 392"/>
                  <a:gd name="T19" fmla="*/ 160 h 214"/>
                  <a:gd name="T20" fmla="*/ 90 w 392"/>
                  <a:gd name="T21" fmla="*/ 167 h 214"/>
                  <a:gd name="T22" fmla="*/ 90 w 392"/>
                  <a:gd name="T23" fmla="*/ 176 h 214"/>
                  <a:gd name="T24" fmla="*/ 90 w 392"/>
                  <a:gd name="T25" fmla="*/ 186 h 214"/>
                  <a:gd name="T26" fmla="*/ 89 w 392"/>
                  <a:gd name="T27" fmla="*/ 198 h 214"/>
                  <a:gd name="T28" fmla="*/ 89 w 392"/>
                  <a:gd name="T29" fmla="*/ 209 h 214"/>
                  <a:gd name="T30" fmla="*/ 390 w 392"/>
                  <a:gd name="T31" fmla="*/ 211 h 214"/>
                  <a:gd name="T32" fmla="*/ 386 w 392"/>
                  <a:gd name="T33" fmla="*/ 203 h 214"/>
                  <a:gd name="T34" fmla="*/ 383 w 392"/>
                  <a:gd name="T35" fmla="*/ 196 h 214"/>
                  <a:gd name="T36" fmla="*/ 380 w 392"/>
                  <a:gd name="T37" fmla="*/ 188 h 214"/>
                  <a:gd name="T38" fmla="*/ 379 w 392"/>
                  <a:gd name="T39" fmla="*/ 184 h 214"/>
                  <a:gd name="T40" fmla="*/ 377 w 392"/>
                  <a:gd name="T41" fmla="*/ 163 h 214"/>
                  <a:gd name="T42" fmla="*/ 377 w 392"/>
                  <a:gd name="T43" fmla="*/ 156 h 214"/>
                  <a:gd name="T44" fmla="*/ 377 w 392"/>
                  <a:gd name="T45" fmla="*/ 149 h 214"/>
                  <a:gd name="T46" fmla="*/ 375 w 392"/>
                  <a:gd name="T47" fmla="*/ 141 h 214"/>
                  <a:gd name="T48" fmla="*/ 374 w 392"/>
                  <a:gd name="T49" fmla="*/ 133 h 214"/>
                  <a:gd name="T50" fmla="*/ 372 w 392"/>
                  <a:gd name="T51" fmla="*/ 124 h 214"/>
                  <a:gd name="T52" fmla="*/ 370 w 392"/>
                  <a:gd name="T53" fmla="*/ 114 h 214"/>
                  <a:gd name="T54" fmla="*/ 367 w 392"/>
                  <a:gd name="T55" fmla="*/ 105 h 214"/>
                  <a:gd name="T56" fmla="*/ 365 w 392"/>
                  <a:gd name="T57" fmla="*/ 95 h 214"/>
                  <a:gd name="T58" fmla="*/ 362 w 392"/>
                  <a:gd name="T59" fmla="*/ 86 h 214"/>
                  <a:gd name="T60" fmla="*/ 358 w 392"/>
                  <a:gd name="T61" fmla="*/ 77 h 214"/>
                  <a:gd name="T62" fmla="*/ 355 w 392"/>
                  <a:gd name="T63" fmla="*/ 69 h 214"/>
                  <a:gd name="T64" fmla="*/ 351 w 392"/>
                  <a:gd name="T65" fmla="*/ 61 h 214"/>
                  <a:gd name="T66" fmla="*/ 348 w 392"/>
                  <a:gd name="T67" fmla="*/ 55 h 214"/>
                  <a:gd name="T68" fmla="*/ 344 w 392"/>
                  <a:gd name="T69" fmla="*/ 49 h 214"/>
                  <a:gd name="T70" fmla="*/ 341 w 392"/>
                  <a:gd name="T71" fmla="*/ 45 h 214"/>
                  <a:gd name="T72" fmla="*/ 318 w 392"/>
                  <a:gd name="T73" fmla="*/ 32 h 214"/>
                  <a:gd name="T74" fmla="*/ 288 w 392"/>
                  <a:gd name="T75" fmla="*/ 30 h 214"/>
                  <a:gd name="T76" fmla="*/ 214 w 392"/>
                  <a:gd name="T77" fmla="*/ 15 h 214"/>
                  <a:gd name="T78" fmla="*/ 9 w 392"/>
                  <a:gd name="T79" fmla="*/ 0 h 214"/>
                  <a:gd name="T80" fmla="*/ 13 w 392"/>
                  <a:gd name="T81" fmla="*/ 121 h 214"/>
                  <a:gd name="T82" fmla="*/ 31 w 392"/>
                  <a:gd name="T83" fmla="*/ 123 h 214"/>
                  <a:gd name="T84" fmla="*/ 46 w 392"/>
                  <a:gd name="T85" fmla="*/ 125 h 214"/>
                  <a:gd name="T86" fmla="*/ 59 w 392"/>
                  <a:gd name="T87" fmla="*/ 126 h 214"/>
                  <a:gd name="T88" fmla="*/ 70 w 392"/>
                  <a:gd name="T89" fmla="*/ 128 h 214"/>
                  <a:gd name="T90" fmla="*/ 78 w 392"/>
                  <a:gd name="T91" fmla="*/ 129 h 214"/>
                  <a:gd name="T92" fmla="*/ 84 w 392"/>
                  <a:gd name="T93" fmla="*/ 130 h 214"/>
                  <a:gd name="T94" fmla="*/ 87 w 392"/>
                  <a:gd name="T95" fmla="*/ 13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92" h="214">
                    <a:moveTo>
                      <a:pt x="87" y="132"/>
                    </a:moveTo>
                    <a:cubicBezTo>
                      <a:pt x="87" y="132"/>
                      <a:pt x="87" y="132"/>
                      <a:pt x="87" y="132"/>
                    </a:cubicBezTo>
                    <a:cubicBezTo>
                      <a:pt x="88" y="132"/>
                      <a:pt x="88" y="132"/>
                      <a:pt x="88" y="132"/>
                    </a:cubicBezTo>
                    <a:cubicBezTo>
                      <a:pt x="88" y="132"/>
                      <a:pt x="88" y="132"/>
                      <a:pt x="88" y="132"/>
                    </a:cubicBezTo>
                    <a:cubicBezTo>
                      <a:pt x="88" y="132"/>
                      <a:pt x="88" y="132"/>
                      <a:pt x="88" y="132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8" y="134"/>
                      <a:pt x="88" y="134"/>
                      <a:pt x="88" y="134"/>
                    </a:cubicBezTo>
                    <a:cubicBezTo>
                      <a:pt x="89" y="134"/>
                      <a:pt x="89" y="134"/>
                      <a:pt x="89" y="134"/>
                    </a:cubicBezTo>
                    <a:cubicBezTo>
                      <a:pt x="89" y="134"/>
                      <a:pt x="89" y="134"/>
                      <a:pt x="89" y="134"/>
                    </a:cubicBezTo>
                    <a:cubicBezTo>
                      <a:pt x="89" y="135"/>
                      <a:pt x="89" y="135"/>
                      <a:pt x="89" y="135"/>
                    </a:cubicBezTo>
                    <a:cubicBezTo>
                      <a:pt x="89" y="135"/>
                      <a:pt x="89" y="135"/>
                      <a:pt x="89" y="135"/>
                    </a:cubicBezTo>
                    <a:cubicBezTo>
                      <a:pt x="89" y="136"/>
                      <a:pt x="89" y="136"/>
                      <a:pt x="89" y="136"/>
                    </a:cubicBezTo>
                    <a:cubicBezTo>
                      <a:pt x="89" y="136"/>
                      <a:pt x="89" y="136"/>
                      <a:pt x="89" y="136"/>
                    </a:cubicBezTo>
                    <a:cubicBezTo>
                      <a:pt x="89" y="137"/>
                      <a:pt x="89" y="137"/>
                      <a:pt x="89" y="137"/>
                    </a:cubicBezTo>
                    <a:cubicBezTo>
                      <a:pt x="89" y="137"/>
                      <a:pt x="89" y="137"/>
                      <a:pt x="89" y="137"/>
                    </a:cubicBezTo>
                    <a:cubicBezTo>
                      <a:pt x="89" y="138"/>
                      <a:pt x="89" y="138"/>
                      <a:pt x="89" y="138"/>
                    </a:cubicBezTo>
                    <a:cubicBezTo>
                      <a:pt x="89" y="138"/>
                      <a:pt x="89" y="138"/>
                      <a:pt x="89" y="138"/>
                    </a:cubicBezTo>
                    <a:cubicBezTo>
                      <a:pt x="89" y="139"/>
                      <a:pt x="89" y="139"/>
                      <a:pt x="89" y="139"/>
                    </a:cubicBezTo>
                    <a:cubicBezTo>
                      <a:pt x="90" y="140"/>
                      <a:pt x="90" y="140"/>
                      <a:pt x="90" y="140"/>
                    </a:cubicBezTo>
                    <a:cubicBezTo>
                      <a:pt x="90" y="140"/>
                      <a:pt x="90" y="140"/>
                      <a:pt x="90" y="140"/>
                    </a:cubicBezTo>
                    <a:cubicBezTo>
                      <a:pt x="90" y="141"/>
                      <a:pt x="90" y="141"/>
                      <a:pt x="90" y="141"/>
                    </a:cubicBezTo>
                    <a:cubicBezTo>
                      <a:pt x="90" y="142"/>
                      <a:pt x="90" y="142"/>
                      <a:pt x="90" y="142"/>
                    </a:cubicBezTo>
                    <a:cubicBezTo>
                      <a:pt x="90" y="143"/>
                      <a:pt x="90" y="143"/>
                      <a:pt x="90" y="143"/>
                    </a:cubicBezTo>
                    <a:cubicBezTo>
                      <a:pt x="90" y="144"/>
                      <a:pt x="90" y="144"/>
                      <a:pt x="90" y="144"/>
                    </a:cubicBezTo>
                    <a:cubicBezTo>
                      <a:pt x="90" y="144"/>
                      <a:pt x="90" y="145"/>
                      <a:pt x="90" y="145"/>
                    </a:cubicBezTo>
                    <a:cubicBezTo>
                      <a:pt x="90" y="146"/>
                      <a:pt x="90" y="146"/>
                      <a:pt x="90" y="146"/>
                    </a:cubicBezTo>
                    <a:cubicBezTo>
                      <a:pt x="90" y="146"/>
                      <a:pt x="90" y="147"/>
                      <a:pt x="90" y="147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90" y="149"/>
                      <a:pt x="90" y="149"/>
                      <a:pt x="90" y="150"/>
                    </a:cubicBezTo>
                    <a:cubicBezTo>
                      <a:pt x="90" y="150"/>
                      <a:pt x="90" y="150"/>
                      <a:pt x="90" y="151"/>
                    </a:cubicBezTo>
                    <a:cubicBezTo>
                      <a:pt x="90" y="151"/>
                      <a:pt x="90" y="152"/>
                      <a:pt x="90" y="152"/>
                    </a:cubicBezTo>
                    <a:cubicBezTo>
                      <a:pt x="90" y="153"/>
                      <a:pt x="90" y="153"/>
                      <a:pt x="90" y="154"/>
                    </a:cubicBezTo>
                    <a:cubicBezTo>
                      <a:pt x="90" y="154"/>
                      <a:pt x="90" y="155"/>
                      <a:pt x="90" y="155"/>
                    </a:cubicBezTo>
                    <a:cubicBezTo>
                      <a:pt x="90" y="156"/>
                      <a:pt x="90" y="156"/>
                      <a:pt x="90" y="157"/>
                    </a:cubicBezTo>
                    <a:cubicBezTo>
                      <a:pt x="90" y="157"/>
                      <a:pt x="90" y="158"/>
                      <a:pt x="90" y="159"/>
                    </a:cubicBezTo>
                    <a:cubicBezTo>
                      <a:pt x="90" y="159"/>
                      <a:pt x="90" y="159"/>
                      <a:pt x="90" y="160"/>
                    </a:cubicBezTo>
                    <a:cubicBezTo>
                      <a:pt x="90" y="161"/>
                      <a:pt x="90" y="161"/>
                      <a:pt x="90" y="162"/>
                    </a:cubicBezTo>
                    <a:cubicBezTo>
                      <a:pt x="90" y="163"/>
                      <a:pt x="90" y="163"/>
                      <a:pt x="90" y="164"/>
                    </a:cubicBezTo>
                    <a:cubicBezTo>
                      <a:pt x="90" y="164"/>
                      <a:pt x="90" y="165"/>
                      <a:pt x="90" y="166"/>
                    </a:cubicBezTo>
                    <a:cubicBezTo>
                      <a:pt x="90" y="166"/>
                      <a:pt x="90" y="167"/>
                      <a:pt x="90" y="167"/>
                    </a:cubicBezTo>
                    <a:cubicBezTo>
                      <a:pt x="90" y="168"/>
                      <a:pt x="90" y="169"/>
                      <a:pt x="90" y="170"/>
                    </a:cubicBezTo>
                    <a:cubicBezTo>
                      <a:pt x="90" y="171"/>
                      <a:pt x="90" y="171"/>
                      <a:pt x="90" y="172"/>
                    </a:cubicBezTo>
                    <a:cubicBezTo>
                      <a:pt x="90" y="173"/>
                      <a:pt x="90" y="174"/>
                      <a:pt x="90" y="175"/>
                    </a:cubicBezTo>
                    <a:cubicBezTo>
                      <a:pt x="90" y="175"/>
                      <a:pt x="90" y="176"/>
                      <a:pt x="90" y="176"/>
                    </a:cubicBezTo>
                    <a:cubicBezTo>
                      <a:pt x="90" y="177"/>
                      <a:pt x="90" y="178"/>
                      <a:pt x="90" y="179"/>
                    </a:cubicBezTo>
                    <a:cubicBezTo>
                      <a:pt x="90" y="180"/>
                      <a:pt x="90" y="181"/>
                      <a:pt x="90" y="181"/>
                    </a:cubicBezTo>
                    <a:cubicBezTo>
                      <a:pt x="90" y="182"/>
                      <a:pt x="90" y="183"/>
                      <a:pt x="90" y="185"/>
                    </a:cubicBezTo>
                    <a:cubicBezTo>
                      <a:pt x="90" y="185"/>
                      <a:pt x="90" y="186"/>
                      <a:pt x="90" y="186"/>
                    </a:cubicBezTo>
                    <a:cubicBezTo>
                      <a:pt x="90" y="188"/>
                      <a:pt x="90" y="189"/>
                      <a:pt x="90" y="190"/>
                    </a:cubicBezTo>
                    <a:cubicBezTo>
                      <a:pt x="90" y="191"/>
                      <a:pt x="90" y="191"/>
                      <a:pt x="90" y="192"/>
                    </a:cubicBezTo>
                    <a:cubicBezTo>
                      <a:pt x="90" y="193"/>
                      <a:pt x="90" y="195"/>
                      <a:pt x="89" y="196"/>
                    </a:cubicBezTo>
                    <a:cubicBezTo>
                      <a:pt x="89" y="197"/>
                      <a:pt x="89" y="197"/>
                      <a:pt x="89" y="198"/>
                    </a:cubicBezTo>
                    <a:cubicBezTo>
                      <a:pt x="89" y="200"/>
                      <a:pt x="89" y="201"/>
                      <a:pt x="89" y="202"/>
                    </a:cubicBezTo>
                    <a:cubicBezTo>
                      <a:pt x="89" y="203"/>
                      <a:pt x="89" y="204"/>
                      <a:pt x="89" y="205"/>
                    </a:cubicBezTo>
                    <a:cubicBezTo>
                      <a:pt x="89" y="206"/>
                      <a:pt x="89" y="207"/>
                      <a:pt x="89" y="209"/>
                    </a:cubicBezTo>
                    <a:cubicBezTo>
                      <a:pt x="89" y="209"/>
                      <a:pt x="89" y="209"/>
                      <a:pt x="89" y="209"/>
                    </a:cubicBezTo>
                    <a:cubicBezTo>
                      <a:pt x="392" y="214"/>
                      <a:pt x="392" y="214"/>
                      <a:pt x="392" y="214"/>
                    </a:cubicBezTo>
                    <a:cubicBezTo>
                      <a:pt x="392" y="214"/>
                      <a:pt x="392" y="214"/>
                      <a:pt x="392" y="214"/>
                    </a:cubicBezTo>
                    <a:cubicBezTo>
                      <a:pt x="391" y="213"/>
                      <a:pt x="391" y="212"/>
                      <a:pt x="391" y="212"/>
                    </a:cubicBezTo>
                    <a:cubicBezTo>
                      <a:pt x="390" y="211"/>
                      <a:pt x="390" y="211"/>
                      <a:pt x="390" y="211"/>
                    </a:cubicBezTo>
                    <a:cubicBezTo>
                      <a:pt x="390" y="210"/>
                      <a:pt x="389" y="209"/>
                      <a:pt x="389" y="208"/>
                    </a:cubicBezTo>
                    <a:cubicBezTo>
                      <a:pt x="388" y="207"/>
                      <a:pt x="388" y="207"/>
                      <a:pt x="388" y="207"/>
                    </a:cubicBezTo>
                    <a:cubicBezTo>
                      <a:pt x="388" y="206"/>
                      <a:pt x="387" y="206"/>
                      <a:pt x="387" y="205"/>
                    </a:cubicBezTo>
                    <a:cubicBezTo>
                      <a:pt x="387" y="204"/>
                      <a:pt x="386" y="204"/>
                      <a:pt x="386" y="203"/>
                    </a:cubicBezTo>
                    <a:cubicBezTo>
                      <a:pt x="386" y="203"/>
                      <a:pt x="386" y="202"/>
                      <a:pt x="385" y="201"/>
                    </a:cubicBezTo>
                    <a:cubicBezTo>
                      <a:pt x="385" y="201"/>
                      <a:pt x="385" y="200"/>
                      <a:pt x="385" y="200"/>
                    </a:cubicBezTo>
                    <a:cubicBezTo>
                      <a:pt x="384" y="199"/>
                      <a:pt x="384" y="198"/>
                      <a:pt x="384" y="197"/>
                    </a:cubicBezTo>
                    <a:cubicBezTo>
                      <a:pt x="383" y="197"/>
                      <a:pt x="383" y="196"/>
                      <a:pt x="383" y="196"/>
                    </a:cubicBezTo>
                    <a:cubicBezTo>
                      <a:pt x="383" y="195"/>
                      <a:pt x="382" y="194"/>
                      <a:pt x="382" y="194"/>
                    </a:cubicBezTo>
                    <a:cubicBezTo>
                      <a:pt x="382" y="193"/>
                      <a:pt x="382" y="193"/>
                      <a:pt x="381" y="192"/>
                    </a:cubicBezTo>
                    <a:cubicBezTo>
                      <a:pt x="381" y="191"/>
                      <a:pt x="381" y="190"/>
                      <a:pt x="380" y="189"/>
                    </a:cubicBezTo>
                    <a:cubicBezTo>
                      <a:pt x="380" y="189"/>
                      <a:pt x="380" y="188"/>
                      <a:pt x="380" y="188"/>
                    </a:cubicBezTo>
                    <a:cubicBezTo>
                      <a:pt x="380" y="187"/>
                      <a:pt x="380" y="187"/>
                      <a:pt x="380" y="187"/>
                    </a:cubicBezTo>
                    <a:cubicBezTo>
                      <a:pt x="380" y="187"/>
                      <a:pt x="380" y="187"/>
                      <a:pt x="380" y="187"/>
                    </a:cubicBezTo>
                    <a:cubicBezTo>
                      <a:pt x="379" y="184"/>
                      <a:pt x="379" y="184"/>
                      <a:pt x="379" y="184"/>
                    </a:cubicBezTo>
                    <a:cubicBezTo>
                      <a:pt x="379" y="184"/>
                      <a:pt x="379" y="184"/>
                      <a:pt x="379" y="184"/>
                    </a:cubicBezTo>
                    <a:cubicBezTo>
                      <a:pt x="377" y="177"/>
                      <a:pt x="377" y="177"/>
                      <a:pt x="377" y="177"/>
                    </a:cubicBezTo>
                    <a:cubicBezTo>
                      <a:pt x="377" y="177"/>
                      <a:pt x="377" y="177"/>
                      <a:pt x="377" y="177"/>
                    </a:cubicBezTo>
                    <a:cubicBezTo>
                      <a:pt x="377" y="174"/>
                      <a:pt x="377" y="171"/>
                      <a:pt x="377" y="168"/>
                    </a:cubicBezTo>
                    <a:cubicBezTo>
                      <a:pt x="377" y="166"/>
                      <a:pt x="377" y="164"/>
                      <a:pt x="377" y="163"/>
                    </a:cubicBezTo>
                    <a:cubicBezTo>
                      <a:pt x="377" y="162"/>
                      <a:pt x="377" y="161"/>
                      <a:pt x="377" y="160"/>
                    </a:cubicBezTo>
                    <a:cubicBezTo>
                      <a:pt x="377" y="159"/>
                      <a:pt x="377" y="159"/>
                      <a:pt x="377" y="159"/>
                    </a:cubicBezTo>
                    <a:cubicBezTo>
                      <a:pt x="377" y="159"/>
                      <a:pt x="377" y="158"/>
                      <a:pt x="377" y="157"/>
                    </a:cubicBezTo>
                    <a:cubicBezTo>
                      <a:pt x="377" y="157"/>
                      <a:pt x="377" y="156"/>
                      <a:pt x="377" y="156"/>
                    </a:cubicBezTo>
                    <a:cubicBezTo>
                      <a:pt x="377" y="155"/>
                      <a:pt x="377" y="155"/>
                      <a:pt x="377" y="154"/>
                    </a:cubicBezTo>
                    <a:cubicBezTo>
                      <a:pt x="377" y="154"/>
                      <a:pt x="377" y="153"/>
                      <a:pt x="377" y="153"/>
                    </a:cubicBezTo>
                    <a:cubicBezTo>
                      <a:pt x="377" y="152"/>
                      <a:pt x="377" y="151"/>
                      <a:pt x="377" y="151"/>
                    </a:cubicBezTo>
                    <a:cubicBezTo>
                      <a:pt x="377" y="150"/>
                      <a:pt x="377" y="150"/>
                      <a:pt x="377" y="149"/>
                    </a:cubicBezTo>
                    <a:cubicBezTo>
                      <a:pt x="376" y="148"/>
                      <a:pt x="376" y="148"/>
                      <a:pt x="376" y="147"/>
                    </a:cubicBezTo>
                    <a:cubicBezTo>
                      <a:pt x="376" y="146"/>
                      <a:pt x="376" y="146"/>
                      <a:pt x="376" y="145"/>
                    </a:cubicBezTo>
                    <a:cubicBezTo>
                      <a:pt x="376" y="144"/>
                      <a:pt x="376" y="144"/>
                      <a:pt x="376" y="143"/>
                    </a:cubicBezTo>
                    <a:cubicBezTo>
                      <a:pt x="376" y="142"/>
                      <a:pt x="376" y="142"/>
                      <a:pt x="375" y="141"/>
                    </a:cubicBezTo>
                    <a:cubicBezTo>
                      <a:pt x="375" y="140"/>
                      <a:pt x="375" y="140"/>
                      <a:pt x="375" y="139"/>
                    </a:cubicBezTo>
                    <a:cubicBezTo>
                      <a:pt x="375" y="138"/>
                      <a:pt x="375" y="138"/>
                      <a:pt x="375" y="137"/>
                    </a:cubicBezTo>
                    <a:cubicBezTo>
                      <a:pt x="375" y="136"/>
                      <a:pt x="375" y="135"/>
                      <a:pt x="374" y="135"/>
                    </a:cubicBezTo>
                    <a:cubicBezTo>
                      <a:pt x="374" y="134"/>
                      <a:pt x="374" y="133"/>
                      <a:pt x="374" y="133"/>
                    </a:cubicBezTo>
                    <a:cubicBezTo>
                      <a:pt x="374" y="132"/>
                      <a:pt x="374" y="131"/>
                      <a:pt x="374" y="130"/>
                    </a:cubicBezTo>
                    <a:cubicBezTo>
                      <a:pt x="373" y="130"/>
                      <a:pt x="373" y="129"/>
                      <a:pt x="373" y="128"/>
                    </a:cubicBezTo>
                    <a:cubicBezTo>
                      <a:pt x="373" y="127"/>
                      <a:pt x="373" y="127"/>
                      <a:pt x="373" y="126"/>
                    </a:cubicBezTo>
                    <a:cubicBezTo>
                      <a:pt x="373" y="125"/>
                      <a:pt x="372" y="124"/>
                      <a:pt x="372" y="124"/>
                    </a:cubicBezTo>
                    <a:cubicBezTo>
                      <a:pt x="372" y="123"/>
                      <a:pt x="372" y="122"/>
                      <a:pt x="372" y="121"/>
                    </a:cubicBezTo>
                    <a:cubicBezTo>
                      <a:pt x="371" y="120"/>
                      <a:pt x="371" y="120"/>
                      <a:pt x="371" y="119"/>
                    </a:cubicBezTo>
                    <a:cubicBezTo>
                      <a:pt x="371" y="118"/>
                      <a:pt x="371" y="117"/>
                      <a:pt x="370" y="116"/>
                    </a:cubicBezTo>
                    <a:cubicBezTo>
                      <a:pt x="370" y="116"/>
                      <a:pt x="370" y="115"/>
                      <a:pt x="370" y="114"/>
                    </a:cubicBezTo>
                    <a:cubicBezTo>
                      <a:pt x="370" y="114"/>
                      <a:pt x="370" y="113"/>
                      <a:pt x="369" y="112"/>
                    </a:cubicBezTo>
                    <a:cubicBezTo>
                      <a:pt x="369" y="111"/>
                      <a:pt x="369" y="110"/>
                      <a:pt x="369" y="110"/>
                    </a:cubicBezTo>
                    <a:cubicBezTo>
                      <a:pt x="369" y="109"/>
                      <a:pt x="368" y="108"/>
                      <a:pt x="368" y="107"/>
                    </a:cubicBezTo>
                    <a:cubicBezTo>
                      <a:pt x="368" y="106"/>
                      <a:pt x="368" y="106"/>
                      <a:pt x="367" y="105"/>
                    </a:cubicBezTo>
                    <a:cubicBezTo>
                      <a:pt x="367" y="104"/>
                      <a:pt x="367" y="103"/>
                      <a:pt x="367" y="102"/>
                    </a:cubicBezTo>
                    <a:cubicBezTo>
                      <a:pt x="366" y="101"/>
                      <a:pt x="366" y="101"/>
                      <a:pt x="366" y="100"/>
                    </a:cubicBezTo>
                    <a:cubicBezTo>
                      <a:pt x="366" y="99"/>
                      <a:pt x="366" y="98"/>
                      <a:pt x="365" y="97"/>
                    </a:cubicBezTo>
                    <a:cubicBezTo>
                      <a:pt x="365" y="97"/>
                      <a:pt x="365" y="96"/>
                      <a:pt x="365" y="95"/>
                    </a:cubicBezTo>
                    <a:cubicBezTo>
                      <a:pt x="364" y="94"/>
                      <a:pt x="364" y="93"/>
                      <a:pt x="364" y="93"/>
                    </a:cubicBezTo>
                    <a:cubicBezTo>
                      <a:pt x="364" y="92"/>
                      <a:pt x="363" y="91"/>
                      <a:pt x="363" y="91"/>
                    </a:cubicBezTo>
                    <a:cubicBezTo>
                      <a:pt x="363" y="90"/>
                      <a:pt x="363" y="89"/>
                      <a:pt x="362" y="88"/>
                    </a:cubicBezTo>
                    <a:cubicBezTo>
                      <a:pt x="362" y="87"/>
                      <a:pt x="362" y="87"/>
                      <a:pt x="362" y="86"/>
                    </a:cubicBezTo>
                    <a:cubicBezTo>
                      <a:pt x="361" y="85"/>
                      <a:pt x="361" y="84"/>
                      <a:pt x="361" y="83"/>
                    </a:cubicBezTo>
                    <a:cubicBezTo>
                      <a:pt x="360" y="83"/>
                      <a:pt x="360" y="82"/>
                      <a:pt x="360" y="82"/>
                    </a:cubicBezTo>
                    <a:cubicBezTo>
                      <a:pt x="360" y="81"/>
                      <a:pt x="359" y="80"/>
                      <a:pt x="359" y="79"/>
                    </a:cubicBezTo>
                    <a:cubicBezTo>
                      <a:pt x="359" y="78"/>
                      <a:pt x="359" y="78"/>
                      <a:pt x="358" y="77"/>
                    </a:cubicBezTo>
                    <a:cubicBezTo>
                      <a:pt x="358" y="76"/>
                      <a:pt x="358" y="75"/>
                      <a:pt x="357" y="75"/>
                    </a:cubicBezTo>
                    <a:cubicBezTo>
                      <a:pt x="357" y="74"/>
                      <a:pt x="357" y="74"/>
                      <a:pt x="357" y="73"/>
                    </a:cubicBezTo>
                    <a:cubicBezTo>
                      <a:pt x="356" y="72"/>
                      <a:pt x="356" y="71"/>
                      <a:pt x="356" y="70"/>
                    </a:cubicBezTo>
                    <a:cubicBezTo>
                      <a:pt x="355" y="70"/>
                      <a:pt x="355" y="69"/>
                      <a:pt x="355" y="69"/>
                    </a:cubicBezTo>
                    <a:cubicBezTo>
                      <a:pt x="355" y="68"/>
                      <a:pt x="354" y="67"/>
                      <a:pt x="354" y="67"/>
                    </a:cubicBezTo>
                    <a:cubicBezTo>
                      <a:pt x="354" y="66"/>
                      <a:pt x="353" y="65"/>
                      <a:pt x="353" y="65"/>
                    </a:cubicBezTo>
                    <a:cubicBezTo>
                      <a:pt x="353" y="64"/>
                      <a:pt x="352" y="63"/>
                      <a:pt x="352" y="63"/>
                    </a:cubicBezTo>
                    <a:cubicBezTo>
                      <a:pt x="352" y="62"/>
                      <a:pt x="352" y="62"/>
                      <a:pt x="351" y="61"/>
                    </a:cubicBezTo>
                    <a:cubicBezTo>
                      <a:pt x="351" y="61"/>
                      <a:pt x="351" y="60"/>
                      <a:pt x="350" y="59"/>
                    </a:cubicBezTo>
                    <a:cubicBezTo>
                      <a:pt x="350" y="59"/>
                      <a:pt x="350" y="58"/>
                      <a:pt x="350" y="58"/>
                    </a:cubicBezTo>
                    <a:cubicBezTo>
                      <a:pt x="349" y="57"/>
                      <a:pt x="349" y="57"/>
                      <a:pt x="349" y="56"/>
                    </a:cubicBezTo>
                    <a:cubicBezTo>
                      <a:pt x="348" y="56"/>
                      <a:pt x="348" y="55"/>
                      <a:pt x="348" y="55"/>
                    </a:cubicBezTo>
                    <a:cubicBezTo>
                      <a:pt x="347" y="54"/>
                      <a:pt x="347" y="54"/>
                      <a:pt x="347" y="53"/>
                    </a:cubicBezTo>
                    <a:cubicBezTo>
                      <a:pt x="346" y="53"/>
                      <a:pt x="346" y="52"/>
                      <a:pt x="346" y="52"/>
                    </a:cubicBezTo>
                    <a:cubicBezTo>
                      <a:pt x="346" y="51"/>
                      <a:pt x="345" y="51"/>
                      <a:pt x="345" y="50"/>
                    </a:cubicBezTo>
                    <a:cubicBezTo>
                      <a:pt x="345" y="50"/>
                      <a:pt x="344" y="50"/>
                      <a:pt x="344" y="49"/>
                    </a:cubicBezTo>
                    <a:cubicBezTo>
                      <a:pt x="344" y="49"/>
                      <a:pt x="343" y="48"/>
                      <a:pt x="343" y="48"/>
                    </a:cubicBezTo>
                    <a:cubicBezTo>
                      <a:pt x="342" y="47"/>
                      <a:pt x="342" y="47"/>
                      <a:pt x="342" y="47"/>
                    </a:cubicBezTo>
                    <a:cubicBezTo>
                      <a:pt x="341" y="46"/>
                      <a:pt x="341" y="46"/>
                      <a:pt x="341" y="46"/>
                    </a:cubicBezTo>
                    <a:cubicBezTo>
                      <a:pt x="341" y="45"/>
                      <a:pt x="341" y="45"/>
                      <a:pt x="341" y="45"/>
                    </a:cubicBezTo>
                    <a:cubicBezTo>
                      <a:pt x="340" y="44"/>
                      <a:pt x="340" y="44"/>
                      <a:pt x="340" y="44"/>
                    </a:cubicBezTo>
                    <a:cubicBezTo>
                      <a:pt x="339" y="44"/>
                      <a:pt x="339" y="44"/>
                      <a:pt x="339" y="44"/>
                    </a:cubicBezTo>
                    <a:cubicBezTo>
                      <a:pt x="338" y="43"/>
                      <a:pt x="338" y="43"/>
                      <a:pt x="338" y="43"/>
                    </a:cubicBezTo>
                    <a:cubicBezTo>
                      <a:pt x="318" y="32"/>
                      <a:pt x="318" y="32"/>
                      <a:pt x="318" y="32"/>
                    </a:cubicBezTo>
                    <a:cubicBezTo>
                      <a:pt x="317" y="32"/>
                      <a:pt x="315" y="33"/>
                      <a:pt x="313" y="33"/>
                    </a:cubicBezTo>
                    <a:cubicBezTo>
                      <a:pt x="309" y="34"/>
                      <a:pt x="305" y="34"/>
                      <a:pt x="301" y="34"/>
                    </a:cubicBezTo>
                    <a:cubicBezTo>
                      <a:pt x="298" y="34"/>
                      <a:pt x="295" y="34"/>
                      <a:pt x="292" y="33"/>
                    </a:cubicBezTo>
                    <a:cubicBezTo>
                      <a:pt x="291" y="32"/>
                      <a:pt x="289" y="31"/>
                      <a:pt x="288" y="30"/>
                    </a:cubicBezTo>
                    <a:cubicBezTo>
                      <a:pt x="282" y="27"/>
                      <a:pt x="279" y="26"/>
                      <a:pt x="259" y="22"/>
                    </a:cubicBezTo>
                    <a:cubicBezTo>
                      <a:pt x="247" y="20"/>
                      <a:pt x="244" y="19"/>
                      <a:pt x="242" y="18"/>
                    </a:cubicBezTo>
                    <a:cubicBezTo>
                      <a:pt x="240" y="18"/>
                      <a:pt x="238" y="17"/>
                      <a:pt x="230" y="16"/>
                    </a:cubicBezTo>
                    <a:cubicBezTo>
                      <a:pt x="221" y="14"/>
                      <a:pt x="219" y="14"/>
                      <a:pt x="214" y="15"/>
                    </a:cubicBezTo>
                    <a:cubicBezTo>
                      <a:pt x="210" y="15"/>
                      <a:pt x="204" y="16"/>
                      <a:pt x="193" y="16"/>
                    </a:cubicBezTo>
                    <a:cubicBezTo>
                      <a:pt x="175" y="16"/>
                      <a:pt x="168" y="13"/>
                      <a:pt x="162" y="11"/>
                    </a:cubicBezTo>
                    <a:cubicBezTo>
                      <a:pt x="159" y="10"/>
                      <a:pt x="157" y="9"/>
                      <a:pt x="154" y="9"/>
                    </a:cubicBezTo>
                    <a:cubicBezTo>
                      <a:pt x="144" y="7"/>
                      <a:pt x="32" y="1"/>
                      <a:pt x="9" y="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1" y="120"/>
                      <a:pt x="2" y="120"/>
                      <a:pt x="3" y="120"/>
                    </a:cubicBezTo>
                    <a:cubicBezTo>
                      <a:pt x="5" y="120"/>
                      <a:pt x="6" y="121"/>
                      <a:pt x="8" y="121"/>
                    </a:cubicBezTo>
                    <a:cubicBezTo>
                      <a:pt x="9" y="121"/>
                      <a:pt x="11" y="121"/>
                      <a:pt x="13" y="121"/>
                    </a:cubicBezTo>
                    <a:cubicBezTo>
                      <a:pt x="14" y="121"/>
                      <a:pt x="16" y="121"/>
                      <a:pt x="17" y="122"/>
                    </a:cubicBezTo>
                    <a:cubicBezTo>
                      <a:pt x="19" y="122"/>
                      <a:pt x="20" y="122"/>
                      <a:pt x="22" y="122"/>
                    </a:cubicBezTo>
                    <a:cubicBezTo>
                      <a:pt x="23" y="122"/>
                      <a:pt x="25" y="122"/>
                      <a:pt x="26" y="123"/>
                    </a:cubicBezTo>
                    <a:cubicBezTo>
                      <a:pt x="28" y="123"/>
                      <a:pt x="29" y="123"/>
                      <a:pt x="31" y="123"/>
                    </a:cubicBezTo>
                    <a:cubicBezTo>
                      <a:pt x="32" y="123"/>
                      <a:pt x="33" y="123"/>
                      <a:pt x="35" y="123"/>
                    </a:cubicBezTo>
                    <a:cubicBezTo>
                      <a:pt x="36" y="124"/>
                      <a:pt x="37" y="124"/>
                      <a:pt x="39" y="124"/>
                    </a:cubicBezTo>
                    <a:cubicBezTo>
                      <a:pt x="40" y="124"/>
                      <a:pt x="41" y="124"/>
                      <a:pt x="42" y="124"/>
                    </a:cubicBezTo>
                    <a:cubicBezTo>
                      <a:pt x="44" y="124"/>
                      <a:pt x="45" y="125"/>
                      <a:pt x="46" y="125"/>
                    </a:cubicBezTo>
                    <a:cubicBezTo>
                      <a:pt x="47" y="125"/>
                      <a:pt x="48" y="125"/>
                      <a:pt x="50" y="125"/>
                    </a:cubicBezTo>
                    <a:cubicBezTo>
                      <a:pt x="51" y="125"/>
                      <a:pt x="52" y="125"/>
                      <a:pt x="53" y="125"/>
                    </a:cubicBezTo>
                    <a:cubicBezTo>
                      <a:pt x="54" y="126"/>
                      <a:pt x="55" y="126"/>
                      <a:pt x="56" y="126"/>
                    </a:cubicBezTo>
                    <a:cubicBezTo>
                      <a:pt x="57" y="126"/>
                      <a:pt x="58" y="126"/>
                      <a:pt x="59" y="126"/>
                    </a:cubicBezTo>
                    <a:cubicBezTo>
                      <a:pt x="60" y="126"/>
                      <a:pt x="61" y="126"/>
                      <a:pt x="62" y="127"/>
                    </a:cubicBezTo>
                    <a:cubicBezTo>
                      <a:pt x="63" y="127"/>
                      <a:pt x="64" y="127"/>
                      <a:pt x="65" y="127"/>
                    </a:cubicBezTo>
                    <a:cubicBezTo>
                      <a:pt x="66" y="127"/>
                      <a:pt x="67" y="127"/>
                      <a:pt x="67" y="127"/>
                    </a:cubicBezTo>
                    <a:cubicBezTo>
                      <a:pt x="68" y="127"/>
                      <a:pt x="69" y="128"/>
                      <a:pt x="70" y="128"/>
                    </a:cubicBezTo>
                    <a:cubicBezTo>
                      <a:pt x="71" y="128"/>
                      <a:pt x="71" y="128"/>
                      <a:pt x="72" y="128"/>
                    </a:cubicBezTo>
                    <a:cubicBezTo>
                      <a:pt x="73" y="128"/>
                      <a:pt x="74" y="128"/>
                      <a:pt x="74" y="128"/>
                    </a:cubicBezTo>
                    <a:cubicBezTo>
                      <a:pt x="75" y="128"/>
                      <a:pt x="75" y="129"/>
                      <a:pt x="76" y="129"/>
                    </a:cubicBezTo>
                    <a:cubicBezTo>
                      <a:pt x="77" y="129"/>
                      <a:pt x="77" y="129"/>
                      <a:pt x="78" y="129"/>
                    </a:cubicBezTo>
                    <a:cubicBezTo>
                      <a:pt x="79" y="129"/>
                      <a:pt x="79" y="129"/>
                      <a:pt x="79" y="129"/>
                    </a:cubicBezTo>
                    <a:cubicBezTo>
                      <a:pt x="80" y="129"/>
                      <a:pt x="81" y="129"/>
                      <a:pt x="81" y="130"/>
                    </a:cubicBezTo>
                    <a:cubicBezTo>
                      <a:pt x="82" y="130"/>
                      <a:pt x="82" y="130"/>
                      <a:pt x="82" y="130"/>
                    </a:cubicBezTo>
                    <a:cubicBezTo>
                      <a:pt x="83" y="130"/>
                      <a:pt x="83" y="130"/>
                      <a:pt x="84" y="130"/>
                    </a:cubicBezTo>
                    <a:cubicBezTo>
                      <a:pt x="84" y="130"/>
                      <a:pt x="84" y="130"/>
                      <a:pt x="84" y="130"/>
                    </a:cubicBezTo>
                    <a:cubicBezTo>
                      <a:pt x="85" y="131"/>
                      <a:pt x="85" y="131"/>
                      <a:pt x="85" y="131"/>
                    </a:cubicBezTo>
                    <a:cubicBezTo>
                      <a:pt x="86" y="131"/>
                      <a:pt x="86" y="131"/>
                      <a:pt x="86" y="131"/>
                    </a:cubicBezTo>
                    <a:cubicBezTo>
                      <a:pt x="86" y="131"/>
                      <a:pt x="87" y="131"/>
                      <a:pt x="87" y="131"/>
                    </a:cubicBezTo>
                    <a:cubicBezTo>
                      <a:pt x="87" y="132"/>
                      <a:pt x="87" y="132"/>
                      <a:pt x="87" y="13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7">
                <a:extLst>
                  <a:ext uri="{FF2B5EF4-FFF2-40B4-BE49-F238E27FC236}">
                    <a16:creationId xmlns:a16="http://schemas.microsoft.com/office/drawing/2014/main" id="{6231E036-8759-4725-9B92-A8131EFEB5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2525" y="3721100"/>
                <a:ext cx="455613" cy="461963"/>
              </a:xfrm>
              <a:custGeom>
                <a:avLst/>
                <a:gdLst>
                  <a:gd name="T0" fmla="*/ 240 w 253"/>
                  <a:gd name="T1" fmla="*/ 223 h 256"/>
                  <a:gd name="T2" fmla="*/ 249 w 253"/>
                  <a:gd name="T3" fmla="*/ 205 h 256"/>
                  <a:gd name="T4" fmla="*/ 217 w 253"/>
                  <a:gd name="T5" fmla="*/ 208 h 256"/>
                  <a:gd name="T6" fmla="*/ 194 w 253"/>
                  <a:gd name="T7" fmla="*/ 188 h 256"/>
                  <a:gd name="T8" fmla="*/ 210 w 253"/>
                  <a:gd name="T9" fmla="*/ 164 h 256"/>
                  <a:gd name="T10" fmla="*/ 230 w 253"/>
                  <a:gd name="T11" fmla="*/ 174 h 256"/>
                  <a:gd name="T12" fmla="*/ 253 w 253"/>
                  <a:gd name="T13" fmla="*/ 174 h 256"/>
                  <a:gd name="T14" fmla="*/ 252 w 253"/>
                  <a:gd name="T15" fmla="*/ 172 h 256"/>
                  <a:gd name="T16" fmla="*/ 251 w 253"/>
                  <a:gd name="T17" fmla="*/ 168 h 256"/>
                  <a:gd name="T18" fmla="*/ 236 w 253"/>
                  <a:gd name="T19" fmla="*/ 162 h 256"/>
                  <a:gd name="T20" fmla="*/ 239 w 253"/>
                  <a:gd name="T21" fmla="*/ 132 h 256"/>
                  <a:gd name="T22" fmla="*/ 209 w 253"/>
                  <a:gd name="T23" fmla="*/ 138 h 256"/>
                  <a:gd name="T24" fmla="*/ 186 w 253"/>
                  <a:gd name="T25" fmla="*/ 134 h 256"/>
                  <a:gd name="T26" fmla="*/ 150 w 253"/>
                  <a:gd name="T27" fmla="*/ 146 h 256"/>
                  <a:gd name="T28" fmla="*/ 140 w 253"/>
                  <a:gd name="T29" fmla="*/ 144 h 256"/>
                  <a:gd name="T30" fmla="*/ 126 w 253"/>
                  <a:gd name="T31" fmla="*/ 133 h 256"/>
                  <a:gd name="T32" fmla="*/ 132 w 253"/>
                  <a:gd name="T33" fmla="*/ 115 h 256"/>
                  <a:gd name="T34" fmla="*/ 142 w 253"/>
                  <a:gd name="T35" fmla="*/ 83 h 256"/>
                  <a:gd name="T36" fmla="*/ 161 w 253"/>
                  <a:gd name="T37" fmla="*/ 45 h 256"/>
                  <a:gd name="T38" fmla="*/ 156 w 253"/>
                  <a:gd name="T39" fmla="*/ 31 h 256"/>
                  <a:gd name="T40" fmla="*/ 149 w 253"/>
                  <a:gd name="T41" fmla="*/ 18 h 256"/>
                  <a:gd name="T42" fmla="*/ 148 w 253"/>
                  <a:gd name="T43" fmla="*/ 13 h 256"/>
                  <a:gd name="T44" fmla="*/ 147 w 253"/>
                  <a:gd name="T45" fmla="*/ 10 h 256"/>
                  <a:gd name="T46" fmla="*/ 147 w 253"/>
                  <a:gd name="T47" fmla="*/ 5 h 256"/>
                  <a:gd name="T48" fmla="*/ 147 w 253"/>
                  <a:gd name="T49" fmla="*/ 2 h 256"/>
                  <a:gd name="T50" fmla="*/ 7 w 253"/>
                  <a:gd name="T51" fmla="*/ 5 h 256"/>
                  <a:gd name="T52" fmla="*/ 5 w 253"/>
                  <a:gd name="T53" fmla="*/ 12 h 256"/>
                  <a:gd name="T54" fmla="*/ 3 w 253"/>
                  <a:gd name="T55" fmla="*/ 50 h 256"/>
                  <a:gd name="T56" fmla="*/ 17 w 253"/>
                  <a:gd name="T57" fmla="*/ 121 h 256"/>
                  <a:gd name="T58" fmla="*/ 21 w 253"/>
                  <a:gd name="T59" fmla="*/ 159 h 256"/>
                  <a:gd name="T60" fmla="*/ 26 w 253"/>
                  <a:gd name="T61" fmla="*/ 203 h 256"/>
                  <a:gd name="T62" fmla="*/ 26 w 253"/>
                  <a:gd name="T63" fmla="*/ 209 h 256"/>
                  <a:gd name="T64" fmla="*/ 44 w 253"/>
                  <a:gd name="T65" fmla="*/ 210 h 256"/>
                  <a:gd name="T66" fmla="*/ 65 w 253"/>
                  <a:gd name="T67" fmla="*/ 209 h 256"/>
                  <a:gd name="T68" fmla="*/ 86 w 253"/>
                  <a:gd name="T69" fmla="*/ 216 h 256"/>
                  <a:gd name="T70" fmla="*/ 105 w 253"/>
                  <a:gd name="T71" fmla="*/ 219 h 256"/>
                  <a:gd name="T72" fmla="*/ 131 w 253"/>
                  <a:gd name="T73" fmla="*/ 203 h 256"/>
                  <a:gd name="T74" fmla="*/ 146 w 253"/>
                  <a:gd name="T75" fmla="*/ 219 h 256"/>
                  <a:gd name="T76" fmla="*/ 155 w 253"/>
                  <a:gd name="T77" fmla="*/ 225 h 256"/>
                  <a:gd name="T78" fmla="*/ 174 w 253"/>
                  <a:gd name="T79" fmla="*/ 248 h 256"/>
                  <a:gd name="T80" fmla="*/ 190 w 253"/>
                  <a:gd name="T81" fmla="*/ 236 h 256"/>
                  <a:gd name="T82" fmla="*/ 196 w 253"/>
                  <a:gd name="T83" fmla="*/ 242 h 256"/>
                  <a:gd name="T84" fmla="*/ 207 w 253"/>
                  <a:gd name="T85" fmla="*/ 243 h 256"/>
                  <a:gd name="T86" fmla="*/ 218 w 253"/>
                  <a:gd name="T87" fmla="*/ 222 h 256"/>
                  <a:gd name="T88" fmla="*/ 242 w 253"/>
                  <a:gd name="T89" fmla="*/ 228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3" h="256">
                    <a:moveTo>
                      <a:pt x="243" y="228"/>
                    </a:moveTo>
                    <a:cubicBezTo>
                      <a:pt x="244" y="228"/>
                      <a:pt x="244" y="228"/>
                      <a:pt x="244" y="228"/>
                    </a:cubicBezTo>
                    <a:cubicBezTo>
                      <a:pt x="242" y="227"/>
                      <a:pt x="240" y="225"/>
                      <a:pt x="240" y="223"/>
                    </a:cubicBezTo>
                    <a:cubicBezTo>
                      <a:pt x="239" y="218"/>
                      <a:pt x="242" y="216"/>
                      <a:pt x="245" y="214"/>
                    </a:cubicBezTo>
                    <a:cubicBezTo>
                      <a:pt x="246" y="213"/>
                      <a:pt x="247" y="212"/>
                      <a:pt x="247" y="212"/>
                    </a:cubicBezTo>
                    <a:cubicBezTo>
                      <a:pt x="249" y="205"/>
                      <a:pt x="249" y="205"/>
                      <a:pt x="249" y="205"/>
                    </a:cubicBezTo>
                    <a:cubicBezTo>
                      <a:pt x="248" y="206"/>
                      <a:pt x="247" y="206"/>
                      <a:pt x="247" y="206"/>
                    </a:cubicBezTo>
                    <a:cubicBezTo>
                      <a:pt x="245" y="206"/>
                      <a:pt x="245" y="206"/>
                      <a:pt x="245" y="206"/>
                    </a:cubicBezTo>
                    <a:cubicBezTo>
                      <a:pt x="243" y="206"/>
                      <a:pt x="236" y="206"/>
                      <a:pt x="217" y="208"/>
                    </a:cubicBezTo>
                    <a:cubicBezTo>
                      <a:pt x="215" y="208"/>
                      <a:pt x="213" y="208"/>
                      <a:pt x="211" y="208"/>
                    </a:cubicBezTo>
                    <a:cubicBezTo>
                      <a:pt x="202" y="208"/>
                      <a:pt x="197" y="206"/>
                      <a:pt x="194" y="202"/>
                    </a:cubicBezTo>
                    <a:cubicBezTo>
                      <a:pt x="192" y="197"/>
                      <a:pt x="193" y="192"/>
                      <a:pt x="194" y="188"/>
                    </a:cubicBezTo>
                    <a:cubicBezTo>
                      <a:pt x="195" y="187"/>
                      <a:pt x="195" y="185"/>
                      <a:pt x="195" y="184"/>
                    </a:cubicBezTo>
                    <a:cubicBezTo>
                      <a:pt x="196" y="176"/>
                      <a:pt x="201" y="171"/>
                      <a:pt x="206" y="167"/>
                    </a:cubicBezTo>
                    <a:cubicBezTo>
                      <a:pt x="208" y="166"/>
                      <a:pt x="209" y="165"/>
                      <a:pt x="210" y="164"/>
                    </a:cubicBezTo>
                    <a:cubicBezTo>
                      <a:pt x="212" y="162"/>
                      <a:pt x="214" y="162"/>
                      <a:pt x="216" y="162"/>
                    </a:cubicBezTo>
                    <a:cubicBezTo>
                      <a:pt x="220" y="162"/>
                      <a:pt x="222" y="165"/>
                      <a:pt x="225" y="168"/>
                    </a:cubicBezTo>
                    <a:cubicBezTo>
                      <a:pt x="226" y="170"/>
                      <a:pt x="228" y="172"/>
                      <a:pt x="230" y="174"/>
                    </a:cubicBezTo>
                    <a:cubicBezTo>
                      <a:pt x="230" y="175"/>
                      <a:pt x="233" y="176"/>
                      <a:pt x="240" y="176"/>
                    </a:cubicBezTo>
                    <a:cubicBezTo>
                      <a:pt x="245" y="176"/>
                      <a:pt x="250" y="175"/>
                      <a:pt x="253" y="175"/>
                    </a:cubicBezTo>
                    <a:cubicBezTo>
                      <a:pt x="253" y="174"/>
                      <a:pt x="253" y="174"/>
                      <a:pt x="253" y="174"/>
                    </a:cubicBezTo>
                    <a:cubicBezTo>
                      <a:pt x="253" y="174"/>
                      <a:pt x="253" y="174"/>
                      <a:pt x="253" y="173"/>
                    </a:cubicBezTo>
                    <a:cubicBezTo>
                      <a:pt x="253" y="173"/>
                      <a:pt x="253" y="173"/>
                      <a:pt x="253" y="173"/>
                    </a:cubicBezTo>
                    <a:cubicBezTo>
                      <a:pt x="253" y="173"/>
                      <a:pt x="253" y="172"/>
                      <a:pt x="252" y="172"/>
                    </a:cubicBezTo>
                    <a:cubicBezTo>
                      <a:pt x="252" y="171"/>
                      <a:pt x="252" y="171"/>
                      <a:pt x="252" y="171"/>
                    </a:cubicBezTo>
                    <a:cubicBezTo>
                      <a:pt x="252" y="170"/>
                      <a:pt x="252" y="170"/>
                      <a:pt x="252" y="170"/>
                    </a:cubicBezTo>
                    <a:cubicBezTo>
                      <a:pt x="252" y="169"/>
                      <a:pt x="251" y="168"/>
                      <a:pt x="251" y="168"/>
                    </a:cubicBezTo>
                    <a:cubicBezTo>
                      <a:pt x="251" y="166"/>
                      <a:pt x="251" y="166"/>
                      <a:pt x="251" y="166"/>
                    </a:cubicBezTo>
                    <a:cubicBezTo>
                      <a:pt x="251" y="166"/>
                      <a:pt x="250" y="166"/>
                      <a:pt x="249" y="166"/>
                    </a:cubicBezTo>
                    <a:cubicBezTo>
                      <a:pt x="246" y="166"/>
                      <a:pt x="242" y="166"/>
                      <a:pt x="236" y="162"/>
                    </a:cubicBezTo>
                    <a:cubicBezTo>
                      <a:pt x="233" y="161"/>
                      <a:pt x="229" y="158"/>
                      <a:pt x="229" y="154"/>
                    </a:cubicBezTo>
                    <a:cubicBezTo>
                      <a:pt x="228" y="149"/>
                      <a:pt x="231" y="146"/>
                      <a:pt x="233" y="143"/>
                    </a:cubicBezTo>
                    <a:cubicBezTo>
                      <a:pt x="235" y="140"/>
                      <a:pt x="238" y="136"/>
                      <a:pt x="239" y="132"/>
                    </a:cubicBezTo>
                    <a:cubicBezTo>
                      <a:pt x="238" y="132"/>
                      <a:pt x="237" y="132"/>
                      <a:pt x="236" y="133"/>
                    </a:cubicBezTo>
                    <a:cubicBezTo>
                      <a:pt x="231" y="135"/>
                      <a:pt x="225" y="137"/>
                      <a:pt x="217" y="138"/>
                    </a:cubicBezTo>
                    <a:cubicBezTo>
                      <a:pt x="214" y="138"/>
                      <a:pt x="211" y="138"/>
                      <a:pt x="209" y="138"/>
                    </a:cubicBezTo>
                    <a:cubicBezTo>
                      <a:pt x="203" y="138"/>
                      <a:pt x="200" y="137"/>
                      <a:pt x="198" y="135"/>
                    </a:cubicBezTo>
                    <a:cubicBezTo>
                      <a:pt x="197" y="135"/>
                      <a:pt x="196" y="134"/>
                      <a:pt x="193" y="134"/>
                    </a:cubicBezTo>
                    <a:cubicBezTo>
                      <a:pt x="189" y="133"/>
                      <a:pt x="190" y="133"/>
                      <a:pt x="186" y="134"/>
                    </a:cubicBezTo>
                    <a:cubicBezTo>
                      <a:pt x="183" y="136"/>
                      <a:pt x="178" y="139"/>
                      <a:pt x="165" y="142"/>
                    </a:cubicBezTo>
                    <a:cubicBezTo>
                      <a:pt x="164" y="143"/>
                      <a:pt x="164" y="143"/>
                      <a:pt x="164" y="143"/>
                    </a:cubicBezTo>
                    <a:cubicBezTo>
                      <a:pt x="153" y="146"/>
                      <a:pt x="151" y="146"/>
                      <a:pt x="150" y="146"/>
                    </a:cubicBezTo>
                    <a:cubicBezTo>
                      <a:pt x="148" y="146"/>
                      <a:pt x="147" y="146"/>
                      <a:pt x="146" y="145"/>
                    </a:cubicBezTo>
                    <a:cubicBezTo>
                      <a:pt x="146" y="144"/>
                      <a:pt x="144" y="144"/>
                      <a:pt x="142" y="144"/>
                    </a:cubicBezTo>
                    <a:cubicBezTo>
                      <a:pt x="140" y="144"/>
                      <a:pt x="140" y="144"/>
                      <a:pt x="140" y="144"/>
                    </a:cubicBezTo>
                    <a:cubicBezTo>
                      <a:pt x="139" y="144"/>
                      <a:pt x="138" y="144"/>
                      <a:pt x="138" y="144"/>
                    </a:cubicBezTo>
                    <a:cubicBezTo>
                      <a:pt x="131" y="144"/>
                      <a:pt x="127" y="144"/>
                      <a:pt x="126" y="140"/>
                    </a:cubicBezTo>
                    <a:cubicBezTo>
                      <a:pt x="124" y="137"/>
                      <a:pt x="125" y="134"/>
                      <a:pt x="126" y="133"/>
                    </a:cubicBezTo>
                    <a:cubicBezTo>
                      <a:pt x="126" y="132"/>
                      <a:pt x="126" y="132"/>
                      <a:pt x="126" y="132"/>
                    </a:cubicBezTo>
                    <a:cubicBezTo>
                      <a:pt x="127" y="131"/>
                      <a:pt x="127" y="131"/>
                      <a:pt x="127" y="131"/>
                    </a:cubicBezTo>
                    <a:cubicBezTo>
                      <a:pt x="123" y="123"/>
                      <a:pt x="128" y="119"/>
                      <a:pt x="132" y="115"/>
                    </a:cubicBezTo>
                    <a:cubicBezTo>
                      <a:pt x="134" y="113"/>
                      <a:pt x="136" y="110"/>
                      <a:pt x="139" y="107"/>
                    </a:cubicBezTo>
                    <a:cubicBezTo>
                      <a:pt x="142" y="103"/>
                      <a:pt x="142" y="102"/>
                      <a:pt x="141" y="98"/>
                    </a:cubicBezTo>
                    <a:cubicBezTo>
                      <a:pt x="140" y="95"/>
                      <a:pt x="140" y="90"/>
                      <a:pt x="142" y="83"/>
                    </a:cubicBezTo>
                    <a:cubicBezTo>
                      <a:pt x="146" y="74"/>
                      <a:pt x="149" y="67"/>
                      <a:pt x="152" y="62"/>
                    </a:cubicBezTo>
                    <a:cubicBezTo>
                      <a:pt x="153" y="60"/>
                      <a:pt x="154" y="58"/>
                      <a:pt x="155" y="56"/>
                    </a:cubicBezTo>
                    <a:cubicBezTo>
                      <a:pt x="156" y="52"/>
                      <a:pt x="159" y="48"/>
                      <a:pt x="161" y="45"/>
                    </a:cubicBezTo>
                    <a:cubicBezTo>
                      <a:pt x="162" y="43"/>
                      <a:pt x="163" y="42"/>
                      <a:pt x="164" y="41"/>
                    </a:cubicBezTo>
                    <a:cubicBezTo>
                      <a:pt x="163" y="39"/>
                      <a:pt x="161" y="37"/>
                      <a:pt x="158" y="33"/>
                    </a:cubicBezTo>
                    <a:cubicBezTo>
                      <a:pt x="156" y="31"/>
                      <a:pt x="156" y="31"/>
                      <a:pt x="156" y="31"/>
                    </a:cubicBezTo>
                    <a:cubicBezTo>
                      <a:pt x="153" y="27"/>
                      <a:pt x="152" y="26"/>
                      <a:pt x="150" y="20"/>
                    </a:cubicBezTo>
                    <a:cubicBezTo>
                      <a:pt x="150" y="20"/>
                      <a:pt x="149" y="19"/>
                      <a:pt x="149" y="18"/>
                    </a:cubicBezTo>
                    <a:cubicBezTo>
                      <a:pt x="149" y="18"/>
                      <a:pt x="149" y="18"/>
                      <a:pt x="149" y="18"/>
                    </a:cubicBezTo>
                    <a:cubicBezTo>
                      <a:pt x="149" y="17"/>
                      <a:pt x="149" y="17"/>
                      <a:pt x="148" y="16"/>
                    </a:cubicBezTo>
                    <a:cubicBezTo>
                      <a:pt x="148" y="15"/>
                      <a:pt x="148" y="15"/>
                      <a:pt x="148" y="15"/>
                    </a:cubicBezTo>
                    <a:cubicBezTo>
                      <a:pt x="148" y="15"/>
                      <a:pt x="148" y="14"/>
                      <a:pt x="148" y="13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8" y="12"/>
                      <a:pt x="148" y="11"/>
                      <a:pt x="148" y="11"/>
                    </a:cubicBezTo>
                    <a:cubicBezTo>
                      <a:pt x="147" y="10"/>
                      <a:pt x="147" y="10"/>
                      <a:pt x="147" y="10"/>
                    </a:cubicBezTo>
                    <a:cubicBezTo>
                      <a:pt x="147" y="9"/>
                      <a:pt x="147" y="9"/>
                      <a:pt x="147" y="8"/>
                    </a:cubicBezTo>
                    <a:cubicBezTo>
                      <a:pt x="147" y="7"/>
                      <a:pt x="147" y="7"/>
                      <a:pt x="147" y="7"/>
                    </a:cubicBezTo>
                    <a:cubicBezTo>
                      <a:pt x="147" y="7"/>
                      <a:pt x="147" y="6"/>
                      <a:pt x="147" y="5"/>
                    </a:cubicBezTo>
                    <a:cubicBezTo>
                      <a:pt x="147" y="4"/>
                      <a:pt x="147" y="4"/>
                      <a:pt x="147" y="4"/>
                    </a:cubicBezTo>
                    <a:cubicBezTo>
                      <a:pt x="147" y="4"/>
                      <a:pt x="147" y="3"/>
                      <a:pt x="147" y="3"/>
                    </a:cubicBezTo>
                    <a:cubicBezTo>
                      <a:pt x="147" y="2"/>
                      <a:pt x="147" y="2"/>
                      <a:pt x="147" y="2"/>
                    </a:cubicBezTo>
                    <a:cubicBezTo>
                      <a:pt x="147" y="2"/>
                      <a:pt x="147" y="1"/>
                      <a:pt x="147" y="1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7"/>
                      <a:pt x="6" y="8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5" y="10"/>
                      <a:pt x="5" y="11"/>
                      <a:pt x="5" y="12"/>
                    </a:cubicBezTo>
                    <a:cubicBezTo>
                      <a:pt x="5" y="12"/>
                      <a:pt x="5" y="13"/>
                      <a:pt x="5" y="13"/>
                    </a:cubicBezTo>
                    <a:cubicBezTo>
                      <a:pt x="4" y="15"/>
                      <a:pt x="4" y="16"/>
                      <a:pt x="4" y="18"/>
                    </a:cubicBezTo>
                    <a:cubicBezTo>
                      <a:pt x="0" y="37"/>
                      <a:pt x="0" y="40"/>
                      <a:pt x="3" y="50"/>
                    </a:cubicBezTo>
                    <a:cubicBezTo>
                      <a:pt x="4" y="55"/>
                      <a:pt x="6" y="62"/>
                      <a:pt x="7" y="74"/>
                    </a:cubicBezTo>
                    <a:cubicBezTo>
                      <a:pt x="10" y="92"/>
                      <a:pt x="12" y="97"/>
                      <a:pt x="13" y="101"/>
                    </a:cubicBezTo>
                    <a:cubicBezTo>
                      <a:pt x="15" y="106"/>
                      <a:pt x="16" y="109"/>
                      <a:pt x="17" y="121"/>
                    </a:cubicBezTo>
                    <a:cubicBezTo>
                      <a:pt x="18" y="129"/>
                      <a:pt x="18" y="133"/>
                      <a:pt x="18" y="136"/>
                    </a:cubicBezTo>
                    <a:cubicBezTo>
                      <a:pt x="18" y="138"/>
                      <a:pt x="18" y="140"/>
                      <a:pt x="19" y="142"/>
                    </a:cubicBezTo>
                    <a:cubicBezTo>
                      <a:pt x="19" y="145"/>
                      <a:pt x="19" y="150"/>
                      <a:pt x="21" y="159"/>
                    </a:cubicBezTo>
                    <a:cubicBezTo>
                      <a:pt x="22" y="164"/>
                      <a:pt x="22" y="167"/>
                      <a:pt x="23" y="170"/>
                    </a:cubicBezTo>
                    <a:cubicBezTo>
                      <a:pt x="23" y="171"/>
                      <a:pt x="23" y="172"/>
                      <a:pt x="23" y="173"/>
                    </a:cubicBezTo>
                    <a:cubicBezTo>
                      <a:pt x="25" y="183"/>
                      <a:pt x="25" y="185"/>
                      <a:pt x="26" y="203"/>
                    </a:cubicBezTo>
                    <a:cubicBezTo>
                      <a:pt x="26" y="204"/>
                      <a:pt x="26" y="205"/>
                      <a:pt x="26" y="206"/>
                    </a:cubicBezTo>
                    <a:cubicBezTo>
                      <a:pt x="26" y="206"/>
                      <a:pt x="26" y="207"/>
                      <a:pt x="26" y="207"/>
                    </a:cubicBezTo>
                    <a:cubicBezTo>
                      <a:pt x="26" y="208"/>
                      <a:pt x="26" y="208"/>
                      <a:pt x="26" y="209"/>
                    </a:cubicBezTo>
                    <a:cubicBezTo>
                      <a:pt x="26" y="209"/>
                      <a:pt x="26" y="209"/>
                      <a:pt x="26" y="209"/>
                    </a:cubicBezTo>
                    <a:cubicBezTo>
                      <a:pt x="36" y="210"/>
                      <a:pt x="36" y="210"/>
                      <a:pt x="36" y="210"/>
                    </a:cubicBezTo>
                    <a:cubicBezTo>
                      <a:pt x="41" y="210"/>
                      <a:pt x="43" y="210"/>
                      <a:pt x="44" y="210"/>
                    </a:cubicBezTo>
                    <a:cubicBezTo>
                      <a:pt x="45" y="210"/>
                      <a:pt x="46" y="209"/>
                      <a:pt x="55" y="209"/>
                    </a:cubicBezTo>
                    <a:cubicBezTo>
                      <a:pt x="58" y="209"/>
                      <a:pt x="60" y="209"/>
                      <a:pt x="61" y="209"/>
                    </a:cubicBezTo>
                    <a:cubicBezTo>
                      <a:pt x="63" y="209"/>
                      <a:pt x="64" y="209"/>
                      <a:pt x="65" y="209"/>
                    </a:cubicBezTo>
                    <a:cubicBezTo>
                      <a:pt x="66" y="209"/>
                      <a:pt x="67" y="209"/>
                      <a:pt x="69" y="209"/>
                    </a:cubicBezTo>
                    <a:cubicBezTo>
                      <a:pt x="70" y="210"/>
                      <a:pt x="72" y="210"/>
                      <a:pt x="76" y="211"/>
                    </a:cubicBezTo>
                    <a:cubicBezTo>
                      <a:pt x="83" y="213"/>
                      <a:pt x="84" y="213"/>
                      <a:pt x="86" y="216"/>
                    </a:cubicBezTo>
                    <a:cubicBezTo>
                      <a:pt x="88" y="218"/>
                      <a:pt x="90" y="221"/>
                      <a:pt x="99" y="227"/>
                    </a:cubicBezTo>
                    <a:cubicBezTo>
                      <a:pt x="102" y="228"/>
                      <a:pt x="103" y="230"/>
                      <a:pt x="104" y="230"/>
                    </a:cubicBezTo>
                    <a:cubicBezTo>
                      <a:pt x="104" y="227"/>
                      <a:pt x="104" y="223"/>
                      <a:pt x="105" y="219"/>
                    </a:cubicBezTo>
                    <a:cubicBezTo>
                      <a:pt x="109" y="212"/>
                      <a:pt x="110" y="211"/>
                      <a:pt x="116" y="209"/>
                    </a:cubicBezTo>
                    <a:cubicBezTo>
                      <a:pt x="117" y="208"/>
                      <a:pt x="120" y="207"/>
                      <a:pt x="123" y="206"/>
                    </a:cubicBezTo>
                    <a:cubicBezTo>
                      <a:pt x="127" y="204"/>
                      <a:pt x="129" y="203"/>
                      <a:pt x="131" y="203"/>
                    </a:cubicBezTo>
                    <a:cubicBezTo>
                      <a:pt x="135" y="203"/>
                      <a:pt x="136" y="207"/>
                      <a:pt x="137" y="208"/>
                    </a:cubicBezTo>
                    <a:cubicBezTo>
                      <a:pt x="137" y="208"/>
                      <a:pt x="137" y="208"/>
                      <a:pt x="138" y="208"/>
                    </a:cubicBezTo>
                    <a:cubicBezTo>
                      <a:pt x="144" y="210"/>
                      <a:pt x="145" y="216"/>
                      <a:pt x="146" y="219"/>
                    </a:cubicBezTo>
                    <a:cubicBezTo>
                      <a:pt x="147" y="221"/>
                      <a:pt x="147" y="223"/>
                      <a:pt x="148" y="224"/>
                    </a:cubicBezTo>
                    <a:cubicBezTo>
                      <a:pt x="148" y="225"/>
                      <a:pt x="148" y="225"/>
                      <a:pt x="148" y="225"/>
                    </a:cubicBezTo>
                    <a:cubicBezTo>
                      <a:pt x="150" y="225"/>
                      <a:pt x="152" y="225"/>
                      <a:pt x="155" y="225"/>
                    </a:cubicBezTo>
                    <a:cubicBezTo>
                      <a:pt x="161" y="227"/>
                      <a:pt x="162" y="229"/>
                      <a:pt x="164" y="233"/>
                    </a:cubicBezTo>
                    <a:cubicBezTo>
                      <a:pt x="165" y="236"/>
                      <a:pt x="167" y="239"/>
                      <a:pt x="171" y="245"/>
                    </a:cubicBezTo>
                    <a:cubicBezTo>
                      <a:pt x="172" y="246"/>
                      <a:pt x="173" y="247"/>
                      <a:pt x="174" y="248"/>
                    </a:cubicBezTo>
                    <a:cubicBezTo>
                      <a:pt x="175" y="246"/>
                      <a:pt x="176" y="243"/>
                      <a:pt x="179" y="242"/>
                    </a:cubicBezTo>
                    <a:cubicBezTo>
                      <a:pt x="183" y="240"/>
                      <a:pt x="185" y="239"/>
                      <a:pt x="186" y="238"/>
                    </a:cubicBezTo>
                    <a:cubicBezTo>
                      <a:pt x="187" y="237"/>
                      <a:pt x="188" y="236"/>
                      <a:pt x="190" y="236"/>
                    </a:cubicBezTo>
                    <a:cubicBezTo>
                      <a:pt x="191" y="236"/>
                      <a:pt x="191" y="236"/>
                      <a:pt x="191" y="236"/>
                    </a:cubicBezTo>
                    <a:cubicBezTo>
                      <a:pt x="193" y="237"/>
                      <a:pt x="193" y="237"/>
                      <a:pt x="193" y="237"/>
                    </a:cubicBezTo>
                    <a:cubicBezTo>
                      <a:pt x="194" y="238"/>
                      <a:pt x="194" y="239"/>
                      <a:pt x="196" y="242"/>
                    </a:cubicBezTo>
                    <a:cubicBezTo>
                      <a:pt x="199" y="250"/>
                      <a:pt x="202" y="254"/>
                      <a:pt x="203" y="256"/>
                    </a:cubicBezTo>
                    <a:cubicBezTo>
                      <a:pt x="207" y="254"/>
                      <a:pt x="213" y="252"/>
                      <a:pt x="219" y="248"/>
                    </a:cubicBezTo>
                    <a:cubicBezTo>
                      <a:pt x="213" y="247"/>
                      <a:pt x="209" y="247"/>
                      <a:pt x="207" y="243"/>
                    </a:cubicBezTo>
                    <a:cubicBezTo>
                      <a:pt x="206" y="242"/>
                      <a:pt x="206" y="239"/>
                      <a:pt x="206" y="237"/>
                    </a:cubicBezTo>
                    <a:cubicBezTo>
                      <a:pt x="209" y="230"/>
                      <a:pt x="210" y="229"/>
                      <a:pt x="217" y="223"/>
                    </a:cubicBezTo>
                    <a:cubicBezTo>
                      <a:pt x="218" y="222"/>
                      <a:pt x="218" y="222"/>
                      <a:pt x="218" y="222"/>
                    </a:cubicBezTo>
                    <a:cubicBezTo>
                      <a:pt x="220" y="220"/>
                      <a:pt x="223" y="219"/>
                      <a:pt x="225" y="219"/>
                    </a:cubicBezTo>
                    <a:cubicBezTo>
                      <a:pt x="229" y="219"/>
                      <a:pt x="231" y="221"/>
                      <a:pt x="234" y="223"/>
                    </a:cubicBezTo>
                    <a:cubicBezTo>
                      <a:pt x="236" y="225"/>
                      <a:pt x="239" y="227"/>
                      <a:pt x="242" y="228"/>
                    </a:cubicBezTo>
                    <a:lnTo>
                      <a:pt x="243" y="2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8">
                <a:extLst>
                  <a:ext uri="{FF2B5EF4-FFF2-40B4-BE49-F238E27FC236}">
                    <a16:creationId xmlns:a16="http://schemas.microsoft.com/office/drawing/2014/main" id="{B2F0CB79-E598-47BC-82D7-99AD56BAF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0200" y="4090988"/>
                <a:ext cx="4763" cy="11113"/>
              </a:xfrm>
              <a:custGeom>
                <a:avLst/>
                <a:gdLst>
                  <a:gd name="T0" fmla="*/ 3 w 3"/>
                  <a:gd name="T1" fmla="*/ 2 h 6"/>
                  <a:gd name="T2" fmla="*/ 3 w 3"/>
                  <a:gd name="T3" fmla="*/ 0 h 6"/>
                  <a:gd name="T4" fmla="*/ 0 w 3"/>
                  <a:gd name="T5" fmla="*/ 6 h 6"/>
                  <a:gd name="T6" fmla="*/ 3 w 3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3" y="2"/>
                    </a:moveTo>
                    <a:cubicBezTo>
                      <a:pt x="3" y="1"/>
                      <a:pt x="3" y="1"/>
                      <a:pt x="3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2" y="5"/>
                      <a:pt x="3" y="3"/>
                      <a:pt x="3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9">
                <a:extLst>
                  <a:ext uri="{FF2B5EF4-FFF2-40B4-BE49-F238E27FC236}">
                    <a16:creationId xmlns:a16="http://schemas.microsoft.com/office/drawing/2014/main" id="{052FBEAD-97F8-4F2A-86A8-E654C9DC3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6550" y="4135438"/>
                <a:ext cx="66675" cy="38100"/>
              </a:xfrm>
              <a:custGeom>
                <a:avLst/>
                <a:gdLst>
                  <a:gd name="T0" fmla="*/ 10 w 37"/>
                  <a:gd name="T1" fmla="*/ 1 h 21"/>
                  <a:gd name="T2" fmla="*/ 1 w 37"/>
                  <a:gd name="T3" fmla="*/ 0 h 21"/>
                  <a:gd name="T4" fmla="*/ 0 w 37"/>
                  <a:gd name="T5" fmla="*/ 0 h 21"/>
                  <a:gd name="T6" fmla="*/ 0 w 37"/>
                  <a:gd name="T7" fmla="*/ 1 h 21"/>
                  <a:gd name="T8" fmla="*/ 6 w 37"/>
                  <a:gd name="T9" fmla="*/ 4 h 21"/>
                  <a:gd name="T10" fmla="*/ 15 w 37"/>
                  <a:gd name="T11" fmla="*/ 12 h 21"/>
                  <a:gd name="T12" fmla="*/ 18 w 37"/>
                  <a:gd name="T13" fmla="*/ 18 h 21"/>
                  <a:gd name="T14" fmla="*/ 25 w 37"/>
                  <a:gd name="T15" fmla="*/ 21 h 21"/>
                  <a:gd name="T16" fmla="*/ 37 w 37"/>
                  <a:gd name="T17" fmla="*/ 16 h 21"/>
                  <a:gd name="T18" fmla="*/ 25 w 37"/>
                  <a:gd name="T19" fmla="*/ 6 h 21"/>
                  <a:gd name="T20" fmla="*/ 19 w 37"/>
                  <a:gd name="T21" fmla="*/ 0 h 21"/>
                  <a:gd name="T22" fmla="*/ 18 w 37"/>
                  <a:gd name="T23" fmla="*/ 0 h 21"/>
                  <a:gd name="T24" fmla="*/ 10 w 37"/>
                  <a:gd name="T25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21">
                    <a:moveTo>
                      <a:pt x="10" y="1"/>
                    </a:moveTo>
                    <a:cubicBezTo>
                      <a:pt x="7" y="1"/>
                      <a:pt x="4" y="1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2"/>
                      <a:pt x="6" y="4"/>
                    </a:cubicBezTo>
                    <a:cubicBezTo>
                      <a:pt x="12" y="7"/>
                      <a:pt x="14" y="8"/>
                      <a:pt x="15" y="12"/>
                    </a:cubicBezTo>
                    <a:cubicBezTo>
                      <a:pt x="15" y="13"/>
                      <a:pt x="16" y="14"/>
                      <a:pt x="18" y="18"/>
                    </a:cubicBezTo>
                    <a:cubicBezTo>
                      <a:pt x="20" y="20"/>
                      <a:pt x="23" y="21"/>
                      <a:pt x="25" y="21"/>
                    </a:cubicBezTo>
                    <a:cubicBezTo>
                      <a:pt x="30" y="21"/>
                      <a:pt x="35" y="18"/>
                      <a:pt x="37" y="16"/>
                    </a:cubicBezTo>
                    <a:cubicBezTo>
                      <a:pt x="34" y="14"/>
                      <a:pt x="31" y="12"/>
                      <a:pt x="25" y="6"/>
                    </a:cubicBezTo>
                    <a:cubicBezTo>
                      <a:pt x="22" y="2"/>
                      <a:pt x="20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6" y="1"/>
                      <a:pt x="14" y="1"/>
                      <a:pt x="10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30">
                <a:extLst>
                  <a:ext uri="{FF2B5EF4-FFF2-40B4-BE49-F238E27FC236}">
                    <a16:creationId xmlns:a16="http://schemas.microsoft.com/office/drawing/2014/main" id="{687FC5BA-BB54-4825-A197-7E2B7D4252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13825" y="3460750"/>
                <a:ext cx="325438" cy="563563"/>
              </a:xfrm>
              <a:custGeom>
                <a:avLst/>
                <a:gdLst>
                  <a:gd name="T0" fmla="*/ 179 w 180"/>
                  <a:gd name="T1" fmla="*/ 250 h 313"/>
                  <a:gd name="T2" fmla="*/ 180 w 180"/>
                  <a:gd name="T3" fmla="*/ 221 h 313"/>
                  <a:gd name="T4" fmla="*/ 174 w 180"/>
                  <a:gd name="T5" fmla="*/ 162 h 313"/>
                  <a:gd name="T6" fmla="*/ 167 w 180"/>
                  <a:gd name="T7" fmla="*/ 91 h 313"/>
                  <a:gd name="T8" fmla="*/ 173 w 180"/>
                  <a:gd name="T9" fmla="*/ 55 h 313"/>
                  <a:gd name="T10" fmla="*/ 75 w 180"/>
                  <a:gd name="T11" fmla="*/ 0 h 313"/>
                  <a:gd name="T12" fmla="*/ 75 w 180"/>
                  <a:gd name="T13" fmla="*/ 2 h 313"/>
                  <a:gd name="T14" fmla="*/ 74 w 180"/>
                  <a:gd name="T15" fmla="*/ 4 h 313"/>
                  <a:gd name="T16" fmla="*/ 74 w 180"/>
                  <a:gd name="T17" fmla="*/ 7 h 313"/>
                  <a:gd name="T18" fmla="*/ 72 w 180"/>
                  <a:gd name="T19" fmla="*/ 12 h 313"/>
                  <a:gd name="T20" fmla="*/ 49 w 180"/>
                  <a:gd name="T21" fmla="*/ 47 h 313"/>
                  <a:gd name="T22" fmla="*/ 20 w 180"/>
                  <a:gd name="T23" fmla="*/ 89 h 313"/>
                  <a:gd name="T24" fmla="*/ 17 w 180"/>
                  <a:gd name="T25" fmla="*/ 96 h 313"/>
                  <a:gd name="T26" fmla="*/ 26 w 180"/>
                  <a:gd name="T27" fmla="*/ 106 h 313"/>
                  <a:gd name="T28" fmla="*/ 27 w 180"/>
                  <a:gd name="T29" fmla="*/ 108 h 313"/>
                  <a:gd name="T30" fmla="*/ 27 w 180"/>
                  <a:gd name="T31" fmla="*/ 111 h 313"/>
                  <a:gd name="T32" fmla="*/ 27 w 180"/>
                  <a:gd name="T33" fmla="*/ 114 h 313"/>
                  <a:gd name="T34" fmla="*/ 27 w 180"/>
                  <a:gd name="T35" fmla="*/ 116 h 313"/>
                  <a:gd name="T36" fmla="*/ 27 w 180"/>
                  <a:gd name="T37" fmla="*/ 119 h 313"/>
                  <a:gd name="T38" fmla="*/ 27 w 180"/>
                  <a:gd name="T39" fmla="*/ 122 h 313"/>
                  <a:gd name="T40" fmla="*/ 26 w 180"/>
                  <a:gd name="T41" fmla="*/ 125 h 313"/>
                  <a:gd name="T42" fmla="*/ 25 w 180"/>
                  <a:gd name="T43" fmla="*/ 128 h 313"/>
                  <a:gd name="T44" fmla="*/ 25 w 180"/>
                  <a:gd name="T45" fmla="*/ 130 h 313"/>
                  <a:gd name="T46" fmla="*/ 24 w 180"/>
                  <a:gd name="T47" fmla="*/ 133 h 313"/>
                  <a:gd name="T48" fmla="*/ 23 w 180"/>
                  <a:gd name="T49" fmla="*/ 135 h 313"/>
                  <a:gd name="T50" fmla="*/ 21 w 180"/>
                  <a:gd name="T51" fmla="*/ 141 h 313"/>
                  <a:gd name="T52" fmla="*/ 28 w 180"/>
                  <a:gd name="T53" fmla="*/ 168 h 313"/>
                  <a:gd name="T54" fmla="*/ 37 w 180"/>
                  <a:gd name="T55" fmla="*/ 179 h 313"/>
                  <a:gd name="T56" fmla="*/ 34 w 180"/>
                  <a:gd name="T57" fmla="*/ 196 h 313"/>
                  <a:gd name="T58" fmla="*/ 25 w 180"/>
                  <a:gd name="T59" fmla="*/ 212 h 313"/>
                  <a:gd name="T60" fmla="*/ 15 w 180"/>
                  <a:gd name="T61" fmla="*/ 241 h 313"/>
                  <a:gd name="T62" fmla="*/ 3 w 180"/>
                  <a:gd name="T63" fmla="*/ 268 h 313"/>
                  <a:gd name="T64" fmla="*/ 1 w 180"/>
                  <a:gd name="T65" fmla="*/ 279 h 313"/>
                  <a:gd name="T66" fmla="*/ 8 w 180"/>
                  <a:gd name="T67" fmla="*/ 279 h 313"/>
                  <a:gd name="T68" fmla="*/ 17 w 180"/>
                  <a:gd name="T69" fmla="*/ 281 h 313"/>
                  <a:gd name="T70" fmla="*/ 29 w 180"/>
                  <a:gd name="T71" fmla="*/ 277 h 313"/>
                  <a:gd name="T72" fmla="*/ 56 w 180"/>
                  <a:gd name="T73" fmla="*/ 268 h 313"/>
                  <a:gd name="T74" fmla="*/ 68 w 180"/>
                  <a:gd name="T75" fmla="*/ 271 h 313"/>
                  <a:gd name="T76" fmla="*/ 75 w 180"/>
                  <a:gd name="T77" fmla="*/ 272 h 313"/>
                  <a:gd name="T78" fmla="*/ 100 w 180"/>
                  <a:gd name="T79" fmla="*/ 268 h 313"/>
                  <a:gd name="T80" fmla="*/ 112 w 180"/>
                  <a:gd name="T81" fmla="*/ 268 h 313"/>
                  <a:gd name="T82" fmla="*/ 105 w 180"/>
                  <a:gd name="T83" fmla="*/ 295 h 313"/>
                  <a:gd name="T84" fmla="*/ 105 w 180"/>
                  <a:gd name="T85" fmla="*/ 298 h 313"/>
                  <a:gd name="T86" fmla="*/ 125 w 180"/>
                  <a:gd name="T87" fmla="*/ 309 h 313"/>
                  <a:gd name="T88" fmla="*/ 135 w 180"/>
                  <a:gd name="T89" fmla="*/ 310 h 313"/>
                  <a:gd name="T90" fmla="*/ 146 w 180"/>
                  <a:gd name="T91" fmla="*/ 308 h 313"/>
                  <a:gd name="T92" fmla="*/ 158 w 180"/>
                  <a:gd name="T93" fmla="*/ 311 h 313"/>
                  <a:gd name="T94" fmla="*/ 171 w 180"/>
                  <a:gd name="T95" fmla="*/ 308 h 313"/>
                  <a:gd name="T96" fmla="*/ 177 w 180"/>
                  <a:gd name="T97" fmla="*/ 28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0" h="313">
                    <a:moveTo>
                      <a:pt x="177" y="283"/>
                    </a:moveTo>
                    <a:cubicBezTo>
                      <a:pt x="178" y="264"/>
                      <a:pt x="179" y="256"/>
                      <a:pt x="179" y="250"/>
                    </a:cubicBezTo>
                    <a:cubicBezTo>
                      <a:pt x="180" y="244"/>
                      <a:pt x="180" y="241"/>
                      <a:pt x="180" y="227"/>
                    </a:cubicBezTo>
                    <a:cubicBezTo>
                      <a:pt x="180" y="225"/>
                      <a:pt x="180" y="223"/>
                      <a:pt x="180" y="221"/>
                    </a:cubicBezTo>
                    <a:cubicBezTo>
                      <a:pt x="179" y="205"/>
                      <a:pt x="179" y="204"/>
                      <a:pt x="178" y="201"/>
                    </a:cubicBezTo>
                    <a:cubicBezTo>
                      <a:pt x="178" y="198"/>
                      <a:pt x="177" y="192"/>
                      <a:pt x="174" y="162"/>
                    </a:cubicBezTo>
                    <a:cubicBezTo>
                      <a:pt x="172" y="136"/>
                      <a:pt x="170" y="126"/>
                      <a:pt x="168" y="119"/>
                    </a:cubicBezTo>
                    <a:cubicBezTo>
                      <a:pt x="166" y="110"/>
                      <a:pt x="165" y="106"/>
                      <a:pt x="167" y="91"/>
                    </a:cubicBezTo>
                    <a:cubicBezTo>
                      <a:pt x="169" y="75"/>
                      <a:pt x="169" y="74"/>
                      <a:pt x="170" y="72"/>
                    </a:cubicBezTo>
                    <a:cubicBezTo>
                      <a:pt x="170" y="70"/>
                      <a:pt x="171" y="68"/>
                      <a:pt x="173" y="55"/>
                    </a:cubicBezTo>
                    <a:cubicBezTo>
                      <a:pt x="176" y="34"/>
                      <a:pt x="176" y="10"/>
                      <a:pt x="1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1"/>
                      <a:pt x="75" y="1"/>
                      <a:pt x="75" y="1"/>
                    </a:cubicBezTo>
                    <a:cubicBezTo>
                      <a:pt x="75" y="1"/>
                      <a:pt x="75" y="2"/>
                      <a:pt x="75" y="2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5" y="3"/>
                      <a:pt x="75" y="4"/>
                      <a:pt x="74" y="4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4" y="6"/>
                      <a:pt x="74" y="7"/>
                      <a:pt x="74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9"/>
                      <a:pt x="73" y="10"/>
                      <a:pt x="72" y="12"/>
                    </a:cubicBezTo>
                    <a:cubicBezTo>
                      <a:pt x="69" y="23"/>
                      <a:pt x="66" y="27"/>
                      <a:pt x="60" y="34"/>
                    </a:cubicBezTo>
                    <a:cubicBezTo>
                      <a:pt x="57" y="37"/>
                      <a:pt x="54" y="41"/>
                      <a:pt x="49" y="47"/>
                    </a:cubicBezTo>
                    <a:cubicBezTo>
                      <a:pt x="40" y="59"/>
                      <a:pt x="36" y="65"/>
                      <a:pt x="31" y="73"/>
                    </a:cubicBezTo>
                    <a:cubicBezTo>
                      <a:pt x="28" y="78"/>
                      <a:pt x="25" y="83"/>
                      <a:pt x="20" y="89"/>
                    </a:cubicBezTo>
                    <a:cubicBezTo>
                      <a:pt x="18" y="93"/>
                      <a:pt x="17" y="95"/>
                      <a:pt x="16" y="96"/>
                    </a:cubicBezTo>
                    <a:cubicBezTo>
                      <a:pt x="17" y="96"/>
                      <a:pt x="17" y="96"/>
                      <a:pt x="17" y="96"/>
                    </a:cubicBezTo>
                    <a:cubicBezTo>
                      <a:pt x="20" y="98"/>
                      <a:pt x="23" y="100"/>
                      <a:pt x="25" y="104"/>
                    </a:cubicBezTo>
                    <a:cubicBezTo>
                      <a:pt x="26" y="105"/>
                      <a:pt x="26" y="105"/>
                      <a:pt x="26" y="106"/>
                    </a:cubicBezTo>
                    <a:cubicBezTo>
                      <a:pt x="27" y="107"/>
                      <a:pt x="27" y="107"/>
                      <a:pt x="27" y="107"/>
                    </a:cubicBezTo>
                    <a:cubicBezTo>
                      <a:pt x="27" y="107"/>
                      <a:pt x="27" y="108"/>
                      <a:pt x="27" y="108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10"/>
                      <a:pt x="27" y="110"/>
                      <a:pt x="27" y="111"/>
                    </a:cubicBezTo>
                    <a:cubicBezTo>
                      <a:pt x="27" y="111"/>
                      <a:pt x="27" y="112"/>
                      <a:pt x="27" y="112"/>
                    </a:cubicBezTo>
                    <a:cubicBezTo>
                      <a:pt x="27" y="113"/>
                      <a:pt x="27" y="113"/>
                      <a:pt x="27" y="114"/>
                    </a:cubicBezTo>
                    <a:cubicBezTo>
                      <a:pt x="27" y="114"/>
                      <a:pt x="27" y="114"/>
                      <a:pt x="27" y="115"/>
                    </a:cubicBezTo>
                    <a:cubicBezTo>
                      <a:pt x="27" y="115"/>
                      <a:pt x="27" y="116"/>
                      <a:pt x="27" y="116"/>
                    </a:cubicBezTo>
                    <a:cubicBezTo>
                      <a:pt x="27" y="117"/>
                      <a:pt x="27" y="117"/>
                      <a:pt x="27" y="118"/>
                    </a:cubicBezTo>
                    <a:cubicBezTo>
                      <a:pt x="27" y="118"/>
                      <a:pt x="27" y="119"/>
                      <a:pt x="27" y="119"/>
                    </a:cubicBezTo>
                    <a:cubicBezTo>
                      <a:pt x="27" y="120"/>
                      <a:pt x="27" y="120"/>
                      <a:pt x="27" y="121"/>
                    </a:cubicBezTo>
                    <a:cubicBezTo>
                      <a:pt x="27" y="121"/>
                      <a:pt x="27" y="122"/>
                      <a:pt x="27" y="122"/>
                    </a:cubicBezTo>
                    <a:cubicBezTo>
                      <a:pt x="27" y="123"/>
                      <a:pt x="27" y="123"/>
                      <a:pt x="26" y="123"/>
                    </a:cubicBezTo>
                    <a:cubicBezTo>
                      <a:pt x="26" y="124"/>
                      <a:pt x="26" y="124"/>
                      <a:pt x="26" y="125"/>
                    </a:cubicBezTo>
                    <a:cubicBezTo>
                      <a:pt x="26" y="125"/>
                      <a:pt x="26" y="126"/>
                      <a:pt x="26" y="126"/>
                    </a:cubicBezTo>
                    <a:cubicBezTo>
                      <a:pt x="26" y="127"/>
                      <a:pt x="26" y="127"/>
                      <a:pt x="25" y="128"/>
                    </a:cubicBezTo>
                    <a:cubicBezTo>
                      <a:pt x="25" y="128"/>
                      <a:pt x="25" y="129"/>
                      <a:pt x="25" y="129"/>
                    </a:cubicBezTo>
                    <a:cubicBezTo>
                      <a:pt x="25" y="129"/>
                      <a:pt x="25" y="130"/>
                      <a:pt x="25" y="130"/>
                    </a:cubicBezTo>
                    <a:cubicBezTo>
                      <a:pt x="25" y="131"/>
                      <a:pt x="24" y="131"/>
                      <a:pt x="24" y="132"/>
                    </a:cubicBezTo>
                    <a:cubicBezTo>
                      <a:pt x="24" y="132"/>
                      <a:pt x="24" y="132"/>
                      <a:pt x="24" y="133"/>
                    </a:cubicBezTo>
                    <a:cubicBezTo>
                      <a:pt x="24" y="133"/>
                      <a:pt x="24" y="134"/>
                      <a:pt x="24" y="134"/>
                    </a:cubicBezTo>
                    <a:cubicBezTo>
                      <a:pt x="23" y="135"/>
                      <a:pt x="23" y="135"/>
                      <a:pt x="23" y="135"/>
                    </a:cubicBezTo>
                    <a:cubicBezTo>
                      <a:pt x="22" y="137"/>
                      <a:pt x="22" y="139"/>
                      <a:pt x="21" y="141"/>
                    </a:cubicBezTo>
                    <a:cubicBezTo>
                      <a:pt x="21" y="141"/>
                      <a:pt x="21" y="141"/>
                      <a:pt x="21" y="141"/>
                    </a:cubicBezTo>
                    <a:cubicBezTo>
                      <a:pt x="21" y="147"/>
                      <a:pt x="22" y="157"/>
                      <a:pt x="23" y="160"/>
                    </a:cubicBezTo>
                    <a:cubicBezTo>
                      <a:pt x="25" y="165"/>
                      <a:pt x="25" y="165"/>
                      <a:pt x="28" y="168"/>
                    </a:cubicBezTo>
                    <a:cubicBezTo>
                      <a:pt x="30" y="170"/>
                      <a:pt x="30" y="170"/>
                      <a:pt x="30" y="170"/>
                    </a:cubicBezTo>
                    <a:cubicBezTo>
                      <a:pt x="33" y="174"/>
                      <a:pt x="35" y="177"/>
                      <a:pt x="37" y="179"/>
                    </a:cubicBezTo>
                    <a:cubicBezTo>
                      <a:pt x="37" y="180"/>
                      <a:pt x="37" y="181"/>
                      <a:pt x="38" y="181"/>
                    </a:cubicBezTo>
                    <a:cubicBezTo>
                      <a:pt x="41" y="185"/>
                      <a:pt x="38" y="191"/>
                      <a:pt x="34" y="196"/>
                    </a:cubicBezTo>
                    <a:cubicBezTo>
                      <a:pt x="32" y="199"/>
                      <a:pt x="29" y="203"/>
                      <a:pt x="28" y="206"/>
                    </a:cubicBezTo>
                    <a:cubicBezTo>
                      <a:pt x="27" y="208"/>
                      <a:pt x="26" y="210"/>
                      <a:pt x="25" y="212"/>
                    </a:cubicBezTo>
                    <a:cubicBezTo>
                      <a:pt x="22" y="218"/>
                      <a:pt x="19" y="224"/>
                      <a:pt x="16" y="232"/>
                    </a:cubicBezTo>
                    <a:cubicBezTo>
                      <a:pt x="14" y="236"/>
                      <a:pt x="15" y="238"/>
                      <a:pt x="15" y="241"/>
                    </a:cubicBezTo>
                    <a:cubicBezTo>
                      <a:pt x="16" y="247"/>
                      <a:pt x="16" y="252"/>
                      <a:pt x="11" y="260"/>
                    </a:cubicBezTo>
                    <a:cubicBezTo>
                      <a:pt x="8" y="263"/>
                      <a:pt x="5" y="266"/>
                      <a:pt x="3" y="268"/>
                    </a:cubicBezTo>
                    <a:cubicBezTo>
                      <a:pt x="2" y="269"/>
                      <a:pt x="0" y="270"/>
                      <a:pt x="0" y="271"/>
                    </a:cubicBezTo>
                    <a:cubicBezTo>
                      <a:pt x="1" y="274"/>
                      <a:pt x="1" y="277"/>
                      <a:pt x="1" y="279"/>
                    </a:cubicBezTo>
                    <a:cubicBezTo>
                      <a:pt x="2" y="279"/>
                      <a:pt x="4" y="279"/>
                      <a:pt x="6" y="279"/>
                    </a:cubicBezTo>
                    <a:cubicBezTo>
                      <a:pt x="8" y="279"/>
                      <a:pt x="8" y="279"/>
                      <a:pt x="8" y="279"/>
                    </a:cubicBezTo>
                    <a:cubicBezTo>
                      <a:pt x="9" y="279"/>
                      <a:pt x="10" y="279"/>
                      <a:pt x="10" y="279"/>
                    </a:cubicBezTo>
                    <a:cubicBezTo>
                      <a:pt x="13" y="279"/>
                      <a:pt x="16" y="279"/>
                      <a:pt x="17" y="281"/>
                    </a:cubicBezTo>
                    <a:cubicBezTo>
                      <a:pt x="19" y="280"/>
                      <a:pt x="23" y="279"/>
                      <a:pt x="28" y="277"/>
                    </a:cubicBezTo>
                    <a:cubicBezTo>
                      <a:pt x="29" y="277"/>
                      <a:pt x="29" y="277"/>
                      <a:pt x="29" y="277"/>
                    </a:cubicBezTo>
                    <a:cubicBezTo>
                      <a:pt x="41" y="274"/>
                      <a:pt x="46" y="271"/>
                      <a:pt x="49" y="270"/>
                    </a:cubicBezTo>
                    <a:cubicBezTo>
                      <a:pt x="52" y="269"/>
                      <a:pt x="54" y="268"/>
                      <a:pt x="56" y="268"/>
                    </a:cubicBezTo>
                    <a:cubicBezTo>
                      <a:pt x="57" y="268"/>
                      <a:pt x="59" y="268"/>
                      <a:pt x="61" y="268"/>
                    </a:cubicBezTo>
                    <a:cubicBezTo>
                      <a:pt x="64" y="269"/>
                      <a:pt x="66" y="270"/>
                      <a:pt x="68" y="271"/>
                    </a:cubicBezTo>
                    <a:cubicBezTo>
                      <a:pt x="69" y="272"/>
                      <a:pt x="70" y="272"/>
                      <a:pt x="73" y="272"/>
                    </a:cubicBezTo>
                    <a:cubicBezTo>
                      <a:pt x="74" y="272"/>
                      <a:pt x="75" y="272"/>
                      <a:pt x="75" y="272"/>
                    </a:cubicBezTo>
                    <a:cubicBezTo>
                      <a:pt x="77" y="272"/>
                      <a:pt x="79" y="272"/>
                      <a:pt x="82" y="272"/>
                    </a:cubicBezTo>
                    <a:cubicBezTo>
                      <a:pt x="89" y="272"/>
                      <a:pt x="95" y="269"/>
                      <a:pt x="100" y="268"/>
                    </a:cubicBezTo>
                    <a:cubicBezTo>
                      <a:pt x="103" y="266"/>
                      <a:pt x="105" y="266"/>
                      <a:pt x="107" y="266"/>
                    </a:cubicBezTo>
                    <a:cubicBezTo>
                      <a:pt x="110" y="266"/>
                      <a:pt x="112" y="267"/>
                      <a:pt x="112" y="268"/>
                    </a:cubicBezTo>
                    <a:cubicBezTo>
                      <a:pt x="114" y="272"/>
                      <a:pt x="114" y="276"/>
                      <a:pt x="113" y="279"/>
                    </a:cubicBezTo>
                    <a:cubicBezTo>
                      <a:pt x="111" y="287"/>
                      <a:pt x="108" y="292"/>
                      <a:pt x="105" y="295"/>
                    </a:cubicBezTo>
                    <a:cubicBezTo>
                      <a:pt x="105" y="296"/>
                      <a:pt x="104" y="296"/>
                      <a:pt x="104" y="297"/>
                    </a:cubicBezTo>
                    <a:cubicBezTo>
                      <a:pt x="104" y="297"/>
                      <a:pt x="104" y="297"/>
                      <a:pt x="105" y="298"/>
                    </a:cubicBezTo>
                    <a:cubicBezTo>
                      <a:pt x="110" y="300"/>
                      <a:pt x="113" y="300"/>
                      <a:pt x="115" y="300"/>
                    </a:cubicBezTo>
                    <a:cubicBezTo>
                      <a:pt x="119" y="301"/>
                      <a:pt x="123" y="301"/>
                      <a:pt x="125" y="309"/>
                    </a:cubicBezTo>
                    <a:cubicBezTo>
                      <a:pt x="126" y="311"/>
                      <a:pt x="126" y="312"/>
                      <a:pt x="126" y="313"/>
                    </a:cubicBezTo>
                    <a:cubicBezTo>
                      <a:pt x="128" y="312"/>
                      <a:pt x="131" y="310"/>
                      <a:pt x="135" y="310"/>
                    </a:cubicBezTo>
                    <a:cubicBezTo>
                      <a:pt x="139" y="308"/>
                      <a:pt x="141" y="308"/>
                      <a:pt x="143" y="308"/>
                    </a:cubicBezTo>
                    <a:cubicBezTo>
                      <a:pt x="144" y="308"/>
                      <a:pt x="145" y="308"/>
                      <a:pt x="146" y="308"/>
                    </a:cubicBezTo>
                    <a:cubicBezTo>
                      <a:pt x="147" y="309"/>
                      <a:pt x="148" y="309"/>
                      <a:pt x="151" y="309"/>
                    </a:cubicBezTo>
                    <a:cubicBezTo>
                      <a:pt x="154" y="310"/>
                      <a:pt x="156" y="310"/>
                      <a:pt x="158" y="311"/>
                    </a:cubicBezTo>
                    <a:cubicBezTo>
                      <a:pt x="159" y="311"/>
                      <a:pt x="160" y="311"/>
                      <a:pt x="161" y="311"/>
                    </a:cubicBezTo>
                    <a:cubicBezTo>
                      <a:pt x="162" y="311"/>
                      <a:pt x="165" y="310"/>
                      <a:pt x="171" y="308"/>
                    </a:cubicBezTo>
                    <a:cubicBezTo>
                      <a:pt x="173" y="307"/>
                      <a:pt x="175" y="307"/>
                      <a:pt x="177" y="307"/>
                    </a:cubicBezTo>
                    <a:cubicBezTo>
                      <a:pt x="176" y="304"/>
                      <a:pt x="176" y="300"/>
                      <a:pt x="177" y="28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31">
                <a:extLst>
                  <a:ext uri="{FF2B5EF4-FFF2-40B4-BE49-F238E27FC236}">
                    <a16:creationId xmlns:a16="http://schemas.microsoft.com/office/drawing/2014/main" id="{7892BB6E-6713-4B24-8A84-C94944E42B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4750" y="3281363"/>
                <a:ext cx="1281113" cy="1279525"/>
              </a:xfrm>
              <a:custGeom>
                <a:avLst/>
                <a:gdLst>
                  <a:gd name="T0" fmla="*/ 708 w 711"/>
                  <a:gd name="T1" fmla="*/ 420 h 711"/>
                  <a:gd name="T2" fmla="*/ 703 w 711"/>
                  <a:gd name="T3" fmla="*/ 382 h 711"/>
                  <a:gd name="T4" fmla="*/ 699 w 711"/>
                  <a:gd name="T5" fmla="*/ 351 h 711"/>
                  <a:gd name="T6" fmla="*/ 688 w 711"/>
                  <a:gd name="T7" fmla="*/ 261 h 711"/>
                  <a:gd name="T8" fmla="*/ 693 w 711"/>
                  <a:gd name="T9" fmla="*/ 243 h 711"/>
                  <a:gd name="T10" fmla="*/ 694 w 711"/>
                  <a:gd name="T11" fmla="*/ 212 h 711"/>
                  <a:gd name="T12" fmla="*/ 674 w 711"/>
                  <a:gd name="T13" fmla="*/ 211 h 711"/>
                  <a:gd name="T14" fmla="*/ 626 w 711"/>
                  <a:gd name="T15" fmla="*/ 208 h 711"/>
                  <a:gd name="T16" fmla="*/ 616 w 711"/>
                  <a:gd name="T17" fmla="*/ 182 h 711"/>
                  <a:gd name="T18" fmla="*/ 578 w 711"/>
                  <a:gd name="T19" fmla="*/ 208 h 711"/>
                  <a:gd name="T20" fmla="*/ 542 w 711"/>
                  <a:gd name="T21" fmla="*/ 189 h 711"/>
                  <a:gd name="T22" fmla="*/ 525 w 711"/>
                  <a:gd name="T23" fmla="*/ 181 h 711"/>
                  <a:gd name="T24" fmla="*/ 492 w 711"/>
                  <a:gd name="T25" fmla="*/ 192 h 711"/>
                  <a:gd name="T26" fmla="*/ 430 w 711"/>
                  <a:gd name="T27" fmla="*/ 162 h 711"/>
                  <a:gd name="T28" fmla="*/ 418 w 711"/>
                  <a:gd name="T29" fmla="*/ 161 h 711"/>
                  <a:gd name="T30" fmla="*/ 389 w 711"/>
                  <a:gd name="T31" fmla="*/ 163 h 711"/>
                  <a:gd name="T32" fmla="*/ 367 w 711"/>
                  <a:gd name="T33" fmla="*/ 142 h 711"/>
                  <a:gd name="T34" fmla="*/ 360 w 711"/>
                  <a:gd name="T35" fmla="*/ 55 h 711"/>
                  <a:gd name="T36" fmla="*/ 311 w 711"/>
                  <a:gd name="T37" fmla="*/ 7 h 711"/>
                  <a:gd name="T38" fmla="*/ 271 w 711"/>
                  <a:gd name="T39" fmla="*/ 3 h 711"/>
                  <a:gd name="T40" fmla="*/ 196 w 711"/>
                  <a:gd name="T41" fmla="*/ 296 h 711"/>
                  <a:gd name="T42" fmla="*/ 7 w 711"/>
                  <a:gd name="T43" fmla="*/ 294 h 711"/>
                  <a:gd name="T44" fmla="*/ 41 w 711"/>
                  <a:gd name="T45" fmla="*/ 326 h 711"/>
                  <a:gd name="T46" fmla="*/ 83 w 711"/>
                  <a:gd name="T47" fmla="*/ 356 h 711"/>
                  <a:gd name="T48" fmla="*/ 89 w 711"/>
                  <a:gd name="T49" fmla="*/ 400 h 711"/>
                  <a:gd name="T50" fmla="*/ 118 w 711"/>
                  <a:gd name="T51" fmla="*/ 458 h 711"/>
                  <a:gd name="T52" fmla="*/ 164 w 711"/>
                  <a:gd name="T53" fmla="*/ 487 h 711"/>
                  <a:gd name="T54" fmla="*/ 198 w 711"/>
                  <a:gd name="T55" fmla="*/ 446 h 711"/>
                  <a:gd name="T56" fmla="*/ 236 w 711"/>
                  <a:gd name="T57" fmla="*/ 432 h 711"/>
                  <a:gd name="T58" fmla="*/ 312 w 711"/>
                  <a:gd name="T59" fmla="*/ 501 h 711"/>
                  <a:gd name="T60" fmla="*/ 321 w 711"/>
                  <a:gd name="T61" fmla="*/ 552 h 711"/>
                  <a:gd name="T62" fmla="*/ 363 w 711"/>
                  <a:gd name="T63" fmla="*/ 556 h 711"/>
                  <a:gd name="T64" fmla="*/ 380 w 711"/>
                  <a:gd name="T65" fmla="*/ 584 h 711"/>
                  <a:gd name="T66" fmla="*/ 389 w 711"/>
                  <a:gd name="T67" fmla="*/ 646 h 711"/>
                  <a:gd name="T68" fmla="*/ 429 w 711"/>
                  <a:gd name="T69" fmla="*/ 668 h 711"/>
                  <a:gd name="T70" fmla="*/ 482 w 711"/>
                  <a:gd name="T71" fmla="*/ 699 h 711"/>
                  <a:gd name="T72" fmla="*/ 511 w 711"/>
                  <a:gd name="T73" fmla="*/ 710 h 711"/>
                  <a:gd name="T74" fmla="*/ 515 w 711"/>
                  <a:gd name="T75" fmla="*/ 686 h 711"/>
                  <a:gd name="T76" fmla="*/ 513 w 711"/>
                  <a:gd name="T77" fmla="*/ 579 h 711"/>
                  <a:gd name="T78" fmla="*/ 552 w 711"/>
                  <a:gd name="T79" fmla="*/ 537 h 711"/>
                  <a:gd name="T80" fmla="*/ 554 w 711"/>
                  <a:gd name="T81" fmla="*/ 512 h 711"/>
                  <a:gd name="T82" fmla="*/ 590 w 711"/>
                  <a:gd name="T83" fmla="*/ 526 h 711"/>
                  <a:gd name="T84" fmla="*/ 626 w 711"/>
                  <a:gd name="T85" fmla="*/ 459 h 711"/>
                  <a:gd name="T86" fmla="*/ 644 w 711"/>
                  <a:gd name="T87" fmla="*/ 456 h 711"/>
                  <a:gd name="T88" fmla="*/ 667 w 711"/>
                  <a:gd name="T89" fmla="*/ 475 h 711"/>
                  <a:gd name="T90" fmla="*/ 711 w 711"/>
                  <a:gd name="T91" fmla="*/ 455 h 7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11" h="711">
                    <a:moveTo>
                      <a:pt x="711" y="455"/>
                    </a:moveTo>
                    <a:cubicBezTo>
                      <a:pt x="711" y="453"/>
                      <a:pt x="711" y="451"/>
                      <a:pt x="711" y="448"/>
                    </a:cubicBezTo>
                    <a:cubicBezTo>
                      <a:pt x="710" y="432"/>
                      <a:pt x="709" y="430"/>
                      <a:pt x="708" y="420"/>
                    </a:cubicBezTo>
                    <a:cubicBezTo>
                      <a:pt x="707" y="417"/>
                      <a:pt x="707" y="412"/>
                      <a:pt x="706" y="406"/>
                    </a:cubicBezTo>
                    <a:cubicBezTo>
                      <a:pt x="705" y="403"/>
                      <a:pt x="705" y="401"/>
                      <a:pt x="705" y="398"/>
                    </a:cubicBezTo>
                    <a:cubicBezTo>
                      <a:pt x="703" y="389"/>
                      <a:pt x="703" y="387"/>
                      <a:pt x="703" y="382"/>
                    </a:cubicBezTo>
                    <a:cubicBezTo>
                      <a:pt x="703" y="380"/>
                      <a:pt x="703" y="377"/>
                      <a:pt x="702" y="372"/>
                    </a:cubicBezTo>
                    <a:cubicBezTo>
                      <a:pt x="702" y="371"/>
                      <a:pt x="702" y="369"/>
                      <a:pt x="702" y="367"/>
                    </a:cubicBezTo>
                    <a:cubicBezTo>
                      <a:pt x="701" y="357"/>
                      <a:pt x="700" y="355"/>
                      <a:pt x="699" y="351"/>
                    </a:cubicBezTo>
                    <a:cubicBezTo>
                      <a:pt x="697" y="346"/>
                      <a:pt x="695" y="340"/>
                      <a:pt x="692" y="321"/>
                    </a:cubicBezTo>
                    <a:cubicBezTo>
                      <a:pt x="691" y="310"/>
                      <a:pt x="689" y="303"/>
                      <a:pt x="688" y="298"/>
                    </a:cubicBezTo>
                    <a:cubicBezTo>
                      <a:pt x="685" y="286"/>
                      <a:pt x="684" y="282"/>
                      <a:pt x="688" y="261"/>
                    </a:cubicBezTo>
                    <a:cubicBezTo>
                      <a:pt x="689" y="256"/>
                      <a:pt x="690" y="253"/>
                      <a:pt x="691" y="250"/>
                    </a:cubicBezTo>
                    <a:cubicBezTo>
                      <a:pt x="691" y="250"/>
                      <a:pt x="691" y="250"/>
                      <a:pt x="691" y="250"/>
                    </a:cubicBezTo>
                    <a:cubicBezTo>
                      <a:pt x="693" y="243"/>
                      <a:pt x="693" y="243"/>
                      <a:pt x="693" y="243"/>
                    </a:cubicBezTo>
                    <a:cubicBezTo>
                      <a:pt x="693" y="241"/>
                      <a:pt x="694" y="239"/>
                      <a:pt x="694" y="237"/>
                    </a:cubicBezTo>
                    <a:cubicBezTo>
                      <a:pt x="697" y="226"/>
                      <a:pt x="697" y="224"/>
                      <a:pt x="695" y="219"/>
                    </a:cubicBezTo>
                    <a:cubicBezTo>
                      <a:pt x="694" y="217"/>
                      <a:pt x="694" y="215"/>
                      <a:pt x="694" y="212"/>
                    </a:cubicBezTo>
                    <a:cubicBezTo>
                      <a:pt x="695" y="211"/>
                      <a:pt x="695" y="211"/>
                      <a:pt x="695" y="210"/>
                    </a:cubicBezTo>
                    <a:cubicBezTo>
                      <a:pt x="692" y="210"/>
                      <a:pt x="688" y="210"/>
                      <a:pt x="684" y="210"/>
                    </a:cubicBezTo>
                    <a:cubicBezTo>
                      <a:pt x="681" y="211"/>
                      <a:pt x="678" y="211"/>
                      <a:pt x="674" y="211"/>
                    </a:cubicBezTo>
                    <a:cubicBezTo>
                      <a:pt x="661" y="213"/>
                      <a:pt x="653" y="216"/>
                      <a:pt x="648" y="218"/>
                    </a:cubicBezTo>
                    <a:cubicBezTo>
                      <a:pt x="645" y="220"/>
                      <a:pt x="642" y="221"/>
                      <a:pt x="640" y="221"/>
                    </a:cubicBezTo>
                    <a:cubicBezTo>
                      <a:pt x="634" y="221"/>
                      <a:pt x="631" y="217"/>
                      <a:pt x="626" y="208"/>
                    </a:cubicBezTo>
                    <a:cubicBezTo>
                      <a:pt x="620" y="196"/>
                      <a:pt x="618" y="186"/>
                      <a:pt x="618" y="182"/>
                    </a:cubicBezTo>
                    <a:cubicBezTo>
                      <a:pt x="618" y="181"/>
                      <a:pt x="618" y="181"/>
                      <a:pt x="618" y="181"/>
                    </a:cubicBezTo>
                    <a:cubicBezTo>
                      <a:pt x="617" y="182"/>
                      <a:pt x="617" y="182"/>
                      <a:pt x="616" y="182"/>
                    </a:cubicBezTo>
                    <a:cubicBezTo>
                      <a:pt x="613" y="184"/>
                      <a:pt x="613" y="185"/>
                      <a:pt x="613" y="185"/>
                    </a:cubicBezTo>
                    <a:cubicBezTo>
                      <a:pt x="611" y="190"/>
                      <a:pt x="609" y="192"/>
                      <a:pt x="594" y="196"/>
                    </a:cubicBezTo>
                    <a:cubicBezTo>
                      <a:pt x="585" y="199"/>
                      <a:pt x="581" y="204"/>
                      <a:pt x="578" y="208"/>
                    </a:cubicBezTo>
                    <a:cubicBezTo>
                      <a:pt x="576" y="211"/>
                      <a:pt x="573" y="214"/>
                      <a:pt x="569" y="214"/>
                    </a:cubicBezTo>
                    <a:cubicBezTo>
                      <a:pt x="565" y="214"/>
                      <a:pt x="561" y="211"/>
                      <a:pt x="555" y="205"/>
                    </a:cubicBezTo>
                    <a:cubicBezTo>
                      <a:pt x="549" y="199"/>
                      <a:pt x="545" y="193"/>
                      <a:pt x="542" y="189"/>
                    </a:cubicBezTo>
                    <a:cubicBezTo>
                      <a:pt x="542" y="188"/>
                      <a:pt x="541" y="187"/>
                      <a:pt x="541" y="187"/>
                    </a:cubicBezTo>
                    <a:cubicBezTo>
                      <a:pt x="538" y="182"/>
                      <a:pt x="536" y="180"/>
                      <a:pt x="531" y="180"/>
                    </a:cubicBezTo>
                    <a:cubicBezTo>
                      <a:pt x="529" y="180"/>
                      <a:pt x="527" y="180"/>
                      <a:pt x="525" y="181"/>
                    </a:cubicBezTo>
                    <a:cubicBezTo>
                      <a:pt x="517" y="182"/>
                      <a:pt x="513" y="186"/>
                      <a:pt x="509" y="189"/>
                    </a:cubicBezTo>
                    <a:cubicBezTo>
                      <a:pt x="507" y="192"/>
                      <a:pt x="504" y="194"/>
                      <a:pt x="500" y="194"/>
                    </a:cubicBezTo>
                    <a:cubicBezTo>
                      <a:pt x="497" y="194"/>
                      <a:pt x="495" y="194"/>
                      <a:pt x="492" y="192"/>
                    </a:cubicBezTo>
                    <a:cubicBezTo>
                      <a:pt x="488" y="190"/>
                      <a:pt x="487" y="190"/>
                      <a:pt x="486" y="189"/>
                    </a:cubicBezTo>
                    <a:cubicBezTo>
                      <a:pt x="483" y="189"/>
                      <a:pt x="480" y="188"/>
                      <a:pt x="466" y="179"/>
                    </a:cubicBezTo>
                    <a:cubicBezTo>
                      <a:pt x="445" y="166"/>
                      <a:pt x="441" y="165"/>
                      <a:pt x="430" y="162"/>
                    </a:cubicBezTo>
                    <a:cubicBezTo>
                      <a:pt x="426" y="161"/>
                      <a:pt x="426" y="161"/>
                      <a:pt x="426" y="161"/>
                    </a:cubicBezTo>
                    <a:cubicBezTo>
                      <a:pt x="424" y="160"/>
                      <a:pt x="422" y="160"/>
                      <a:pt x="421" y="160"/>
                    </a:cubicBezTo>
                    <a:cubicBezTo>
                      <a:pt x="420" y="160"/>
                      <a:pt x="419" y="160"/>
                      <a:pt x="418" y="161"/>
                    </a:cubicBezTo>
                    <a:cubicBezTo>
                      <a:pt x="417" y="162"/>
                      <a:pt x="415" y="163"/>
                      <a:pt x="412" y="163"/>
                    </a:cubicBezTo>
                    <a:cubicBezTo>
                      <a:pt x="409" y="163"/>
                      <a:pt x="406" y="162"/>
                      <a:pt x="402" y="161"/>
                    </a:cubicBezTo>
                    <a:cubicBezTo>
                      <a:pt x="398" y="159"/>
                      <a:pt x="393" y="161"/>
                      <a:pt x="389" y="163"/>
                    </a:cubicBezTo>
                    <a:cubicBezTo>
                      <a:pt x="386" y="165"/>
                      <a:pt x="383" y="167"/>
                      <a:pt x="380" y="167"/>
                    </a:cubicBezTo>
                    <a:cubicBezTo>
                      <a:pt x="380" y="167"/>
                      <a:pt x="380" y="167"/>
                      <a:pt x="380" y="167"/>
                    </a:cubicBezTo>
                    <a:cubicBezTo>
                      <a:pt x="371" y="167"/>
                      <a:pt x="369" y="155"/>
                      <a:pt x="367" y="142"/>
                    </a:cubicBezTo>
                    <a:cubicBezTo>
                      <a:pt x="367" y="141"/>
                      <a:pt x="367" y="140"/>
                      <a:pt x="367" y="139"/>
                    </a:cubicBezTo>
                    <a:cubicBezTo>
                      <a:pt x="363" y="104"/>
                      <a:pt x="362" y="90"/>
                      <a:pt x="361" y="70"/>
                    </a:cubicBezTo>
                    <a:cubicBezTo>
                      <a:pt x="360" y="55"/>
                      <a:pt x="360" y="55"/>
                      <a:pt x="360" y="55"/>
                    </a:cubicBezTo>
                    <a:cubicBezTo>
                      <a:pt x="358" y="40"/>
                      <a:pt x="359" y="29"/>
                      <a:pt x="360" y="21"/>
                    </a:cubicBezTo>
                    <a:cubicBezTo>
                      <a:pt x="360" y="19"/>
                      <a:pt x="360" y="15"/>
                      <a:pt x="360" y="13"/>
                    </a:cubicBezTo>
                    <a:cubicBezTo>
                      <a:pt x="352" y="13"/>
                      <a:pt x="328" y="11"/>
                      <a:pt x="311" y="7"/>
                    </a:cubicBezTo>
                    <a:cubicBezTo>
                      <a:pt x="306" y="6"/>
                      <a:pt x="302" y="5"/>
                      <a:pt x="298" y="5"/>
                    </a:cubicBezTo>
                    <a:cubicBezTo>
                      <a:pt x="292" y="4"/>
                      <a:pt x="286" y="4"/>
                      <a:pt x="281" y="4"/>
                    </a:cubicBezTo>
                    <a:cubicBezTo>
                      <a:pt x="278" y="4"/>
                      <a:pt x="274" y="4"/>
                      <a:pt x="271" y="3"/>
                    </a:cubicBezTo>
                    <a:cubicBezTo>
                      <a:pt x="260" y="3"/>
                      <a:pt x="239" y="1"/>
                      <a:pt x="230" y="0"/>
                    </a:cubicBezTo>
                    <a:cubicBezTo>
                      <a:pt x="217" y="130"/>
                      <a:pt x="201" y="285"/>
                      <a:pt x="198" y="294"/>
                    </a:cubicBezTo>
                    <a:cubicBezTo>
                      <a:pt x="197" y="295"/>
                      <a:pt x="197" y="295"/>
                      <a:pt x="196" y="296"/>
                    </a:cubicBezTo>
                    <a:cubicBezTo>
                      <a:pt x="194" y="298"/>
                      <a:pt x="189" y="299"/>
                      <a:pt x="173" y="299"/>
                    </a:cubicBezTo>
                    <a:cubicBezTo>
                      <a:pt x="127" y="299"/>
                      <a:pt x="21" y="288"/>
                      <a:pt x="0" y="285"/>
                    </a:cubicBezTo>
                    <a:cubicBezTo>
                      <a:pt x="1" y="287"/>
                      <a:pt x="2" y="290"/>
                      <a:pt x="7" y="294"/>
                    </a:cubicBezTo>
                    <a:cubicBezTo>
                      <a:pt x="16" y="300"/>
                      <a:pt x="18" y="303"/>
                      <a:pt x="22" y="307"/>
                    </a:cubicBezTo>
                    <a:cubicBezTo>
                      <a:pt x="24" y="310"/>
                      <a:pt x="26" y="312"/>
                      <a:pt x="32" y="317"/>
                    </a:cubicBezTo>
                    <a:cubicBezTo>
                      <a:pt x="36" y="321"/>
                      <a:pt x="39" y="324"/>
                      <a:pt x="41" y="326"/>
                    </a:cubicBezTo>
                    <a:cubicBezTo>
                      <a:pt x="45" y="330"/>
                      <a:pt x="47" y="333"/>
                      <a:pt x="57" y="338"/>
                    </a:cubicBezTo>
                    <a:cubicBezTo>
                      <a:pt x="60" y="340"/>
                      <a:pt x="63" y="341"/>
                      <a:pt x="65" y="342"/>
                    </a:cubicBezTo>
                    <a:cubicBezTo>
                      <a:pt x="76" y="348"/>
                      <a:pt x="79" y="350"/>
                      <a:pt x="83" y="356"/>
                    </a:cubicBezTo>
                    <a:cubicBezTo>
                      <a:pt x="86" y="361"/>
                      <a:pt x="86" y="363"/>
                      <a:pt x="87" y="368"/>
                    </a:cubicBezTo>
                    <a:cubicBezTo>
                      <a:pt x="87" y="371"/>
                      <a:pt x="88" y="375"/>
                      <a:pt x="89" y="381"/>
                    </a:cubicBezTo>
                    <a:cubicBezTo>
                      <a:pt x="90" y="388"/>
                      <a:pt x="90" y="394"/>
                      <a:pt x="89" y="400"/>
                    </a:cubicBezTo>
                    <a:cubicBezTo>
                      <a:pt x="89" y="409"/>
                      <a:pt x="88" y="416"/>
                      <a:pt x="94" y="427"/>
                    </a:cubicBezTo>
                    <a:cubicBezTo>
                      <a:pt x="99" y="436"/>
                      <a:pt x="99" y="442"/>
                      <a:pt x="99" y="447"/>
                    </a:cubicBezTo>
                    <a:cubicBezTo>
                      <a:pt x="100" y="451"/>
                      <a:pt x="100" y="453"/>
                      <a:pt x="118" y="458"/>
                    </a:cubicBezTo>
                    <a:cubicBezTo>
                      <a:pt x="132" y="461"/>
                      <a:pt x="139" y="462"/>
                      <a:pt x="145" y="462"/>
                    </a:cubicBezTo>
                    <a:cubicBezTo>
                      <a:pt x="152" y="463"/>
                      <a:pt x="155" y="463"/>
                      <a:pt x="160" y="471"/>
                    </a:cubicBezTo>
                    <a:cubicBezTo>
                      <a:pt x="164" y="475"/>
                      <a:pt x="164" y="482"/>
                      <a:pt x="164" y="487"/>
                    </a:cubicBezTo>
                    <a:cubicBezTo>
                      <a:pt x="165" y="486"/>
                      <a:pt x="165" y="486"/>
                      <a:pt x="165" y="486"/>
                    </a:cubicBezTo>
                    <a:cubicBezTo>
                      <a:pt x="169" y="481"/>
                      <a:pt x="172" y="476"/>
                      <a:pt x="174" y="472"/>
                    </a:cubicBezTo>
                    <a:cubicBezTo>
                      <a:pt x="178" y="464"/>
                      <a:pt x="183" y="456"/>
                      <a:pt x="198" y="446"/>
                    </a:cubicBezTo>
                    <a:cubicBezTo>
                      <a:pt x="206" y="442"/>
                      <a:pt x="206" y="438"/>
                      <a:pt x="206" y="434"/>
                    </a:cubicBezTo>
                    <a:cubicBezTo>
                      <a:pt x="206" y="431"/>
                      <a:pt x="206" y="424"/>
                      <a:pt x="213" y="424"/>
                    </a:cubicBezTo>
                    <a:cubicBezTo>
                      <a:pt x="217" y="424"/>
                      <a:pt x="222" y="426"/>
                      <a:pt x="236" y="432"/>
                    </a:cubicBezTo>
                    <a:cubicBezTo>
                      <a:pt x="251" y="439"/>
                      <a:pt x="261" y="442"/>
                      <a:pt x="268" y="444"/>
                    </a:cubicBezTo>
                    <a:cubicBezTo>
                      <a:pt x="281" y="447"/>
                      <a:pt x="286" y="449"/>
                      <a:pt x="297" y="468"/>
                    </a:cubicBezTo>
                    <a:cubicBezTo>
                      <a:pt x="308" y="488"/>
                      <a:pt x="309" y="492"/>
                      <a:pt x="312" y="501"/>
                    </a:cubicBezTo>
                    <a:cubicBezTo>
                      <a:pt x="313" y="506"/>
                      <a:pt x="315" y="512"/>
                      <a:pt x="319" y="522"/>
                    </a:cubicBezTo>
                    <a:cubicBezTo>
                      <a:pt x="324" y="536"/>
                      <a:pt x="322" y="545"/>
                      <a:pt x="321" y="550"/>
                    </a:cubicBezTo>
                    <a:cubicBezTo>
                      <a:pt x="321" y="551"/>
                      <a:pt x="321" y="552"/>
                      <a:pt x="321" y="552"/>
                    </a:cubicBezTo>
                    <a:cubicBezTo>
                      <a:pt x="324" y="554"/>
                      <a:pt x="333" y="555"/>
                      <a:pt x="337" y="556"/>
                    </a:cubicBezTo>
                    <a:cubicBezTo>
                      <a:pt x="342" y="557"/>
                      <a:pt x="347" y="557"/>
                      <a:pt x="351" y="557"/>
                    </a:cubicBezTo>
                    <a:cubicBezTo>
                      <a:pt x="356" y="557"/>
                      <a:pt x="360" y="556"/>
                      <a:pt x="363" y="556"/>
                    </a:cubicBezTo>
                    <a:cubicBezTo>
                      <a:pt x="365" y="556"/>
                      <a:pt x="367" y="555"/>
                      <a:pt x="368" y="555"/>
                    </a:cubicBezTo>
                    <a:cubicBezTo>
                      <a:pt x="376" y="555"/>
                      <a:pt x="377" y="563"/>
                      <a:pt x="378" y="573"/>
                    </a:cubicBezTo>
                    <a:cubicBezTo>
                      <a:pt x="379" y="581"/>
                      <a:pt x="380" y="583"/>
                      <a:pt x="380" y="584"/>
                    </a:cubicBezTo>
                    <a:cubicBezTo>
                      <a:pt x="380" y="585"/>
                      <a:pt x="381" y="587"/>
                      <a:pt x="383" y="604"/>
                    </a:cubicBezTo>
                    <a:cubicBezTo>
                      <a:pt x="385" y="618"/>
                      <a:pt x="385" y="627"/>
                      <a:pt x="385" y="633"/>
                    </a:cubicBezTo>
                    <a:cubicBezTo>
                      <a:pt x="385" y="641"/>
                      <a:pt x="385" y="642"/>
                      <a:pt x="389" y="646"/>
                    </a:cubicBezTo>
                    <a:cubicBezTo>
                      <a:pt x="390" y="647"/>
                      <a:pt x="391" y="648"/>
                      <a:pt x="392" y="650"/>
                    </a:cubicBezTo>
                    <a:cubicBezTo>
                      <a:pt x="395" y="652"/>
                      <a:pt x="399" y="654"/>
                      <a:pt x="404" y="656"/>
                    </a:cubicBezTo>
                    <a:cubicBezTo>
                      <a:pt x="421" y="665"/>
                      <a:pt x="426" y="667"/>
                      <a:pt x="429" y="668"/>
                    </a:cubicBezTo>
                    <a:cubicBezTo>
                      <a:pt x="433" y="670"/>
                      <a:pt x="434" y="671"/>
                      <a:pt x="447" y="679"/>
                    </a:cubicBezTo>
                    <a:cubicBezTo>
                      <a:pt x="458" y="686"/>
                      <a:pt x="461" y="690"/>
                      <a:pt x="463" y="693"/>
                    </a:cubicBezTo>
                    <a:cubicBezTo>
                      <a:pt x="464" y="695"/>
                      <a:pt x="465" y="696"/>
                      <a:pt x="482" y="699"/>
                    </a:cubicBezTo>
                    <a:cubicBezTo>
                      <a:pt x="497" y="702"/>
                      <a:pt x="505" y="707"/>
                      <a:pt x="509" y="710"/>
                    </a:cubicBezTo>
                    <a:cubicBezTo>
                      <a:pt x="510" y="711"/>
                      <a:pt x="511" y="711"/>
                      <a:pt x="511" y="711"/>
                    </a:cubicBezTo>
                    <a:cubicBezTo>
                      <a:pt x="511" y="711"/>
                      <a:pt x="511" y="710"/>
                      <a:pt x="511" y="710"/>
                    </a:cubicBezTo>
                    <a:cubicBezTo>
                      <a:pt x="513" y="703"/>
                      <a:pt x="516" y="702"/>
                      <a:pt x="517" y="702"/>
                    </a:cubicBezTo>
                    <a:cubicBezTo>
                      <a:pt x="518" y="702"/>
                      <a:pt x="518" y="702"/>
                      <a:pt x="518" y="702"/>
                    </a:cubicBezTo>
                    <a:cubicBezTo>
                      <a:pt x="517" y="696"/>
                      <a:pt x="515" y="689"/>
                      <a:pt x="515" y="686"/>
                    </a:cubicBezTo>
                    <a:cubicBezTo>
                      <a:pt x="509" y="661"/>
                      <a:pt x="502" y="648"/>
                      <a:pt x="498" y="640"/>
                    </a:cubicBezTo>
                    <a:cubicBezTo>
                      <a:pt x="490" y="626"/>
                      <a:pt x="489" y="620"/>
                      <a:pt x="501" y="600"/>
                    </a:cubicBezTo>
                    <a:cubicBezTo>
                      <a:pt x="509" y="589"/>
                      <a:pt x="511" y="583"/>
                      <a:pt x="513" y="579"/>
                    </a:cubicBezTo>
                    <a:cubicBezTo>
                      <a:pt x="517" y="573"/>
                      <a:pt x="518" y="571"/>
                      <a:pt x="530" y="559"/>
                    </a:cubicBezTo>
                    <a:cubicBezTo>
                      <a:pt x="540" y="550"/>
                      <a:pt x="546" y="544"/>
                      <a:pt x="550" y="540"/>
                    </a:cubicBezTo>
                    <a:cubicBezTo>
                      <a:pt x="551" y="539"/>
                      <a:pt x="552" y="538"/>
                      <a:pt x="552" y="537"/>
                    </a:cubicBezTo>
                    <a:cubicBezTo>
                      <a:pt x="543" y="527"/>
                      <a:pt x="539" y="522"/>
                      <a:pt x="540" y="516"/>
                    </a:cubicBezTo>
                    <a:cubicBezTo>
                      <a:pt x="541" y="515"/>
                      <a:pt x="542" y="512"/>
                      <a:pt x="547" y="512"/>
                    </a:cubicBezTo>
                    <a:cubicBezTo>
                      <a:pt x="554" y="512"/>
                      <a:pt x="554" y="512"/>
                      <a:pt x="554" y="512"/>
                    </a:cubicBezTo>
                    <a:cubicBezTo>
                      <a:pt x="567" y="512"/>
                      <a:pt x="577" y="513"/>
                      <a:pt x="582" y="518"/>
                    </a:cubicBezTo>
                    <a:cubicBezTo>
                      <a:pt x="585" y="522"/>
                      <a:pt x="584" y="526"/>
                      <a:pt x="583" y="530"/>
                    </a:cubicBezTo>
                    <a:cubicBezTo>
                      <a:pt x="585" y="529"/>
                      <a:pt x="587" y="528"/>
                      <a:pt x="590" y="526"/>
                    </a:cubicBezTo>
                    <a:cubicBezTo>
                      <a:pt x="621" y="503"/>
                      <a:pt x="626" y="498"/>
                      <a:pt x="626" y="498"/>
                    </a:cubicBezTo>
                    <a:cubicBezTo>
                      <a:pt x="627" y="498"/>
                      <a:pt x="633" y="492"/>
                      <a:pt x="632" y="486"/>
                    </a:cubicBezTo>
                    <a:cubicBezTo>
                      <a:pt x="632" y="478"/>
                      <a:pt x="628" y="464"/>
                      <a:pt x="626" y="459"/>
                    </a:cubicBezTo>
                    <a:cubicBezTo>
                      <a:pt x="624" y="456"/>
                      <a:pt x="622" y="453"/>
                      <a:pt x="624" y="450"/>
                    </a:cubicBezTo>
                    <a:cubicBezTo>
                      <a:pt x="624" y="447"/>
                      <a:pt x="626" y="446"/>
                      <a:pt x="628" y="446"/>
                    </a:cubicBezTo>
                    <a:cubicBezTo>
                      <a:pt x="630" y="446"/>
                      <a:pt x="632" y="447"/>
                      <a:pt x="644" y="456"/>
                    </a:cubicBezTo>
                    <a:cubicBezTo>
                      <a:pt x="655" y="465"/>
                      <a:pt x="657" y="470"/>
                      <a:pt x="658" y="473"/>
                    </a:cubicBezTo>
                    <a:cubicBezTo>
                      <a:pt x="658" y="473"/>
                      <a:pt x="659" y="474"/>
                      <a:pt x="659" y="474"/>
                    </a:cubicBezTo>
                    <a:cubicBezTo>
                      <a:pt x="659" y="474"/>
                      <a:pt x="662" y="475"/>
                      <a:pt x="667" y="475"/>
                    </a:cubicBezTo>
                    <a:cubicBezTo>
                      <a:pt x="670" y="476"/>
                      <a:pt x="673" y="476"/>
                      <a:pt x="676" y="476"/>
                    </a:cubicBezTo>
                    <a:cubicBezTo>
                      <a:pt x="690" y="476"/>
                      <a:pt x="698" y="472"/>
                      <a:pt x="703" y="463"/>
                    </a:cubicBezTo>
                    <a:cubicBezTo>
                      <a:pt x="705" y="458"/>
                      <a:pt x="708" y="455"/>
                      <a:pt x="711" y="45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Rectangle 32">
                <a:extLst>
                  <a:ext uri="{FF2B5EF4-FFF2-40B4-BE49-F238E27FC236}">
                    <a16:creationId xmlns:a16="http://schemas.microsoft.com/office/drawing/2014/main" id="{79428891-40EF-4223-9A24-6E24317BA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20075" y="4449763"/>
                <a:ext cx="1588" cy="1588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33">
                <a:extLst>
                  <a:ext uri="{FF2B5EF4-FFF2-40B4-BE49-F238E27FC236}">
                    <a16:creationId xmlns:a16="http://schemas.microsoft.com/office/drawing/2014/main" id="{567ADB0C-A049-46F5-A8BE-CD5B5C045A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7113" y="2686050"/>
                <a:ext cx="681038" cy="519113"/>
              </a:xfrm>
              <a:custGeom>
                <a:avLst/>
                <a:gdLst>
                  <a:gd name="T0" fmla="*/ 361 w 378"/>
                  <a:gd name="T1" fmla="*/ 285 h 288"/>
                  <a:gd name="T2" fmla="*/ 375 w 378"/>
                  <a:gd name="T3" fmla="*/ 110 h 288"/>
                  <a:gd name="T4" fmla="*/ 376 w 378"/>
                  <a:gd name="T5" fmla="*/ 36 h 288"/>
                  <a:gd name="T6" fmla="*/ 290 w 378"/>
                  <a:gd name="T7" fmla="*/ 26 h 288"/>
                  <a:gd name="T8" fmla="*/ 236 w 378"/>
                  <a:gd name="T9" fmla="*/ 19 h 288"/>
                  <a:gd name="T10" fmla="*/ 230 w 378"/>
                  <a:gd name="T11" fmla="*/ 18 h 288"/>
                  <a:gd name="T12" fmla="*/ 200 w 378"/>
                  <a:gd name="T13" fmla="*/ 12 h 288"/>
                  <a:gd name="T14" fmla="*/ 172 w 378"/>
                  <a:gd name="T15" fmla="*/ 4 h 288"/>
                  <a:gd name="T16" fmla="*/ 121 w 378"/>
                  <a:gd name="T17" fmla="*/ 0 h 288"/>
                  <a:gd name="T18" fmla="*/ 76 w 378"/>
                  <a:gd name="T19" fmla="*/ 1 h 288"/>
                  <a:gd name="T20" fmla="*/ 37 w 378"/>
                  <a:gd name="T21" fmla="*/ 2 h 288"/>
                  <a:gd name="T22" fmla="*/ 0 w 378"/>
                  <a:gd name="T23" fmla="*/ 248 h 288"/>
                  <a:gd name="T24" fmla="*/ 309 w 378"/>
                  <a:gd name="T25" fmla="*/ 287 h 288"/>
                  <a:gd name="T26" fmla="*/ 324 w 378"/>
                  <a:gd name="T27" fmla="*/ 288 h 288"/>
                  <a:gd name="T28" fmla="*/ 361 w 378"/>
                  <a:gd name="T29" fmla="*/ 285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8" h="288">
                    <a:moveTo>
                      <a:pt x="361" y="285"/>
                    </a:moveTo>
                    <a:cubicBezTo>
                      <a:pt x="375" y="110"/>
                      <a:pt x="375" y="110"/>
                      <a:pt x="375" y="110"/>
                    </a:cubicBezTo>
                    <a:cubicBezTo>
                      <a:pt x="377" y="79"/>
                      <a:pt x="378" y="45"/>
                      <a:pt x="376" y="36"/>
                    </a:cubicBezTo>
                    <a:cubicBezTo>
                      <a:pt x="367" y="34"/>
                      <a:pt x="319" y="29"/>
                      <a:pt x="290" y="26"/>
                    </a:cubicBezTo>
                    <a:cubicBezTo>
                      <a:pt x="289" y="26"/>
                      <a:pt x="263" y="23"/>
                      <a:pt x="236" y="19"/>
                    </a:cubicBezTo>
                    <a:cubicBezTo>
                      <a:pt x="234" y="19"/>
                      <a:pt x="232" y="18"/>
                      <a:pt x="230" y="18"/>
                    </a:cubicBezTo>
                    <a:cubicBezTo>
                      <a:pt x="212" y="15"/>
                      <a:pt x="208" y="14"/>
                      <a:pt x="200" y="12"/>
                    </a:cubicBezTo>
                    <a:cubicBezTo>
                      <a:pt x="194" y="10"/>
                      <a:pt x="187" y="8"/>
                      <a:pt x="172" y="4"/>
                    </a:cubicBezTo>
                    <a:cubicBezTo>
                      <a:pt x="162" y="1"/>
                      <a:pt x="146" y="0"/>
                      <a:pt x="121" y="0"/>
                    </a:cubicBezTo>
                    <a:cubicBezTo>
                      <a:pt x="107" y="0"/>
                      <a:pt x="92" y="1"/>
                      <a:pt x="76" y="1"/>
                    </a:cubicBezTo>
                    <a:cubicBezTo>
                      <a:pt x="63" y="1"/>
                      <a:pt x="50" y="2"/>
                      <a:pt x="37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30" y="253"/>
                      <a:pt x="209" y="284"/>
                      <a:pt x="309" y="287"/>
                    </a:cubicBezTo>
                    <a:cubicBezTo>
                      <a:pt x="314" y="288"/>
                      <a:pt x="320" y="288"/>
                      <a:pt x="324" y="288"/>
                    </a:cubicBezTo>
                    <a:cubicBezTo>
                      <a:pt x="340" y="288"/>
                      <a:pt x="352" y="287"/>
                      <a:pt x="361" y="2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Freeform 35">
                <a:extLst>
                  <a:ext uri="{FF2B5EF4-FFF2-40B4-BE49-F238E27FC236}">
                    <a16:creationId xmlns:a16="http://schemas.microsoft.com/office/drawing/2014/main" id="{C3417A5F-FBEA-45D8-BB18-63BEDAE2B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4500" y="1600200"/>
                <a:ext cx="534988" cy="893763"/>
              </a:xfrm>
              <a:custGeom>
                <a:avLst/>
                <a:gdLst>
                  <a:gd name="T0" fmla="*/ 75 w 297"/>
                  <a:gd name="T1" fmla="*/ 190 h 497"/>
                  <a:gd name="T2" fmla="*/ 79 w 297"/>
                  <a:gd name="T3" fmla="*/ 193 h 497"/>
                  <a:gd name="T4" fmla="*/ 83 w 297"/>
                  <a:gd name="T5" fmla="*/ 198 h 497"/>
                  <a:gd name="T6" fmla="*/ 85 w 297"/>
                  <a:gd name="T7" fmla="*/ 202 h 497"/>
                  <a:gd name="T8" fmla="*/ 47 w 297"/>
                  <a:gd name="T9" fmla="*/ 257 h 497"/>
                  <a:gd name="T10" fmla="*/ 22 w 297"/>
                  <a:gd name="T11" fmla="*/ 280 h 497"/>
                  <a:gd name="T12" fmla="*/ 23 w 297"/>
                  <a:gd name="T13" fmla="*/ 287 h 497"/>
                  <a:gd name="T14" fmla="*/ 26 w 297"/>
                  <a:gd name="T15" fmla="*/ 289 h 497"/>
                  <a:gd name="T16" fmla="*/ 27 w 297"/>
                  <a:gd name="T17" fmla="*/ 290 h 497"/>
                  <a:gd name="T18" fmla="*/ 32 w 297"/>
                  <a:gd name="T19" fmla="*/ 291 h 497"/>
                  <a:gd name="T20" fmla="*/ 35 w 297"/>
                  <a:gd name="T21" fmla="*/ 292 h 497"/>
                  <a:gd name="T22" fmla="*/ 32 w 297"/>
                  <a:gd name="T23" fmla="*/ 320 h 497"/>
                  <a:gd name="T24" fmla="*/ 4 w 297"/>
                  <a:gd name="T25" fmla="*/ 410 h 497"/>
                  <a:gd name="T26" fmla="*/ 3 w 297"/>
                  <a:gd name="T27" fmla="*/ 414 h 497"/>
                  <a:gd name="T28" fmla="*/ 2 w 297"/>
                  <a:gd name="T29" fmla="*/ 418 h 497"/>
                  <a:gd name="T30" fmla="*/ 1 w 297"/>
                  <a:gd name="T31" fmla="*/ 422 h 497"/>
                  <a:gd name="T32" fmla="*/ 0 w 297"/>
                  <a:gd name="T33" fmla="*/ 428 h 497"/>
                  <a:gd name="T34" fmla="*/ 16 w 297"/>
                  <a:gd name="T35" fmla="*/ 436 h 497"/>
                  <a:gd name="T36" fmla="*/ 25 w 297"/>
                  <a:gd name="T37" fmla="*/ 434 h 497"/>
                  <a:gd name="T38" fmla="*/ 44 w 297"/>
                  <a:gd name="T39" fmla="*/ 444 h 497"/>
                  <a:gd name="T40" fmla="*/ 82 w 297"/>
                  <a:gd name="T41" fmla="*/ 466 h 497"/>
                  <a:gd name="T42" fmla="*/ 112 w 297"/>
                  <a:gd name="T43" fmla="*/ 468 h 497"/>
                  <a:gd name="T44" fmla="*/ 120 w 297"/>
                  <a:gd name="T45" fmla="*/ 463 h 497"/>
                  <a:gd name="T46" fmla="*/ 142 w 297"/>
                  <a:gd name="T47" fmla="*/ 477 h 497"/>
                  <a:gd name="T48" fmla="*/ 150 w 297"/>
                  <a:gd name="T49" fmla="*/ 487 h 497"/>
                  <a:gd name="T50" fmla="*/ 169 w 297"/>
                  <a:gd name="T51" fmla="*/ 488 h 497"/>
                  <a:gd name="T52" fmla="*/ 220 w 297"/>
                  <a:gd name="T53" fmla="*/ 488 h 497"/>
                  <a:gd name="T54" fmla="*/ 296 w 297"/>
                  <a:gd name="T55" fmla="*/ 347 h 497"/>
                  <a:gd name="T56" fmla="*/ 247 w 297"/>
                  <a:gd name="T57" fmla="*/ 346 h 497"/>
                  <a:gd name="T58" fmla="*/ 232 w 297"/>
                  <a:gd name="T59" fmla="*/ 349 h 497"/>
                  <a:gd name="T60" fmla="*/ 219 w 297"/>
                  <a:gd name="T61" fmla="*/ 340 h 497"/>
                  <a:gd name="T62" fmla="*/ 206 w 297"/>
                  <a:gd name="T63" fmla="*/ 282 h 497"/>
                  <a:gd name="T64" fmla="*/ 182 w 297"/>
                  <a:gd name="T65" fmla="*/ 252 h 497"/>
                  <a:gd name="T66" fmla="*/ 170 w 297"/>
                  <a:gd name="T67" fmla="*/ 249 h 497"/>
                  <a:gd name="T68" fmla="*/ 168 w 297"/>
                  <a:gd name="T69" fmla="*/ 229 h 497"/>
                  <a:gd name="T70" fmla="*/ 184 w 297"/>
                  <a:gd name="T71" fmla="*/ 211 h 497"/>
                  <a:gd name="T72" fmla="*/ 186 w 297"/>
                  <a:gd name="T73" fmla="*/ 210 h 497"/>
                  <a:gd name="T74" fmla="*/ 186 w 297"/>
                  <a:gd name="T75" fmla="*/ 210 h 497"/>
                  <a:gd name="T76" fmla="*/ 205 w 297"/>
                  <a:gd name="T77" fmla="*/ 197 h 497"/>
                  <a:gd name="T78" fmla="*/ 191 w 297"/>
                  <a:gd name="T79" fmla="*/ 194 h 497"/>
                  <a:gd name="T80" fmla="*/ 173 w 297"/>
                  <a:gd name="T81" fmla="*/ 164 h 497"/>
                  <a:gd name="T82" fmla="*/ 155 w 297"/>
                  <a:gd name="T83" fmla="*/ 145 h 497"/>
                  <a:gd name="T84" fmla="*/ 139 w 297"/>
                  <a:gd name="T85" fmla="*/ 121 h 497"/>
                  <a:gd name="T86" fmla="*/ 146 w 297"/>
                  <a:gd name="T87" fmla="*/ 96 h 497"/>
                  <a:gd name="T88" fmla="*/ 158 w 297"/>
                  <a:gd name="T89" fmla="*/ 11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7" h="497">
                    <a:moveTo>
                      <a:pt x="69" y="185"/>
                    </a:moveTo>
                    <a:cubicBezTo>
                      <a:pt x="70" y="186"/>
                      <a:pt x="72" y="187"/>
                      <a:pt x="74" y="189"/>
                    </a:cubicBezTo>
                    <a:cubicBezTo>
                      <a:pt x="75" y="190"/>
                      <a:pt x="75" y="190"/>
                      <a:pt x="75" y="190"/>
                    </a:cubicBezTo>
                    <a:cubicBezTo>
                      <a:pt x="76" y="191"/>
                      <a:pt x="76" y="191"/>
                      <a:pt x="76" y="191"/>
                    </a:cubicBezTo>
                    <a:cubicBezTo>
                      <a:pt x="77" y="191"/>
                      <a:pt x="77" y="192"/>
                      <a:pt x="78" y="192"/>
                    </a:cubicBezTo>
                    <a:cubicBezTo>
                      <a:pt x="79" y="193"/>
                      <a:pt x="79" y="193"/>
                      <a:pt x="79" y="193"/>
                    </a:cubicBezTo>
                    <a:cubicBezTo>
                      <a:pt x="79" y="194"/>
                      <a:pt x="80" y="194"/>
                      <a:pt x="80" y="195"/>
                    </a:cubicBezTo>
                    <a:cubicBezTo>
                      <a:pt x="81" y="195"/>
                      <a:pt x="81" y="195"/>
                      <a:pt x="81" y="195"/>
                    </a:cubicBezTo>
                    <a:cubicBezTo>
                      <a:pt x="82" y="196"/>
                      <a:pt x="82" y="197"/>
                      <a:pt x="83" y="198"/>
                    </a:cubicBezTo>
                    <a:cubicBezTo>
                      <a:pt x="83" y="198"/>
                      <a:pt x="83" y="198"/>
                      <a:pt x="83" y="198"/>
                    </a:cubicBezTo>
                    <a:cubicBezTo>
                      <a:pt x="83" y="199"/>
                      <a:pt x="84" y="200"/>
                      <a:pt x="84" y="201"/>
                    </a:cubicBezTo>
                    <a:cubicBezTo>
                      <a:pt x="85" y="202"/>
                      <a:pt x="85" y="202"/>
                      <a:pt x="85" y="202"/>
                    </a:cubicBezTo>
                    <a:cubicBezTo>
                      <a:pt x="85" y="203"/>
                      <a:pt x="85" y="204"/>
                      <a:pt x="86" y="205"/>
                    </a:cubicBezTo>
                    <a:cubicBezTo>
                      <a:pt x="87" y="209"/>
                      <a:pt x="87" y="216"/>
                      <a:pt x="81" y="224"/>
                    </a:cubicBezTo>
                    <a:cubicBezTo>
                      <a:pt x="68" y="243"/>
                      <a:pt x="57" y="250"/>
                      <a:pt x="47" y="257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36" y="264"/>
                      <a:pt x="24" y="272"/>
                      <a:pt x="23" y="276"/>
                    </a:cubicBezTo>
                    <a:cubicBezTo>
                      <a:pt x="23" y="278"/>
                      <a:pt x="22" y="279"/>
                      <a:pt x="22" y="280"/>
                    </a:cubicBezTo>
                    <a:cubicBezTo>
                      <a:pt x="21" y="283"/>
                      <a:pt x="21" y="283"/>
                      <a:pt x="22" y="286"/>
                    </a:cubicBezTo>
                    <a:cubicBezTo>
                      <a:pt x="22" y="286"/>
                      <a:pt x="23" y="286"/>
                      <a:pt x="23" y="287"/>
                    </a:cubicBezTo>
                    <a:cubicBezTo>
                      <a:pt x="23" y="287"/>
                      <a:pt x="23" y="287"/>
                      <a:pt x="23" y="287"/>
                    </a:cubicBezTo>
                    <a:cubicBezTo>
                      <a:pt x="24" y="288"/>
                      <a:pt x="24" y="288"/>
                      <a:pt x="24" y="288"/>
                    </a:cubicBezTo>
                    <a:cubicBezTo>
                      <a:pt x="25" y="288"/>
                      <a:pt x="25" y="288"/>
                      <a:pt x="25" y="288"/>
                    </a:cubicBezTo>
                    <a:cubicBezTo>
                      <a:pt x="25" y="288"/>
                      <a:pt x="25" y="288"/>
                      <a:pt x="26" y="289"/>
                    </a:cubicBezTo>
                    <a:cubicBezTo>
                      <a:pt x="26" y="289"/>
                      <a:pt x="26" y="289"/>
                      <a:pt x="26" y="289"/>
                    </a:cubicBezTo>
                    <a:cubicBezTo>
                      <a:pt x="26" y="289"/>
                      <a:pt x="27" y="289"/>
                      <a:pt x="27" y="290"/>
                    </a:cubicBezTo>
                    <a:cubicBezTo>
                      <a:pt x="27" y="290"/>
                      <a:pt x="27" y="290"/>
                      <a:pt x="27" y="290"/>
                    </a:cubicBezTo>
                    <a:cubicBezTo>
                      <a:pt x="28" y="290"/>
                      <a:pt x="29" y="290"/>
                      <a:pt x="30" y="291"/>
                    </a:cubicBezTo>
                    <a:cubicBezTo>
                      <a:pt x="31" y="291"/>
                      <a:pt x="31" y="291"/>
                      <a:pt x="31" y="291"/>
                    </a:cubicBezTo>
                    <a:cubicBezTo>
                      <a:pt x="32" y="291"/>
                      <a:pt x="32" y="291"/>
                      <a:pt x="32" y="291"/>
                    </a:cubicBezTo>
                    <a:cubicBezTo>
                      <a:pt x="32" y="291"/>
                      <a:pt x="33" y="291"/>
                      <a:pt x="33" y="291"/>
                    </a:cubicBezTo>
                    <a:cubicBezTo>
                      <a:pt x="33" y="291"/>
                      <a:pt x="33" y="291"/>
                      <a:pt x="33" y="291"/>
                    </a:cubicBezTo>
                    <a:cubicBezTo>
                      <a:pt x="35" y="292"/>
                      <a:pt x="35" y="292"/>
                      <a:pt x="35" y="292"/>
                    </a:cubicBezTo>
                    <a:cubicBezTo>
                      <a:pt x="36" y="294"/>
                      <a:pt x="36" y="294"/>
                      <a:pt x="36" y="294"/>
                    </a:cubicBezTo>
                    <a:cubicBezTo>
                      <a:pt x="38" y="297"/>
                      <a:pt x="39" y="306"/>
                      <a:pt x="34" y="316"/>
                    </a:cubicBezTo>
                    <a:cubicBezTo>
                      <a:pt x="33" y="317"/>
                      <a:pt x="32" y="318"/>
                      <a:pt x="32" y="320"/>
                    </a:cubicBezTo>
                    <a:cubicBezTo>
                      <a:pt x="27" y="331"/>
                      <a:pt x="20" y="357"/>
                      <a:pt x="17" y="371"/>
                    </a:cubicBezTo>
                    <a:cubicBezTo>
                      <a:pt x="16" y="377"/>
                      <a:pt x="14" y="383"/>
                      <a:pt x="12" y="388"/>
                    </a:cubicBezTo>
                    <a:cubicBezTo>
                      <a:pt x="9" y="397"/>
                      <a:pt x="6" y="405"/>
                      <a:pt x="4" y="410"/>
                    </a:cubicBezTo>
                    <a:cubicBezTo>
                      <a:pt x="3" y="412"/>
                      <a:pt x="3" y="412"/>
                      <a:pt x="3" y="412"/>
                    </a:cubicBezTo>
                    <a:cubicBezTo>
                      <a:pt x="3" y="412"/>
                      <a:pt x="3" y="413"/>
                      <a:pt x="3" y="413"/>
                    </a:cubicBezTo>
                    <a:cubicBezTo>
                      <a:pt x="3" y="414"/>
                      <a:pt x="3" y="414"/>
                      <a:pt x="3" y="414"/>
                    </a:cubicBezTo>
                    <a:cubicBezTo>
                      <a:pt x="2" y="414"/>
                      <a:pt x="2" y="415"/>
                      <a:pt x="2" y="415"/>
                    </a:cubicBezTo>
                    <a:cubicBezTo>
                      <a:pt x="2" y="416"/>
                      <a:pt x="2" y="416"/>
                      <a:pt x="2" y="416"/>
                    </a:cubicBezTo>
                    <a:cubicBezTo>
                      <a:pt x="2" y="417"/>
                      <a:pt x="2" y="417"/>
                      <a:pt x="2" y="418"/>
                    </a:cubicBezTo>
                    <a:cubicBezTo>
                      <a:pt x="2" y="419"/>
                      <a:pt x="2" y="419"/>
                      <a:pt x="2" y="419"/>
                    </a:cubicBezTo>
                    <a:cubicBezTo>
                      <a:pt x="1" y="420"/>
                      <a:pt x="1" y="420"/>
                      <a:pt x="1" y="421"/>
                    </a:cubicBezTo>
                    <a:cubicBezTo>
                      <a:pt x="1" y="422"/>
                      <a:pt x="1" y="422"/>
                      <a:pt x="1" y="422"/>
                    </a:cubicBezTo>
                    <a:cubicBezTo>
                      <a:pt x="1" y="423"/>
                      <a:pt x="1" y="423"/>
                      <a:pt x="1" y="424"/>
                    </a:cubicBezTo>
                    <a:cubicBezTo>
                      <a:pt x="1" y="425"/>
                      <a:pt x="1" y="425"/>
                      <a:pt x="1" y="425"/>
                    </a:cubicBezTo>
                    <a:cubicBezTo>
                      <a:pt x="1" y="426"/>
                      <a:pt x="0" y="427"/>
                      <a:pt x="0" y="428"/>
                    </a:cubicBezTo>
                    <a:cubicBezTo>
                      <a:pt x="0" y="429"/>
                      <a:pt x="0" y="429"/>
                      <a:pt x="0" y="429"/>
                    </a:cubicBezTo>
                    <a:cubicBezTo>
                      <a:pt x="0" y="429"/>
                      <a:pt x="0" y="430"/>
                      <a:pt x="0" y="430"/>
                    </a:cubicBezTo>
                    <a:cubicBezTo>
                      <a:pt x="4" y="433"/>
                      <a:pt x="11" y="436"/>
                      <a:pt x="16" y="436"/>
                    </a:cubicBezTo>
                    <a:cubicBezTo>
                      <a:pt x="16" y="436"/>
                      <a:pt x="16" y="436"/>
                      <a:pt x="16" y="436"/>
                    </a:cubicBezTo>
                    <a:cubicBezTo>
                      <a:pt x="17" y="436"/>
                      <a:pt x="18" y="436"/>
                      <a:pt x="19" y="435"/>
                    </a:cubicBezTo>
                    <a:cubicBezTo>
                      <a:pt x="21" y="434"/>
                      <a:pt x="23" y="434"/>
                      <a:pt x="25" y="434"/>
                    </a:cubicBezTo>
                    <a:cubicBezTo>
                      <a:pt x="31" y="434"/>
                      <a:pt x="34" y="437"/>
                      <a:pt x="36" y="439"/>
                    </a:cubicBezTo>
                    <a:cubicBezTo>
                      <a:pt x="37" y="439"/>
                      <a:pt x="37" y="439"/>
                      <a:pt x="37" y="439"/>
                    </a:cubicBezTo>
                    <a:cubicBezTo>
                      <a:pt x="38" y="440"/>
                      <a:pt x="39" y="441"/>
                      <a:pt x="44" y="444"/>
                    </a:cubicBezTo>
                    <a:cubicBezTo>
                      <a:pt x="49" y="448"/>
                      <a:pt x="56" y="452"/>
                      <a:pt x="64" y="457"/>
                    </a:cubicBezTo>
                    <a:cubicBezTo>
                      <a:pt x="66" y="458"/>
                      <a:pt x="68" y="459"/>
                      <a:pt x="69" y="460"/>
                    </a:cubicBezTo>
                    <a:cubicBezTo>
                      <a:pt x="74" y="463"/>
                      <a:pt x="76" y="464"/>
                      <a:pt x="82" y="466"/>
                    </a:cubicBezTo>
                    <a:cubicBezTo>
                      <a:pt x="86" y="468"/>
                      <a:pt x="92" y="469"/>
                      <a:pt x="101" y="471"/>
                    </a:cubicBezTo>
                    <a:cubicBezTo>
                      <a:pt x="106" y="473"/>
                      <a:pt x="109" y="473"/>
                      <a:pt x="112" y="473"/>
                    </a:cubicBezTo>
                    <a:cubicBezTo>
                      <a:pt x="111" y="472"/>
                      <a:pt x="111" y="470"/>
                      <a:pt x="112" y="468"/>
                    </a:cubicBezTo>
                    <a:cubicBezTo>
                      <a:pt x="113" y="466"/>
                      <a:pt x="114" y="465"/>
                      <a:pt x="115" y="464"/>
                    </a:cubicBezTo>
                    <a:cubicBezTo>
                      <a:pt x="116" y="464"/>
                      <a:pt x="116" y="464"/>
                      <a:pt x="117" y="464"/>
                    </a:cubicBezTo>
                    <a:cubicBezTo>
                      <a:pt x="118" y="463"/>
                      <a:pt x="119" y="463"/>
                      <a:pt x="120" y="463"/>
                    </a:cubicBezTo>
                    <a:cubicBezTo>
                      <a:pt x="121" y="463"/>
                      <a:pt x="122" y="463"/>
                      <a:pt x="122" y="463"/>
                    </a:cubicBezTo>
                    <a:cubicBezTo>
                      <a:pt x="127" y="464"/>
                      <a:pt x="130" y="467"/>
                      <a:pt x="134" y="471"/>
                    </a:cubicBezTo>
                    <a:cubicBezTo>
                      <a:pt x="136" y="473"/>
                      <a:pt x="139" y="475"/>
                      <a:pt x="142" y="477"/>
                    </a:cubicBezTo>
                    <a:cubicBezTo>
                      <a:pt x="143" y="478"/>
                      <a:pt x="145" y="479"/>
                      <a:pt x="146" y="480"/>
                    </a:cubicBezTo>
                    <a:cubicBezTo>
                      <a:pt x="148" y="482"/>
                      <a:pt x="149" y="484"/>
                      <a:pt x="149" y="486"/>
                    </a:cubicBezTo>
                    <a:cubicBezTo>
                      <a:pt x="150" y="486"/>
                      <a:pt x="150" y="487"/>
                      <a:pt x="150" y="487"/>
                    </a:cubicBezTo>
                    <a:cubicBezTo>
                      <a:pt x="151" y="488"/>
                      <a:pt x="151" y="489"/>
                      <a:pt x="151" y="490"/>
                    </a:cubicBezTo>
                    <a:cubicBezTo>
                      <a:pt x="152" y="490"/>
                      <a:pt x="152" y="489"/>
                      <a:pt x="153" y="489"/>
                    </a:cubicBezTo>
                    <a:cubicBezTo>
                      <a:pt x="159" y="486"/>
                      <a:pt x="163" y="487"/>
                      <a:pt x="169" y="488"/>
                    </a:cubicBezTo>
                    <a:cubicBezTo>
                      <a:pt x="171" y="488"/>
                      <a:pt x="175" y="489"/>
                      <a:pt x="181" y="490"/>
                    </a:cubicBezTo>
                    <a:cubicBezTo>
                      <a:pt x="188" y="490"/>
                      <a:pt x="193" y="490"/>
                      <a:pt x="199" y="489"/>
                    </a:cubicBezTo>
                    <a:cubicBezTo>
                      <a:pt x="204" y="489"/>
                      <a:pt x="210" y="488"/>
                      <a:pt x="220" y="488"/>
                    </a:cubicBezTo>
                    <a:cubicBezTo>
                      <a:pt x="238" y="488"/>
                      <a:pt x="260" y="494"/>
                      <a:pt x="269" y="497"/>
                    </a:cubicBezTo>
                    <a:cubicBezTo>
                      <a:pt x="280" y="444"/>
                      <a:pt x="296" y="362"/>
                      <a:pt x="297" y="347"/>
                    </a:cubicBezTo>
                    <a:cubicBezTo>
                      <a:pt x="296" y="347"/>
                      <a:pt x="296" y="347"/>
                      <a:pt x="296" y="347"/>
                    </a:cubicBezTo>
                    <a:cubicBezTo>
                      <a:pt x="293" y="346"/>
                      <a:pt x="285" y="345"/>
                      <a:pt x="273" y="344"/>
                    </a:cubicBezTo>
                    <a:cubicBezTo>
                      <a:pt x="269" y="344"/>
                      <a:pt x="265" y="344"/>
                      <a:pt x="260" y="344"/>
                    </a:cubicBezTo>
                    <a:cubicBezTo>
                      <a:pt x="254" y="344"/>
                      <a:pt x="251" y="345"/>
                      <a:pt x="247" y="346"/>
                    </a:cubicBezTo>
                    <a:cubicBezTo>
                      <a:pt x="245" y="347"/>
                      <a:pt x="242" y="348"/>
                      <a:pt x="239" y="349"/>
                    </a:cubicBezTo>
                    <a:cubicBezTo>
                      <a:pt x="237" y="349"/>
                      <a:pt x="235" y="350"/>
                      <a:pt x="234" y="350"/>
                    </a:cubicBezTo>
                    <a:cubicBezTo>
                      <a:pt x="233" y="350"/>
                      <a:pt x="232" y="349"/>
                      <a:pt x="232" y="349"/>
                    </a:cubicBezTo>
                    <a:cubicBezTo>
                      <a:pt x="230" y="349"/>
                      <a:pt x="229" y="348"/>
                      <a:pt x="228" y="347"/>
                    </a:cubicBezTo>
                    <a:cubicBezTo>
                      <a:pt x="227" y="346"/>
                      <a:pt x="225" y="344"/>
                      <a:pt x="223" y="342"/>
                    </a:cubicBezTo>
                    <a:cubicBezTo>
                      <a:pt x="222" y="342"/>
                      <a:pt x="221" y="341"/>
                      <a:pt x="219" y="340"/>
                    </a:cubicBezTo>
                    <a:cubicBezTo>
                      <a:pt x="209" y="334"/>
                      <a:pt x="206" y="321"/>
                      <a:pt x="206" y="307"/>
                    </a:cubicBezTo>
                    <a:cubicBezTo>
                      <a:pt x="206" y="304"/>
                      <a:pt x="206" y="300"/>
                      <a:pt x="206" y="297"/>
                    </a:cubicBezTo>
                    <a:cubicBezTo>
                      <a:pt x="206" y="292"/>
                      <a:pt x="206" y="287"/>
                      <a:pt x="206" y="282"/>
                    </a:cubicBezTo>
                    <a:cubicBezTo>
                      <a:pt x="205" y="267"/>
                      <a:pt x="205" y="267"/>
                      <a:pt x="199" y="263"/>
                    </a:cubicBezTo>
                    <a:cubicBezTo>
                      <a:pt x="197" y="262"/>
                      <a:pt x="194" y="260"/>
                      <a:pt x="191" y="257"/>
                    </a:cubicBezTo>
                    <a:cubicBezTo>
                      <a:pt x="186" y="254"/>
                      <a:pt x="183" y="252"/>
                      <a:pt x="182" y="252"/>
                    </a:cubicBezTo>
                    <a:cubicBezTo>
                      <a:pt x="181" y="252"/>
                      <a:pt x="181" y="252"/>
                      <a:pt x="181" y="252"/>
                    </a:cubicBezTo>
                    <a:cubicBezTo>
                      <a:pt x="179" y="253"/>
                      <a:pt x="176" y="253"/>
                      <a:pt x="172" y="251"/>
                    </a:cubicBezTo>
                    <a:cubicBezTo>
                      <a:pt x="171" y="250"/>
                      <a:pt x="170" y="250"/>
                      <a:pt x="170" y="249"/>
                    </a:cubicBezTo>
                    <a:cubicBezTo>
                      <a:pt x="167" y="248"/>
                      <a:pt x="165" y="246"/>
                      <a:pt x="164" y="242"/>
                    </a:cubicBezTo>
                    <a:cubicBezTo>
                      <a:pt x="163" y="239"/>
                      <a:pt x="164" y="237"/>
                      <a:pt x="165" y="234"/>
                    </a:cubicBezTo>
                    <a:cubicBezTo>
                      <a:pt x="166" y="232"/>
                      <a:pt x="167" y="231"/>
                      <a:pt x="168" y="229"/>
                    </a:cubicBezTo>
                    <a:cubicBezTo>
                      <a:pt x="169" y="228"/>
                      <a:pt x="170" y="226"/>
                      <a:pt x="170" y="224"/>
                    </a:cubicBezTo>
                    <a:cubicBezTo>
                      <a:pt x="173" y="218"/>
                      <a:pt x="174" y="217"/>
                      <a:pt x="177" y="216"/>
                    </a:cubicBezTo>
                    <a:cubicBezTo>
                      <a:pt x="179" y="215"/>
                      <a:pt x="181" y="214"/>
                      <a:pt x="184" y="211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9" y="214"/>
                      <a:pt x="189" y="214"/>
                      <a:pt x="189" y="214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88" y="208"/>
                      <a:pt x="188" y="208"/>
                      <a:pt x="188" y="208"/>
                    </a:cubicBezTo>
                    <a:cubicBezTo>
                      <a:pt x="192" y="205"/>
                      <a:pt x="197" y="202"/>
                      <a:pt x="202" y="198"/>
                    </a:cubicBezTo>
                    <a:cubicBezTo>
                      <a:pt x="205" y="197"/>
                      <a:pt x="205" y="197"/>
                      <a:pt x="205" y="197"/>
                    </a:cubicBezTo>
                    <a:cubicBezTo>
                      <a:pt x="206" y="196"/>
                      <a:pt x="207" y="195"/>
                      <a:pt x="208" y="195"/>
                    </a:cubicBezTo>
                    <a:cubicBezTo>
                      <a:pt x="205" y="195"/>
                      <a:pt x="201" y="195"/>
                      <a:pt x="196" y="194"/>
                    </a:cubicBezTo>
                    <a:cubicBezTo>
                      <a:pt x="194" y="194"/>
                      <a:pt x="193" y="194"/>
                      <a:pt x="191" y="194"/>
                    </a:cubicBezTo>
                    <a:cubicBezTo>
                      <a:pt x="179" y="192"/>
                      <a:pt x="175" y="191"/>
                      <a:pt x="173" y="187"/>
                    </a:cubicBezTo>
                    <a:cubicBezTo>
                      <a:pt x="171" y="184"/>
                      <a:pt x="172" y="181"/>
                      <a:pt x="173" y="178"/>
                    </a:cubicBezTo>
                    <a:cubicBezTo>
                      <a:pt x="174" y="175"/>
                      <a:pt x="175" y="171"/>
                      <a:pt x="173" y="164"/>
                    </a:cubicBezTo>
                    <a:cubicBezTo>
                      <a:pt x="172" y="158"/>
                      <a:pt x="171" y="156"/>
                      <a:pt x="170" y="156"/>
                    </a:cubicBezTo>
                    <a:cubicBezTo>
                      <a:pt x="170" y="156"/>
                      <a:pt x="170" y="156"/>
                      <a:pt x="170" y="156"/>
                    </a:cubicBezTo>
                    <a:cubicBezTo>
                      <a:pt x="167" y="155"/>
                      <a:pt x="162" y="153"/>
                      <a:pt x="155" y="145"/>
                    </a:cubicBezTo>
                    <a:cubicBezTo>
                      <a:pt x="152" y="141"/>
                      <a:pt x="150" y="139"/>
                      <a:pt x="148" y="137"/>
                    </a:cubicBezTo>
                    <a:cubicBezTo>
                      <a:pt x="144" y="133"/>
                      <a:pt x="144" y="132"/>
                      <a:pt x="142" y="129"/>
                    </a:cubicBezTo>
                    <a:cubicBezTo>
                      <a:pt x="142" y="128"/>
                      <a:pt x="141" y="125"/>
                      <a:pt x="139" y="121"/>
                    </a:cubicBezTo>
                    <a:cubicBezTo>
                      <a:pt x="137" y="115"/>
                      <a:pt x="135" y="111"/>
                      <a:pt x="136" y="107"/>
                    </a:cubicBezTo>
                    <a:cubicBezTo>
                      <a:pt x="137" y="103"/>
                      <a:pt x="140" y="101"/>
                      <a:pt x="141" y="100"/>
                    </a:cubicBezTo>
                    <a:cubicBezTo>
                      <a:pt x="143" y="99"/>
                      <a:pt x="145" y="98"/>
                      <a:pt x="146" y="96"/>
                    </a:cubicBezTo>
                    <a:cubicBezTo>
                      <a:pt x="148" y="93"/>
                      <a:pt x="148" y="93"/>
                      <a:pt x="146" y="88"/>
                    </a:cubicBezTo>
                    <a:cubicBezTo>
                      <a:pt x="145" y="84"/>
                      <a:pt x="142" y="78"/>
                      <a:pt x="140" y="69"/>
                    </a:cubicBezTo>
                    <a:cubicBezTo>
                      <a:pt x="134" y="49"/>
                      <a:pt x="149" y="23"/>
                      <a:pt x="158" y="11"/>
                    </a:cubicBezTo>
                    <a:cubicBezTo>
                      <a:pt x="146" y="8"/>
                      <a:pt x="133" y="4"/>
                      <a:pt x="121" y="0"/>
                    </a:cubicBezTo>
                    <a:lnTo>
                      <a:pt x="69" y="1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6">
                <a:extLst>
                  <a:ext uri="{FF2B5EF4-FFF2-40B4-BE49-F238E27FC236}">
                    <a16:creationId xmlns:a16="http://schemas.microsoft.com/office/drawing/2014/main" id="{1FCB9946-C8A2-473E-A015-D67767D74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97600" y="1757363"/>
                <a:ext cx="738188" cy="611188"/>
              </a:xfrm>
              <a:custGeom>
                <a:avLst/>
                <a:gdLst>
                  <a:gd name="T0" fmla="*/ 328 w 410"/>
                  <a:gd name="T1" fmla="*/ 319 h 339"/>
                  <a:gd name="T2" fmla="*/ 340 w 410"/>
                  <a:gd name="T3" fmla="*/ 286 h 339"/>
                  <a:gd name="T4" fmla="*/ 359 w 410"/>
                  <a:gd name="T5" fmla="*/ 222 h 339"/>
                  <a:gd name="T6" fmla="*/ 348 w 410"/>
                  <a:gd name="T7" fmla="*/ 204 h 339"/>
                  <a:gd name="T8" fmla="*/ 346 w 410"/>
                  <a:gd name="T9" fmla="*/ 188 h 339"/>
                  <a:gd name="T10" fmla="*/ 372 w 410"/>
                  <a:gd name="T11" fmla="*/ 162 h 339"/>
                  <a:gd name="T12" fmla="*/ 407 w 410"/>
                  <a:gd name="T13" fmla="*/ 129 h 339"/>
                  <a:gd name="T14" fmla="*/ 394 w 410"/>
                  <a:gd name="T15" fmla="*/ 105 h 339"/>
                  <a:gd name="T16" fmla="*/ 287 w 410"/>
                  <a:gd name="T17" fmla="*/ 82 h 339"/>
                  <a:gd name="T18" fmla="*/ 207 w 410"/>
                  <a:gd name="T19" fmla="*/ 62 h 339"/>
                  <a:gd name="T20" fmla="*/ 173 w 410"/>
                  <a:gd name="T21" fmla="*/ 53 h 339"/>
                  <a:gd name="T22" fmla="*/ 160 w 410"/>
                  <a:gd name="T23" fmla="*/ 52 h 339"/>
                  <a:gd name="T24" fmla="*/ 158 w 410"/>
                  <a:gd name="T25" fmla="*/ 51 h 339"/>
                  <a:gd name="T26" fmla="*/ 156 w 410"/>
                  <a:gd name="T27" fmla="*/ 51 h 339"/>
                  <a:gd name="T28" fmla="*/ 154 w 410"/>
                  <a:gd name="T29" fmla="*/ 50 h 339"/>
                  <a:gd name="T30" fmla="*/ 152 w 410"/>
                  <a:gd name="T31" fmla="*/ 49 h 339"/>
                  <a:gd name="T32" fmla="*/ 150 w 410"/>
                  <a:gd name="T33" fmla="*/ 48 h 339"/>
                  <a:gd name="T34" fmla="*/ 148 w 410"/>
                  <a:gd name="T35" fmla="*/ 46 h 339"/>
                  <a:gd name="T36" fmla="*/ 146 w 410"/>
                  <a:gd name="T37" fmla="*/ 45 h 339"/>
                  <a:gd name="T38" fmla="*/ 144 w 410"/>
                  <a:gd name="T39" fmla="*/ 43 h 339"/>
                  <a:gd name="T40" fmla="*/ 142 w 410"/>
                  <a:gd name="T41" fmla="*/ 41 h 339"/>
                  <a:gd name="T42" fmla="*/ 141 w 410"/>
                  <a:gd name="T43" fmla="*/ 39 h 339"/>
                  <a:gd name="T44" fmla="*/ 139 w 410"/>
                  <a:gd name="T45" fmla="*/ 37 h 339"/>
                  <a:gd name="T46" fmla="*/ 138 w 410"/>
                  <a:gd name="T47" fmla="*/ 34 h 339"/>
                  <a:gd name="T48" fmla="*/ 137 w 410"/>
                  <a:gd name="T49" fmla="*/ 31 h 339"/>
                  <a:gd name="T50" fmla="*/ 136 w 410"/>
                  <a:gd name="T51" fmla="*/ 28 h 339"/>
                  <a:gd name="T52" fmla="*/ 136 w 410"/>
                  <a:gd name="T53" fmla="*/ 25 h 339"/>
                  <a:gd name="T54" fmla="*/ 124 w 410"/>
                  <a:gd name="T55" fmla="*/ 3 h 339"/>
                  <a:gd name="T56" fmla="*/ 106 w 410"/>
                  <a:gd name="T57" fmla="*/ 2 h 339"/>
                  <a:gd name="T58" fmla="*/ 39 w 410"/>
                  <a:gd name="T59" fmla="*/ 145 h 339"/>
                  <a:gd name="T60" fmla="*/ 16 w 410"/>
                  <a:gd name="T61" fmla="*/ 169 h 339"/>
                  <a:gd name="T62" fmla="*/ 10 w 410"/>
                  <a:gd name="T63" fmla="*/ 187 h 339"/>
                  <a:gd name="T64" fmla="*/ 12 w 410"/>
                  <a:gd name="T65" fmla="*/ 200 h 339"/>
                  <a:gd name="T66" fmla="*/ 7 w 410"/>
                  <a:gd name="T67" fmla="*/ 207 h 339"/>
                  <a:gd name="T68" fmla="*/ 0 w 410"/>
                  <a:gd name="T69" fmla="*/ 237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10" h="339">
                    <a:moveTo>
                      <a:pt x="324" y="339"/>
                    </a:moveTo>
                    <a:cubicBezTo>
                      <a:pt x="325" y="333"/>
                      <a:pt x="326" y="323"/>
                      <a:pt x="328" y="319"/>
                    </a:cubicBezTo>
                    <a:cubicBezTo>
                      <a:pt x="329" y="317"/>
                      <a:pt x="329" y="317"/>
                      <a:pt x="329" y="317"/>
                    </a:cubicBezTo>
                    <a:cubicBezTo>
                      <a:pt x="331" y="311"/>
                      <a:pt x="336" y="298"/>
                      <a:pt x="340" y="286"/>
                    </a:cubicBezTo>
                    <a:cubicBezTo>
                      <a:pt x="340" y="284"/>
                      <a:pt x="340" y="282"/>
                      <a:pt x="341" y="281"/>
                    </a:cubicBezTo>
                    <a:cubicBezTo>
                      <a:pt x="344" y="265"/>
                      <a:pt x="353" y="232"/>
                      <a:pt x="359" y="222"/>
                    </a:cubicBezTo>
                    <a:cubicBezTo>
                      <a:pt x="361" y="218"/>
                      <a:pt x="361" y="215"/>
                      <a:pt x="361" y="213"/>
                    </a:cubicBezTo>
                    <a:cubicBezTo>
                      <a:pt x="358" y="212"/>
                      <a:pt x="351" y="210"/>
                      <a:pt x="348" y="204"/>
                    </a:cubicBezTo>
                    <a:cubicBezTo>
                      <a:pt x="347" y="203"/>
                      <a:pt x="347" y="203"/>
                      <a:pt x="346" y="202"/>
                    </a:cubicBezTo>
                    <a:cubicBezTo>
                      <a:pt x="343" y="196"/>
                      <a:pt x="345" y="192"/>
                      <a:pt x="346" y="188"/>
                    </a:cubicBezTo>
                    <a:cubicBezTo>
                      <a:pt x="346" y="187"/>
                      <a:pt x="347" y="186"/>
                      <a:pt x="347" y="185"/>
                    </a:cubicBezTo>
                    <a:cubicBezTo>
                      <a:pt x="349" y="177"/>
                      <a:pt x="357" y="171"/>
                      <a:pt x="372" y="162"/>
                    </a:cubicBezTo>
                    <a:cubicBezTo>
                      <a:pt x="375" y="160"/>
                      <a:pt x="375" y="160"/>
                      <a:pt x="375" y="160"/>
                    </a:cubicBezTo>
                    <a:cubicBezTo>
                      <a:pt x="385" y="153"/>
                      <a:pt x="395" y="147"/>
                      <a:pt x="407" y="129"/>
                    </a:cubicBezTo>
                    <a:cubicBezTo>
                      <a:pt x="410" y="124"/>
                      <a:pt x="410" y="121"/>
                      <a:pt x="410" y="120"/>
                    </a:cubicBezTo>
                    <a:cubicBezTo>
                      <a:pt x="408" y="113"/>
                      <a:pt x="398" y="107"/>
                      <a:pt x="394" y="105"/>
                    </a:cubicBezTo>
                    <a:cubicBezTo>
                      <a:pt x="390" y="104"/>
                      <a:pt x="328" y="86"/>
                      <a:pt x="291" y="83"/>
                    </a:cubicBezTo>
                    <a:cubicBezTo>
                      <a:pt x="289" y="82"/>
                      <a:pt x="288" y="82"/>
                      <a:pt x="287" y="82"/>
                    </a:cubicBezTo>
                    <a:cubicBezTo>
                      <a:pt x="284" y="82"/>
                      <a:pt x="282" y="82"/>
                      <a:pt x="280" y="82"/>
                    </a:cubicBezTo>
                    <a:cubicBezTo>
                      <a:pt x="244" y="82"/>
                      <a:pt x="228" y="78"/>
                      <a:pt x="207" y="62"/>
                    </a:cubicBezTo>
                    <a:cubicBezTo>
                      <a:pt x="197" y="54"/>
                      <a:pt x="187" y="53"/>
                      <a:pt x="179" y="53"/>
                    </a:cubicBezTo>
                    <a:cubicBezTo>
                      <a:pt x="177" y="53"/>
                      <a:pt x="175" y="53"/>
                      <a:pt x="173" y="53"/>
                    </a:cubicBezTo>
                    <a:cubicBezTo>
                      <a:pt x="171" y="53"/>
                      <a:pt x="169" y="53"/>
                      <a:pt x="168" y="53"/>
                    </a:cubicBezTo>
                    <a:cubicBezTo>
                      <a:pt x="164" y="53"/>
                      <a:pt x="162" y="53"/>
                      <a:pt x="160" y="52"/>
                    </a:cubicBezTo>
                    <a:cubicBezTo>
                      <a:pt x="160" y="52"/>
                      <a:pt x="159" y="52"/>
                      <a:pt x="159" y="52"/>
                    </a:cubicBezTo>
                    <a:cubicBezTo>
                      <a:pt x="158" y="51"/>
                      <a:pt x="158" y="51"/>
                      <a:pt x="158" y="51"/>
                    </a:cubicBezTo>
                    <a:cubicBezTo>
                      <a:pt x="158" y="51"/>
                      <a:pt x="157" y="51"/>
                      <a:pt x="157" y="51"/>
                    </a:cubicBezTo>
                    <a:cubicBezTo>
                      <a:pt x="156" y="51"/>
                      <a:pt x="156" y="51"/>
                      <a:pt x="156" y="51"/>
                    </a:cubicBezTo>
                    <a:cubicBezTo>
                      <a:pt x="156" y="51"/>
                      <a:pt x="156" y="50"/>
                      <a:pt x="155" y="50"/>
                    </a:cubicBezTo>
                    <a:cubicBezTo>
                      <a:pt x="154" y="50"/>
                      <a:pt x="154" y="50"/>
                      <a:pt x="154" y="50"/>
                    </a:cubicBezTo>
                    <a:cubicBezTo>
                      <a:pt x="154" y="50"/>
                      <a:pt x="154" y="49"/>
                      <a:pt x="153" y="49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49"/>
                      <a:pt x="152" y="48"/>
                      <a:pt x="151" y="48"/>
                    </a:cubicBezTo>
                    <a:cubicBezTo>
                      <a:pt x="150" y="48"/>
                      <a:pt x="150" y="48"/>
                      <a:pt x="150" y="48"/>
                    </a:cubicBezTo>
                    <a:cubicBezTo>
                      <a:pt x="150" y="47"/>
                      <a:pt x="150" y="47"/>
                      <a:pt x="149" y="47"/>
                    </a:cubicBezTo>
                    <a:cubicBezTo>
                      <a:pt x="148" y="46"/>
                      <a:pt x="148" y="46"/>
                      <a:pt x="148" y="46"/>
                    </a:cubicBezTo>
                    <a:cubicBezTo>
                      <a:pt x="148" y="46"/>
                      <a:pt x="147" y="46"/>
                      <a:pt x="147" y="45"/>
                    </a:cubicBezTo>
                    <a:cubicBezTo>
                      <a:pt x="146" y="45"/>
                      <a:pt x="146" y="45"/>
                      <a:pt x="146" y="45"/>
                    </a:cubicBezTo>
                    <a:cubicBezTo>
                      <a:pt x="145" y="44"/>
                      <a:pt x="145" y="44"/>
                      <a:pt x="145" y="44"/>
                    </a:cubicBezTo>
                    <a:cubicBezTo>
                      <a:pt x="144" y="43"/>
                      <a:pt x="144" y="43"/>
                      <a:pt x="144" y="43"/>
                    </a:cubicBezTo>
                    <a:cubicBezTo>
                      <a:pt x="143" y="42"/>
                      <a:pt x="143" y="42"/>
                      <a:pt x="143" y="42"/>
                    </a:cubicBezTo>
                    <a:cubicBezTo>
                      <a:pt x="142" y="41"/>
                      <a:pt x="142" y="41"/>
                      <a:pt x="142" y="41"/>
                    </a:cubicBezTo>
                    <a:cubicBezTo>
                      <a:pt x="142" y="41"/>
                      <a:pt x="142" y="40"/>
                      <a:pt x="141" y="40"/>
                    </a:cubicBezTo>
                    <a:cubicBezTo>
                      <a:pt x="141" y="40"/>
                      <a:pt x="141" y="39"/>
                      <a:pt x="141" y="39"/>
                    </a:cubicBezTo>
                    <a:cubicBezTo>
                      <a:pt x="140" y="39"/>
                      <a:pt x="140" y="38"/>
                      <a:pt x="140" y="38"/>
                    </a:cubicBezTo>
                    <a:cubicBezTo>
                      <a:pt x="140" y="37"/>
                      <a:pt x="139" y="37"/>
                      <a:pt x="139" y="37"/>
                    </a:cubicBezTo>
                    <a:cubicBezTo>
                      <a:pt x="139" y="36"/>
                      <a:pt x="139" y="36"/>
                      <a:pt x="138" y="35"/>
                    </a:cubicBezTo>
                    <a:cubicBezTo>
                      <a:pt x="138" y="35"/>
                      <a:pt x="138" y="34"/>
                      <a:pt x="138" y="34"/>
                    </a:cubicBezTo>
                    <a:cubicBezTo>
                      <a:pt x="138" y="34"/>
                      <a:pt x="138" y="33"/>
                      <a:pt x="137" y="33"/>
                    </a:cubicBezTo>
                    <a:cubicBezTo>
                      <a:pt x="137" y="32"/>
                      <a:pt x="137" y="32"/>
                      <a:pt x="137" y="31"/>
                    </a:cubicBezTo>
                    <a:cubicBezTo>
                      <a:pt x="137" y="31"/>
                      <a:pt x="137" y="30"/>
                      <a:pt x="137" y="30"/>
                    </a:cubicBezTo>
                    <a:cubicBezTo>
                      <a:pt x="137" y="29"/>
                      <a:pt x="136" y="29"/>
                      <a:pt x="136" y="28"/>
                    </a:cubicBezTo>
                    <a:cubicBezTo>
                      <a:pt x="136" y="28"/>
                      <a:pt x="136" y="27"/>
                      <a:pt x="136" y="26"/>
                    </a:cubicBezTo>
                    <a:cubicBezTo>
                      <a:pt x="136" y="26"/>
                      <a:pt x="136" y="25"/>
                      <a:pt x="136" y="25"/>
                    </a:cubicBezTo>
                    <a:cubicBezTo>
                      <a:pt x="136" y="24"/>
                      <a:pt x="136" y="24"/>
                      <a:pt x="136" y="24"/>
                    </a:cubicBezTo>
                    <a:cubicBezTo>
                      <a:pt x="132" y="15"/>
                      <a:pt x="127" y="5"/>
                      <a:pt x="124" y="3"/>
                    </a:cubicBezTo>
                    <a:cubicBezTo>
                      <a:pt x="121" y="1"/>
                      <a:pt x="116" y="0"/>
                      <a:pt x="112" y="0"/>
                    </a:cubicBezTo>
                    <a:cubicBezTo>
                      <a:pt x="108" y="0"/>
                      <a:pt x="106" y="1"/>
                      <a:pt x="106" y="2"/>
                    </a:cubicBezTo>
                    <a:cubicBezTo>
                      <a:pt x="103" y="6"/>
                      <a:pt x="89" y="39"/>
                      <a:pt x="83" y="60"/>
                    </a:cubicBezTo>
                    <a:cubicBezTo>
                      <a:pt x="76" y="83"/>
                      <a:pt x="57" y="120"/>
                      <a:pt x="39" y="145"/>
                    </a:cubicBezTo>
                    <a:cubicBezTo>
                      <a:pt x="28" y="159"/>
                      <a:pt x="27" y="160"/>
                      <a:pt x="24" y="161"/>
                    </a:cubicBezTo>
                    <a:cubicBezTo>
                      <a:pt x="24" y="161"/>
                      <a:pt x="22" y="162"/>
                      <a:pt x="16" y="169"/>
                    </a:cubicBezTo>
                    <a:cubicBezTo>
                      <a:pt x="14" y="171"/>
                      <a:pt x="12" y="173"/>
                      <a:pt x="11" y="175"/>
                    </a:cubicBezTo>
                    <a:cubicBezTo>
                      <a:pt x="12" y="178"/>
                      <a:pt x="11" y="182"/>
                      <a:pt x="10" y="187"/>
                    </a:cubicBezTo>
                    <a:cubicBezTo>
                      <a:pt x="8" y="195"/>
                      <a:pt x="9" y="197"/>
                      <a:pt x="9" y="198"/>
                    </a:cubicBezTo>
                    <a:cubicBezTo>
                      <a:pt x="12" y="200"/>
                      <a:pt x="12" y="200"/>
                      <a:pt x="12" y="200"/>
                    </a:cubicBezTo>
                    <a:cubicBezTo>
                      <a:pt x="10" y="207"/>
                      <a:pt x="10" y="207"/>
                      <a:pt x="10" y="207"/>
                    </a:cubicBezTo>
                    <a:cubicBezTo>
                      <a:pt x="7" y="207"/>
                      <a:pt x="7" y="207"/>
                      <a:pt x="7" y="207"/>
                    </a:cubicBezTo>
                    <a:cubicBezTo>
                      <a:pt x="6" y="207"/>
                      <a:pt x="6" y="207"/>
                      <a:pt x="6" y="207"/>
                    </a:cubicBezTo>
                    <a:cubicBezTo>
                      <a:pt x="4" y="211"/>
                      <a:pt x="2" y="223"/>
                      <a:pt x="0" y="237"/>
                    </a:cubicBezTo>
                    <a:lnTo>
                      <a:pt x="324" y="3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7">
                <a:extLst>
                  <a:ext uri="{FF2B5EF4-FFF2-40B4-BE49-F238E27FC236}">
                    <a16:creationId xmlns:a16="http://schemas.microsoft.com/office/drawing/2014/main" id="{C2BFCAE7-4074-4ED6-A592-F4558864D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4450" y="1474788"/>
                <a:ext cx="601663" cy="452438"/>
              </a:xfrm>
              <a:custGeom>
                <a:avLst/>
                <a:gdLst>
                  <a:gd name="T0" fmla="*/ 35 w 334"/>
                  <a:gd name="T1" fmla="*/ 177 h 251"/>
                  <a:gd name="T2" fmla="*/ 35 w 334"/>
                  <a:gd name="T3" fmla="*/ 180 h 251"/>
                  <a:gd name="T4" fmla="*/ 42 w 334"/>
                  <a:gd name="T5" fmla="*/ 194 h 251"/>
                  <a:gd name="T6" fmla="*/ 53 w 334"/>
                  <a:gd name="T7" fmla="*/ 199 h 251"/>
                  <a:gd name="T8" fmla="*/ 58 w 334"/>
                  <a:gd name="T9" fmla="*/ 200 h 251"/>
                  <a:gd name="T10" fmla="*/ 63 w 334"/>
                  <a:gd name="T11" fmla="*/ 200 h 251"/>
                  <a:gd name="T12" fmla="*/ 69 w 334"/>
                  <a:gd name="T13" fmla="*/ 200 h 251"/>
                  <a:gd name="T14" fmla="*/ 101 w 334"/>
                  <a:gd name="T15" fmla="*/ 210 h 251"/>
                  <a:gd name="T16" fmla="*/ 170 w 334"/>
                  <a:gd name="T17" fmla="*/ 229 h 251"/>
                  <a:gd name="T18" fmla="*/ 283 w 334"/>
                  <a:gd name="T19" fmla="*/ 251 h 251"/>
                  <a:gd name="T20" fmla="*/ 334 w 334"/>
                  <a:gd name="T21" fmla="*/ 67 h 251"/>
                  <a:gd name="T22" fmla="*/ 113 w 334"/>
                  <a:gd name="T23" fmla="*/ 0 h 251"/>
                  <a:gd name="T24" fmla="*/ 98 w 334"/>
                  <a:gd name="T25" fmla="*/ 43 h 251"/>
                  <a:gd name="T26" fmla="*/ 97 w 334"/>
                  <a:gd name="T27" fmla="*/ 45 h 251"/>
                  <a:gd name="T28" fmla="*/ 103 w 334"/>
                  <a:gd name="T29" fmla="*/ 51 h 251"/>
                  <a:gd name="T30" fmla="*/ 101 w 334"/>
                  <a:gd name="T31" fmla="*/ 64 h 251"/>
                  <a:gd name="T32" fmla="*/ 91 w 334"/>
                  <a:gd name="T33" fmla="*/ 85 h 251"/>
                  <a:gd name="T34" fmla="*/ 74 w 334"/>
                  <a:gd name="T35" fmla="*/ 105 h 251"/>
                  <a:gd name="T36" fmla="*/ 68 w 334"/>
                  <a:gd name="T37" fmla="*/ 104 h 251"/>
                  <a:gd name="T38" fmla="*/ 59 w 334"/>
                  <a:gd name="T39" fmla="*/ 102 h 251"/>
                  <a:gd name="T40" fmla="*/ 48 w 334"/>
                  <a:gd name="T41" fmla="*/ 98 h 251"/>
                  <a:gd name="T42" fmla="*/ 51 w 334"/>
                  <a:gd name="T43" fmla="*/ 91 h 251"/>
                  <a:gd name="T44" fmla="*/ 52 w 334"/>
                  <a:gd name="T45" fmla="*/ 91 h 251"/>
                  <a:gd name="T46" fmla="*/ 54 w 334"/>
                  <a:gd name="T47" fmla="*/ 79 h 251"/>
                  <a:gd name="T48" fmla="*/ 59 w 334"/>
                  <a:gd name="T49" fmla="*/ 66 h 251"/>
                  <a:gd name="T50" fmla="*/ 66 w 334"/>
                  <a:gd name="T51" fmla="*/ 53 h 251"/>
                  <a:gd name="T52" fmla="*/ 70 w 334"/>
                  <a:gd name="T53" fmla="*/ 55 h 251"/>
                  <a:gd name="T54" fmla="*/ 79 w 334"/>
                  <a:gd name="T55" fmla="*/ 42 h 251"/>
                  <a:gd name="T56" fmla="*/ 76 w 334"/>
                  <a:gd name="T57" fmla="*/ 39 h 251"/>
                  <a:gd name="T58" fmla="*/ 65 w 334"/>
                  <a:gd name="T59" fmla="*/ 36 h 251"/>
                  <a:gd name="T60" fmla="*/ 34 w 334"/>
                  <a:gd name="T61" fmla="*/ 27 h 251"/>
                  <a:gd name="T62" fmla="*/ 18 w 334"/>
                  <a:gd name="T63" fmla="*/ 13 h 251"/>
                  <a:gd name="T64" fmla="*/ 13 w 334"/>
                  <a:gd name="T65" fmla="*/ 5 h 251"/>
                  <a:gd name="T66" fmla="*/ 13 w 334"/>
                  <a:gd name="T67" fmla="*/ 21 h 251"/>
                  <a:gd name="T68" fmla="*/ 13 w 334"/>
                  <a:gd name="T69" fmla="*/ 29 h 251"/>
                  <a:gd name="T70" fmla="*/ 14 w 334"/>
                  <a:gd name="T71" fmla="*/ 39 h 251"/>
                  <a:gd name="T72" fmla="*/ 13 w 334"/>
                  <a:gd name="T73" fmla="*/ 64 h 251"/>
                  <a:gd name="T74" fmla="*/ 12 w 334"/>
                  <a:gd name="T75" fmla="*/ 77 h 251"/>
                  <a:gd name="T76" fmla="*/ 13 w 334"/>
                  <a:gd name="T77" fmla="*/ 86 h 251"/>
                  <a:gd name="T78" fmla="*/ 14 w 334"/>
                  <a:gd name="T79" fmla="*/ 95 h 251"/>
                  <a:gd name="T80" fmla="*/ 16 w 334"/>
                  <a:gd name="T81" fmla="*/ 106 h 251"/>
                  <a:gd name="T82" fmla="*/ 15 w 334"/>
                  <a:gd name="T83" fmla="*/ 117 h 251"/>
                  <a:gd name="T84" fmla="*/ 10 w 334"/>
                  <a:gd name="T85" fmla="*/ 120 h 251"/>
                  <a:gd name="T86" fmla="*/ 5 w 334"/>
                  <a:gd name="T87" fmla="*/ 118 h 251"/>
                  <a:gd name="T88" fmla="*/ 1 w 334"/>
                  <a:gd name="T89" fmla="*/ 118 h 251"/>
                  <a:gd name="T90" fmla="*/ 1 w 334"/>
                  <a:gd name="T91" fmla="*/ 118 h 251"/>
                  <a:gd name="T92" fmla="*/ 2 w 334"/>
                  <a:gd name="T93" fmla="*/ 129 h 251"/>
                  <a:gd name="T94" fmla="*/ 23 w 334"/>
                  <a:gd name="T95" fmla="*/ 141 h 251"/>
                  <a:gd name="T96" fmla="*/ 35 w 334"/>
                  <a:gd name="T97" fmla="*/ 177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34" h="251">
                    <a:moveTo>
                      <a:pt x="35" y="177"/>
                    </a:moveTo>
                    <a:cubicBezTo>
                      <a:pt x="35" y="178"/>
                      <a:pt x="35" y="179"/>
                      <a:pt x="35" y="180"/>
                    </a:cubicBezTo>
                    <a:cubicBezTo>
                      <a:pt x="34" y="187"/>
                      <a:pt x="37" y="191"/>
                      <a:pt x="42" y="194"/>
                    </a:cubicBezTo>
                    <a:cubicBezTo>
                      <a:pt x="45" y="196"/>
                      <a:pt x="49" y="198"/>
                      <a:pt x="53" y="199"/>
                    </a:cubicBezTo>
                    <a:cubicBezTo>
                      <a:pt x="54" y="200"/>
                      <a:pt x="56" y="200"/>
                      <a:pt x="58" y="200"/>
                    </a:cubicBezTo>
                    <a:cubicBezTo>
                      <a:pt x="59" y="200"/>
                      <a:pt x="61" y="200"/>
                      <a:pt x="63" y="200"/>
                    </a:cubicBezTo>
                    <a:cubicBezTo>
                      <a:pt x="65" y="200"/>
                      <a:pt x="67" y="200"/>
                      <a:pt x="69" y="200"/>
                    </a:cubicBezTo>
                    <a:cubicBezTo>
                      <a:pt x="78" y="200"/>
                      <a:pt x="89" y="201"/>
                      <a:pt x="101" y="210"/>
                    </a:cubicBezTo>
                    <a:cubicBezTo>
                      <a:pt x="121" y="225"/>
                      <a:pt x="135" y="229"/>
                      <a:pt x="170" y="229"/>
                    </a:cubicBezTo>
                    <a:cubicBezTo>
                      <a:pt x="201" y="229"/>
                      <a:pt x="266" y="247"/>
                      <a:pt x="283" y="251"/>
                    </a:cubicBezTo>
                    <a:cubicBezTo>
                      <a:pt x="334" y="67"/>
                      <a:pt x="334" y="67"/>
                      <a:pt x="334" y="67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12" y="9"/>
                      <a:pt x="108" y="28"/>
                      <a:pt x="98" y="43"/>
                    </a:cubicBezTo>
                    <a:cubicBezTo>
                      <a:pt x="98" y="44"/>
                      <a:pt x="97" y="44"/>
                      <a:pt x="97" y="45"/>
                    </a:cubicBezTo>
                    <a:cubicBezTo>
                      <a:pt x="101" y="46"/>
                      <a:pt x="102" y="49"/>
                      <a:pt x="103" y="51"/>
                    </a:cubicBezTo>
                    <a:cubicBezTo>
                      <a:pt x="105" y="58"/>
                      <a:pt x="103" y="61"/>
                      <a:pt x="101" y="64"/>
                    </a:cubicBezTo>
                    <a:cubicBezTo>
                      <a:pt x="99" y="67"/>
                      <a:pt x="95" y="73"/>
                      <a:pt x="91" y="85"/>
                    </a:cubicBezTo>
                    <a:cubicBezTo>
                      <a:pt x="86" y="97"/>
                      <a:pt x="82" y="105"/>
                      <a:pt x="74" y="105"/>
                    </a:cubicBezTo>
                    <a:cubicBezTo>
                      <a:pt x="72" y="105"/>
                      <a:pt x="70" y="104"/>
                      <a:pt x="68" y="104"/>
                    </a:cubicBezTo>
                    <a:cubicBezTo>
                      <a:pt x="65" y="103"/>
                      <a:pt x="62" y="102"/>
                      <a:pt x="59" y="102"/>
                    </a:cubicBezTo>
                    <a:cubicBezTo>
                      <a:pt x="50" y="102"/>
                      <a:pt x="48" y="102"/>
                      <a:pt x="48" y="98"/>
                    </a:cubicBezTo>
                    <a:cubicBezTo>
                      <a:pt x="47" y="96"/>
                      <a:pt x="48" y="93"/>
                      <a:pt x="51" y="91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0" y="86"/>
                      <a:pt x="52" y="83"/>
                      <a:pt x="54" y="79"/>
                    </a:cubicBezTo>
                    <a:cubicBezTo>
                      <a:pt x="55" y="76"/>
                      <a:pt x="57" y="73"/>
                      <a:pt x="59" y="66"/>
                    </a:cubicBezTo>
                    <a:cubicBezTo>
                      <a:pt x="61" y="59"/>
                      <a:pt x="62" y="53"/>
                      <a:pt x="66" y="53"/>
                    </a:cubicBezTo>
                    <a:cubicBezTo>
                      <a:pt x="68" y="53"/>
                      <a:pt x="69" y="54"/>
                      <a:pt x="70" y="55"/>
                    </a:cubicBezTo>
                    <a:cubicBezTo>
                      <a:pt x="73" y="52"/>
                      <a:pt x="78" y="45"/>
                      <a:pt x="79" y="42"/>
                    </a:cubicBezTo>
                    <a:cubicBezTo>
                      <a:pt x="79" y="41"/>
                      <a:pt x="78" y="40"/>
                      <a:pt x="76" y="39"/>
                    </a:cubicBezTo>
                    <a:cubicBezTo>
                      <a:pt x="75" y="38"/>
                      <a:pt x="69" y="37"/>
                      <a:pt x="65" y="36"/>
                    </a:cubicBezTo>
                    <a:cubicBezTo>
                      <a:pt x="56" y="34"/>
                      <a:pt x="45" y="32"/>
                      <a:pt x="34" y="27"/>
                    </a:cubicBezTo>
                    <a:cubicBezTo>
                      <a:pt x="23" y="21"/>
                      <a:pt x="21" y="18"/>
                      <a:pt x="18" y="13"/>
                    </a:cubicBezTo>
                    <a:cubicBezTo>
                      <a:pt x="17" y="11"/>
                      <a:pt x="16" y="9"/>
                      <a:pt x="13" y="5"/>
                    </a:cubicBezTo>
                    <a:cubicBezTo>
                      <a:pt x="13" y="9"/>
                      <a:pt x="13" y="17"/>
                      <a:pt x="13" y="21"/>
                    </a:cubicBezTo>
                    <a:cubicBezTo>
                      <a:pt x="13" y="24"/>
                      <a:pt x="13" y="27"/>
                      <a:pt x="13" y="29"/>
                    </a:cubicBezTo>
                    <a:cubicBezTo>
                      <a:pt x="13" y="33"/>
                      <a:pt x="13" y="36"/>
                      <a:pt x="14" y="39"/>
                    </a:cubicBezTo>
                    <a:cubicBezTo>
                      <a:pt x="14" y="44"/>
                      <a:pt x="15" y="49"/>
                      <a:pt x="13" y="64"/>
                    </a:cubicBezTo>
                    <a:cubicBezTo>
                      <a:pt x="11" y="75"/>
                      <a:pt x="12" y="76"/>
                      <a:pt x="12" y="77"/>
                    </a:cubicBezTo>
                    <a:cubicBezTo>
                      <a:pt x="12" y="78"/>
                      <a:pt x="13" y="81"/>
                      <a:pt x="13" y="86"/>
                    </a:cubicBezTo>
                    <a:cubicBezTo>
                      <a:pt x="13" y="93"/>
                      <a:pt x="14" y="94"/>
                      <a:pt x="14" y="95"/>
                    </a:cubicBezTo>
                    <a:cubicBezTo>
                      <a:pt x="15" y="97"/>
                      <a:pt x="16" y="99"/>
                      <a:pt x="16" y="106"/>
                    </a:cubicBezTo>
                    <a:cubicBezTo>
                      <a:pt x="17" y="109"/>
                      <a:pt x="17" y="114"/>
                      <a:pt x="15" y="117"/>
                    </a:cubicBezTo>
                    <a:cubicBezTo>
                      <a:pt x="14" y="118"/>
                      <a:pt x="13" y="120"/>
                      <a:pt x="10" y="120"/>
                    </a:cubicBezTo>
                    <a:cubicBezTo>
                      <a:pt x="8" y="120"/>
                      <a:pt x="7" y="119"/>
                      <a:pt x="5" y="118"/>
                    </a:cubicBezTo>
                    <a:cubicBezTo>
                      <a:pt x="4" y="118"/>
                      <a:pt x="2" y="118"/>
                      <a:pt x="1" y="118"/>
                    </a:cubicBezTo>
                    <a:cubicBezTo>
                      <a:pt x="1" y="118"/>
                      <a:pt x="1" y="118"/>
                      <a:pt x="1" y="118"/>
                    </a:cubicBezTo>
                    <a:cubicBezTo>
                      <a:pt x="0" y="119"/>
                      <a:pt x="1" y="124"/>
                      <a:pt x="2" y="129"/>
                    </a:cubicBezTo>
                    <a:cubicBezTo>
                      <a:pt x="5" y="131"/>
                      <a:pt x="13" y="135"/>
                      <a:pt x="23" y="141"/>
                    </a:cubicBezTo>
                    <a:cubicBezTo>
                      <a:pt x="39" y="150"/>
                      <a:pt x="40" y="157"/>
                      <a:pt x="35" y="17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8">
                <a:extLst>
                  <a:ext uri="{FF2B5EF4-FFF2-40B4-BE49-F238E27FC236}">
                    <a16:creationId xmlns:a16="http://schemas.microsoft.com/office/drawing/2014/main" id="{81510C15-1CE1-4B09-B097-44645DCA6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3288" y="3355975"/>
                <a:ext cx="468313" cy="374650"/>
              </a:xfrm>
              <a:custGeom>
                <a:avLst/>
                <a:gdLst>
                  <a:gd name="T0" fmla="*/ 257 w 260"/>
                  <a:gd name="T1" fmla="*/ 55 h 208"/>
                  <a:gd name="T2" fmla="*/ 253 w 260"/>
                  <a:gd name="T3" fmla="*/ 53 h 208"/>
                  <a:gd name="T4" fmla="*/ 250 w 260"/>
                  <a:gd name="T5" fmla="*/ 50 h 208"/>
                  <a:gd name="T6" fmla="*/ 241 w 260"/>
                  <a:gd name="T7" fmla="*/ 46 h 208"/>
                  <a:gd name="T8" fmla="*/ 230 w 260"/>
                  <a:gd name="T9" fmla="*/ 41 h 208"/>
                  <a:gd name="T10" fmla="*/ 224 w 260"/>
                  <a:gd name="T11" fmla="*/ 39 h 208"/>
                  <a:gd name="T12" fmla="*/ 205 w 260"/>
                  <a:gd name="T13" fmla="*/ 16 h 208"/>
                  <a:gd name="T14" fmla="*/ 196 w 260"/>
                  <a:gd name="T15" fmla="*/ 12 h 208"/>
                  <a:gd name="T16" fmla="*/ 177 w 260"/>
                  <a:gd name="T17" fmla="*/ 14 h 208"/>
                  <a:gd name="T18" fmla="*/ 154 w 260"/>
                  <a:gd name="T19" fmla="*/ 19 h 208"/>
                  <a:gd name="T20" fmla="*/ 132 w 260"/>
                  <a:gd name="T21" fmla="*/ 8 h 208"/>
                  <a:gd name="T22" fmla="*/ 124 w 260"/>
                  <a:gd name="T23" fmla="*/ 2 h 208"/>
                  <a:gd name="T24" fmla="*/ 117 w 260"/>
                  <a:gd name="T25" fmla="*/ 1 h 208"/>
                  <a:gd name="T26" fmla="*/ 61 w 260"/>
                  <a:gd name="T27" fmla="*/ 1 h 208"/>
                  <a:gd name="T28" fmla="*/ 47 w 260"/>
                  <a:gd name="T29" fmla="*/ 12 h 208"/>
                  <a:gd name="T30" fmla="*/ 33 w 260"/>
                  <a:gd name="T31" fmla="*/ 26 h 208"/>
                  <a:gd name="T32" fmla="*/ 20 w 260"/>
                  <a:gd name="T33" fmla="*/ 33 h 208"/>
                  <a:gd name="T34" fmla="*/ 10 w 260"/>
                  <a:gd name="T35" fmla="*/ 35 h 208"/>
                  <a:gd name="T36" fmla="*/ 6 w 260"/>
                  <a:gd name="T37" fmla="*/ 36 h 208"/>
                  <a:gd name="T38" fmla="*/ 0 w 260"/>
                  <a:gd name="T39" fmla="*/ 37 h 208"/>
                  <a:gd name="T40" fmla="*/ 1 w 260"/>
                  <a:gd name="T41" fmla="*/ 39 h 208"/>
                  <a:gd name="T42" fmla="*/ 2 w 260"/>
                  <a:gd name="T43" fmla="*/ 41 h 208"/>
                  <a:gd name="T44" fmla="*/ 4 w 260"/>
                  <a:gd name="T45" fmla="*/ 43 h 208"/>
                  <a:gd name="T46" fmla="*/ 6 w 260"/>
                  <a:gd name="T47" fmla="*/ 45 h 208"/>
                  <a:gd name="T48" fmla="*/ 8 w 260"/>
                  <a:gd name="T49" fmla="*/ 46 h 208"/>
                  <a:gd name="T50" fmla="*/ 12 w 260"/>
                  <a:gd name="T51" fmla="*/ 48 h 208"/>
                  <a:gd name="T52" fmla="*/ 42 w 260"/>
                  <a:gd name="T53" fmla="*/ 62 h 208"/>
                  <a:gd name="T54" fmla="*/ 51 w 260"/>
                  <a:gd name="T55" fmla="*/ 87 h 208"/>
                  <a:gd name="T56" fmla="*/ 82 w 260"/>
                  <a:gd name="T57" fmla="*/ 104 h 208"/>
                  <a:gd name="T58" fmla="*/ 103 w 260"/>
                  <a:gd name="T59" fmla="*/ 128 h 208"/>
                  <a:gd name="T60" fmla="*/ 118 w 260"/>
                  <a:gd name="T61" fmla="*/ 149 h 208"/>
                  <a:gd name="T62" fmla="*/ 138 w 260"/>
                  <a:gd name="T63" fmla="*/ 169 h 208"/>
                  <a:gd name="T64" fmla="*/ 150 w 260"/>
                  <a:gd name="T65" fmla="*/ 203 h 208"/>
                  <a:gd name="T66" fmla="*/ 150 w 260"/>
                  <a:gd name="T67" fmla="*/ 206 h 208"/>
                  <a:gd name="T68" fmla="*/ 151 w 260"/>
                  <a:gd name="T69" fmla="*/ 207 h 208"/>
                  <a:gd name="T70" fmla="*/ 151 w 260"/>
                  <a:gd name="T71" fmla="*/ 208 h 208"/>
                  <a:gd name="T72" fmla="*/ 154 w 260"/>
                  <a:gd name="T73" fmla="*/ 192 h 208"/>
                  <a:gd name="T74" fmla="*/ 165 w 260"/>
                  <a:gd name="T75" fmla="*/ 163 h 208"/>
                  <a:gd name="T76" fmla="*/ 182 w 260"/>
                  <a:gd name="T77" fmla="*/ 170 h 208"/>
                  <a:gd name="T78" fmla="*/ 189 w 260"/>
                  <a:gd name="T79" fmla="*/ 152 h 208"/>
                  <a:gd name="T80" fmla="*/ 196 w 260"/>
                  <a:gd name="T81" fmla="*/ 140 h 208"/>
                  <a:gd name="T82" fmla="*/ 204 w 260"/>
                  <a:gd name="T83" fmla="*/ 142 h 208"/>
                  <a:gd name="T84" fmla="*/ 229 w 260"/>
                  <a:gd name="T85" fmla="*/ 132 h 208"/>
                  <a:gd name="T86" fmla="*/ 231 w 260"/>
                  <a:gd name="T87" fmla="*/ 98 h 208"/>
                  <a:gd name="T88" fmla="*/ 260 w 260"/>
                  <a:gd name="T89" fmla="*/ 5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60" h="208">
                    <a:moveTo>
                      <a:pt x="260" y="57"/>
                    </a:moveTo>
                    <a:cubicBezTo>
                      <a:pt x="259" y="56"/>
                      <a:pt x="258" y="56"/>
                      <a:pt x="257" y="55"/>
                    </a:cubicBezTo>
                    <a:cubicBezTo>
                      <a:pt x="256" y="55"/>
                      <a:pt x="256" y="55"/>
                      <a:pt x="256" y="55"/>
                    </a:cubicBezTo>
                    <a:cubicBezTo>
                      <a:pt x="255" y="54"/>
                      <a:pt x="254" y="53"/>
                      <a:pt x="253" y="53"/>
                    </a:cubicBezTo>
                    <a:cubicBezTo>
                      <a:pt x="253" y="53"/>
                      <a:pt x="253" y="53"/>
                      <a:pt x="253" y="53"/>
                    </a:cubicBezTo>
                    <a:cubicBezTo>
                      <a:pt x="252" y="52"/>
                      <a:pt x="251" y="51"/>
                      <a:pt x="250" y="50"/>
                    </a:cubicBezTo>
                    <a:cubicBezTo>
                      <a:pt x="249" y="50"/>
                      <a:pt x="249" y="50"/>
                      <a:pt x="249" y="50"/>
                    </a:cubicBezTo>
                    <a:cubicBezTo>
                      <a:pt x="246" y="48"/>
                      <a:pt x="244" y="47"/>
                      <a:pt x="241" y="46"/>
                    </a:cubicBezTo>
                    <a:cubicBezTo>
                      <a:pt x="240" y="45"/>
                      <a:pt x="240" y="45"/>
                      <a:pt x="240" y="45"/>
                    </a:cubicBezTo>
                    <a:cubicBezTo>
                      <a:pt x="237" y="44"/>
                      <a:pt x="234" y="42"/>
                      <a:pt x="230" y="41"/>
                    </a:cubicBezTo>
                    <a:cubicBezTo>
                      <a:pt x="230" y="41"/>
                      <a:pt x="230" y="41"/>
                      <a:pt x="229" y="41"/>
                    </a:cubicBezTo>
                    <a:cubicBezTo>
                      <a:pt x="228" y="40"/>
                      <a:pt x="226" y="40"/>
                      <a:pt x="224" y="39"/>
                    </a:cubicBezTo>
                    <a:cubicBezTo>
                      <a:pt x="212" y="36"/>
                      <a:pt x="209" y="34"/>
                      <a:pt x="208" y="25"/>
                    </a:cubicBezTo>
                    <a:cubicBezTo>
                      <a:pt x="208" y="23"/>
                      <a:pt x="208" y="20"/>
                      <a:pt x="205" y="16"/>
                    </a:cubicBezTo>
                    <a:cubicBezTo>
                      <a:pt x="202" y="11"/>
                      <a:pt x="200" y="11"/>
                      <a:pt x="200" y="11"/>
                    </a:cubicBezTo>
                    <a:cubicBezTo>
                      <a:pt x="199" y="11"/>
                      <a:pt x="198" y="11"/>
                      <a:pt x="196" y="12"/>
                    </a:cubicBezTo>
                    <a:cubicBezTo>
                      <a:pt x="194" y="13"/>
                      <a:pt x="190" y="14"/>
                      <a:pt x="185" y="13"/>
                    </a:cubicBezTo>
                    <a:cubicBezTo>
                      <a:pt x="181" y="12"/>
                      <a:pt x="180" y="13"/>
                      <a:pt x="177" y="14"/>
                    </a:cubicBezTo>
                    <a:cubicBezTo>
                      <a:pt x="174" y="15"/>
                      <a:pt x="170" y="17"/>
                      <a:pt x="162" y="18"/>
                    </a:cubicBezTo>
                    <a:cubicBezTo>
                      <a:pt x="159" y="18"/>
                      <a:pt x="156" y="19"/>
                      <a:pt x="154" y="19"/>
                    </a:cubicBezTo>
                    <a:cubicBezTo>
                      <a:pt x="151" y="20"/>
                      <a:pt x="149" y="20"/>
                      <a:pt x="147" y="20"/>
                    </a:cubicBezTo>
                    <a:cubicBezTo>
                      <a:pt x="141" y="20"/>
                      <a:pt x="138" y="16"/>
                      <a:pt x="132" y="8"/>
                    </a:cubicBezTo>
                    <a:cubicBezTo>
                      <a:pt x="127" y="2"/>
                      <a:pt x="126" y="2"/>
                      <a:pt x="125" y="2"/>
                    </a:cubicBezTo>
                    <a:cubicBezTo>
                      <a:pt x="125" y="2"/>
                      <a:pt x="125" y="2"/>
                      <a:pt x="124" y="2"/>
                    </a:cubicBezTo>
                    <a:cubicBezTo>
                      <a:pt x="123" y="2"/>
                      <a:pt x="122" y="2"/>
                      <a:pt x="121" y="2"/>
                    </a:cubicBezTo>
                    <a:cubicBezTo>
                      <a:pt x="120" y="2"/>
                      <a:pt x="118" y="2"/>
                      <a:pt x="117" y="1"/>
                    </a:cubicBezTo>
                    <a:cubicBezTo>
                      <a:pt x="114" y="0"/>
                      <a:pt x="107" y="0"/>
                      <a:pt x="96" y="0"/>
                    </a:cubicBezTo>
                    <a:cubicBezTo>
                      <a:pt x="85" y="0"/>
                      <a:pt x="72" y="0"/>
                      <a:pt x="61" y="1"/>
                    </a:cubicBezTo>
                    <a:cubicBezTo>
                      <a:pt x="56" y="2"/>
                      <a:pt x="53" y="2"/>
                      <a:pt x="52" y="3"/>
                    </a:cubicBezTo>
                    <a:cubicBezTo>
                      <a:pt x="52" y="6"/>
                      <a:pt x="51" y="9"/>
                      <a:pt x="47" y="12"/>
                    </a:cubicBezTo>
                    <a:cubicBezTo>
                      <a:pt x="42" y="16"/>
                      <a:pt x="41" y="18"/>
                      <a:pt x="40" y="19"/>
                    </a:cubicBezTo>
                    <a:cubicBezTo>
                      <a:pt x="39" y="20"/>
                      <a:pt x="37" y="22"/>
                      <a:pt x="33" y="26"/>
                    </a:cubicBezTo>
                    <a:cubicBezTo>
                      <a:pt x="31" y="27"/>
                      <a:pt x="30" y="28"/>
                      <a:pt x="29" y="29"/>
                    </a:cubicBezTo>
                    <a:cubicBezTo>
                      <a:pt x="25" y="32"/>
                      <a:pt x="25" y="33"/>
                      <a:pt x="20" y="33"/>
                    </a:cubicBezTo>
                    <a:cubicBezTo>
                      <a:pt x="19" y="34"/>
                      <a:pt x="17" y="34"/>
                      <a:pt x="15" y="35"/>
                    </a:cubicBezTo>
                    <a:cubicBezTo>
                      <a:pt x="13" y="35"/>
                      <a:pt x="12" y="35"/>
                      <a:pt x="10" y="35"/>
                    </a:cubicBezTo>
                    <a:cubicBezTo>
                      <a:pt x="9" y="36"/>
                      <a:pt x="8" y="36"/>
                      <a:pt x="7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4" y="36"/>
                      <a:pt x="2" y="36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1" y="38"/>
                      <a:pt x="1" y="39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2" y="40"/>
                      <a:pt x="2" y="40"/>
                      <a:pt x="2" y="41"/>
                    </a:cubicBezTo>
                    <a:cubicBezTo>
                      <a:pt x="2" y="41"/>
                      <a:pt x="2" y="41"/>
                      <a:pt x="2" y="41"/>
                    </a:cubicBezTo>
                    <a:cubicBezTo>
                      <a:pt x="3" y="42"/>
                      <a:pt x="3" y="42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5" y="44"/>
                      <a:pt x="5" y="44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7" y="45"/>
                      <a:pt x="8" y="46"/>
                      <a:pt x="8" y="46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10" y="47"/>
                      <a:pt x="11" y="48"/>
                      <a:pt x="12" y="48"/>
                    </a:cubicBezTo>
                    <a:cubicBezTo>
                      <a:pt x="17" y="51"/>
                      <a:pt x="21" y="51"/>
                      <a:pt x="25" y="51"/>
                    </a:cubicBezTo>
                    <a:cubicBezTo>
                      <a:pt x="32" y="52"/>
                      <a:pt x="38" y="52"/>
                      <a:pt x="42" y="62"/>
                    </a:cubicBezTo>
                    <a:cubicBezTo>
                      <a:pt x="44" y="67"/>
                      <a:pt x="46" y="72"/>
                      <a:pt x="47" y="76"/>
                    </a:cubicBezTo>
                    <a:cubicBezTo>
                      <a:pt x="48" y="81"/>
                      <a:pt x="49" y="85"/>
                      <a:pt x="51" y="87"/>
                    </a:cubicBezTo>
                    <a:cubicBezTo>
                      <a:pt x="53" y="90"/>
                      <a:pt x="66" y="96"/>
                      <a:pt x="72" y="99"/>
                    </a:cubicBezTo>
                    <a:cubicBezTo>
                      <a:pt x="77" y="102"/>
                      <a:pt x="80" y="103"/>
                      <a:pt x="82" y="104"/>
                    </a:cubicBezTo>
                    <a:cubicBezTo>
                      <a:pt x="82" y="105"/>
                      <a:pt x="82" y="105"/>
                      <a:pt x="82" y="105"/>
                    </a:cubicBezTo>
                    <a:cubicBezTo>
                      <a:pt x="86" y="108"/>
                      <a:pt x="97" y="116"/>
                      <a:pt x="103" y="128"/>
                    </a:cubicBezTo>
                    <a:cubicBezTo>
                      <a:pt x="105" y="131"/>
                      <a:pt x="105" y="133"/>
                      <a:pt x="106" y="134"/>
                    </a:cubicBezTo>
                    <a:cubicBezTo>
                      <a:pt x="108" y="139"/>
                      <a:pt x="108" y="140"/>
                      <a:pt x="118" y="149"/>
                    </a:cubicBezTo>
                    <a:cubicBezTo>
                      <a:pt x="122" y="153"/>
                      <a:pt x="125" y="154"/>
                      <a:pt x="127" y="154"/>
                    </a:cubicBezTo>
                    <a:cubicBezTo>
                      <a:pt x="131" y="156"/>
                      <a:pt x="134" y="158"/>
                      <a:pt x="138" y="169"/>
                    </a:cubicBezTo>
                    <a:cubicBezTo>
                      <a:pt x="145" y="186"/>
                      <a:pt x="145" y="187"/>
                      <a:pt x="149" y="201"/>
                    </a:cubicBezTo>
                    <a:cubicBezTo>
                      <a:pt x="149" y="202"/>
                      <a:pt x="149" y="203"/>
                      <a:pt x="150" y="203"/>
                    </a:cubicBezTo>
                    <a:cubicBezTo>
                      <a:pt x="150" y="204"/>
                      <a:pt x="150" y="204"/>
                      <a:pt x="150" y="204"/>
                    </a:cubicBezTo>
                    <a:cubicBezTo>
                      <a:pt x="150" y="205"/>
                      <a:pt x="150" y="205"/>
                      <a:pt x="150" y="206"/>
                    </a:cubicBezTo>
                    <a:cubicBezTo>
                      <a:pt x="150" y="206"/>
                      <a:pt x="150" y="206"/>
                      <a:pt x="150" y="206"/>
                    </a:cubicBezTo>
                    <a:cubicBezTo>
                      <a:pt x="151" y="207"/>
                      <a:pt x="151" y="207"/>
                      <a:pt x="151" y="207"/>
                    </a:cubicBezTo>
                    <a:cubicBezTo>
                      <a:pt x="151" y="208"/>
                      <a:pt x="151" y="208"/>
                      <a:pt x="151" y="208"/>
                    </a:cubicBezTo>
                    <a:cubicBezTo>
                      <a:pt x="151" y="208"/>
                      <a:pt x="151" y="208"/>
                      <a:pt x="151" y="208"/>
                    </a:cubicBezTo>
                    <a:cubicBezTo>
                      <a:pt x="153" y="201"/>
                      <a:pt x="154" y="195"/>
                      <a:pt x="154" y="193"/>
                    </a:cubicBezTo>
                    <a:cubicBezTo>
                      <a:pt x="154" y="192"/>
                      <a:pt x="154" y="192"/>
                      <a:pt x="154" y="192"/>
                    </a:cubicBezTo>
                    <a:cubicBezTo>
                      <a:pt x="154" y="185"/>
                      <a:pt x="153" y="173"/>
                      <a:pt x="158" y="166"/>
                    </a:cubicBezTo>
                    <a:cubicBezTo>
                      <a:pt x="160" y="164"/>
                      <a:pt x="162" y="163"/>
                      <a:pt x="165" y="163"/>
                    </a:cubicBezTo>
                    <a:cubicBezTo>
                      <a:pt x="169" y="163"/>
                      <a:pt x="172" y="165"/>
                      <a:pt x="176" y="167"/>
                    </a:cubicBezTo>
                    <a:cubicBezTo>
                      <a:pt x="178" y="168"/>
                      <a:pt x="180" y="169"/>
                      <a:pt x="182" y="170"/>
                    </a:cubicBezTo>
                    <a:cubicBezTo>
                      <a:pt x="182" y="170"/>
                      <a:pt x="182" y="170"/>
                      <a:pt x="182" y="170"/>
                    </a:cubicBezTo>
                    <a:cubicBezTo>
                      <a:pt x="185" y="170"/>
                      <a:pt x="188" y="157"/>
                      <a:pt x="189" y="152"/>
                    </a:cubicBezTo>
                    <a:cubicBezTo>
                      <a:pt x="190" y="150"/>
                      <a:pt x="190" y="150"/>
                      <a:pt x="190" y="150"/>
                    </a:cubicBezTo>
                    <a:cubicBezTo>
                      <a:pt x="191" y="145"/>
                      <a:pt x="192" y="140"/>
                      <a:pt x="196" y="140"/>
                    </a:cubicBezTo>
                    <a:cubicBezTo>
                      <a:pt x="198" y="140"/>
                      <a:pt x="199" y="140"/>
                      <a:pt x="200" y="141"/>
                    </a:cubicBezTo>
                    <a:cubicBezTo>
                      <a:pt x="201" y="142"/>
                      <a:pt x="202" y="142"/>
                      <a:pt x="204" y="142"/>
                    </a:cubicBezTo>
                    <a:cubicBezTo>
                      <a:pt x="210" y="142"/>
                      <a:pt x="216" y="139"/>
                      <a:pt x="222" y="136"/>
                    </a:cubicBezTo>
                    <a:cubicBezTo>
                      <a:pt x="224" y="134"/>
                      <a:pt x="227" y="133"/>
                      <a:pt x="229" y="132"/>
                    </a:cubicBezTo>
                    <a:cubicBezTo>
                      <a:pt x="232" y="130"/>
                      <a:pt x="233" y="130"/>
                      <a:pt x="232" y="115"/>
                    </a:cubicBezTo>
                    <a:cubicBezTo>
                      <a:pt x="231" y="111"/>
                      <a:pt x="231" y="105"/>
                      <a:pt x="231" y="98"/>
                    </a:cubicBezTo>
                    <a:cubicBezTo>
                      <a:pt x="231" y="75"/>
                      <a:pt x="249" y="63"/>
                      <a:pt x="259" y="57"/>
                    </a:cubicBezTo>
                    <a:lnTo>
                      <a:pt x="260" y="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9">
                <a:extLst>
                  <a:ext uri="{FF2B5EF4-FFF2-40B4-BE49-F238E27FC236}">
                    <a16:creationId xmlns:a16="http://schemas.microsoft.com/office/drawing/2014/main" id="{ACE59BF9-CDC1-48C7-8C94-4AC1385F9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80563" y="3419475"/>
                <a:ext cx="477838" cy="503238"/>
              </a:xfrm>
              <a:custGeom>
                <a:avLst/>
                <a:gdLst>
                  <a:gd name="T0" fmla="*/ 266 w 266"/>
                  <a:gd name="T1" fmla="*/ 185 h 280"/>
                  <a:gd name="T2" fmla="*/ 259 w 266"/>
                  <a:gd name="T3" fmla="*/ 169 h 280"/>
                  <a:gd name="T4" fmla="*/ 243 w 266"/>
                  <a:gd name="T5" fmla="*/ 130 h 280"/>
                  <a:gd name="T6" fmla="*/ 217 w 266"/>
                  <a:gd name="T7" fmla="*/ 104 h 280"/>
                  <a:gd name="T8" fmla="*/ 196 w 266"/>
                  <a:gd name="T9" fmla="*/ 79 h 280"/>
                  <a:gd name="T10" fmla="*/ 187 w 266"/>
                  <a:gd name="T11" fmla="*/ 74 h 280"/>
                  <a:gd name="T12" fmla="*/ 157 w 266"/>
                  <a:gd name="T13" fmla="*/ 45 h 280"/>
                  <a:gd name="T14" fmla="*/ 143 w 266"/>
                  <a:gd name="T15" fmla="*/ 27 h 280"/>
                  <a:gd name="T16" fmla="*/ 109 w 266"/>
                  <a:gd name="T17" fmla="*/ 3 h 280"/>
                  <a:gd name="T18" fmla="*/ 104 w 266"/>
                  <a:gd name="T19" fmla="*/ 0 h 280"/>
                  <a:gd name="T20" fmla="*/ 89 w 266"/>
                  <a:gd name="T21" fmla="*/ 1 h 280"/>
                  <a:gd name="T22" fmla="*/ 73 w 266"/>
                  <a:gd name="T23" fmla="*/ 1 h 280"/>
                  <a:gd name="T24" fmla="*/ 72 w 266"/>
                  <a:gd name="T25" fmla="*/ 1 h 280"/>
                  <a:gd name="T26" fmla="*/ 70 w 266"/>
                  <a:gd name="T27" fmla="*/ 4 h 280"/>
                  <a:gd name="T28" fmla="*/ 68 w 266"/>
                  <a:gd name="T29" fmla="*/ 6 h 280"/>
                  <a:gd name="T30" fmla="*/ 66 w 266"/>
                  <a:gd name="T31" fmla="*/ 7 h 280"/>
                  <a:gd name="T32" fmla="*/ 64 w 266"/>
                  <a:gd name="T33" fmla="*/ 8 h 280"/>
                  <a:gd name="T34" fmla="*/ 61 w 266"/>
                  <a:gd name="T35" fmla="*/ 9 h 280"/>
                  <a:gd name="T36" fmla="*/ 59 w 266"/>
                  <a:gd name="T37" fmla="*/ 9 h 280"/>
                  <a:gd name="T38" fmla="*/ 56 w 266"/>
                  <a:gd name="T39" fmla="*/ 9 h 280"/>
                  <a:gd name="T40" fmla="*/ 54 w 266"/>
                  <a:gd name="T41" fmla="*/ 9 h 280"/>
                  <a:gd name="T42" fmla="*/ 51 w 266"/>
                  <a:gd name="T43" fmla="*/ 9 h 280"/>
                  <a:gd name="T44" fmla="*/ 15 w 266"/>
                  <a:gd name="T45" fmla="*/ 50 h 280"/>
                  <a:gd name="T46" fmla="*/ 21 w 266"/>
                  <a:gd name="T47" fmla="*/ 83 h 280"/>
                  <a:gd name="T48" fmla="*/ 28 w 266"/>
                  <a:gd name="T49" fmla="*/ 113 h 280"/>
                  <a:gd name="T50" fmla="*/ 49 w 266"/>
                  <a:gd name="T51" fmla="*/ 155 h 280"/>
                  <a:gd name="T52" fmla="*/ 54 w 266"/>
                  <a:gd name="T53" fmla="*/ 177 h 280"/>
                  <a:gd name="T54" fmla="*/ 39 w 266"/>
                  <a:gd name="T55" fmla="*/ 229 h 280"/>
                  <a:gd name="T56" fmla="*/ 65 w 266"/>
                  <a:gd name="T57" fmla="*/ 262 h 280"/>
                  <a:gd name="T58" fmla="*/ 75 w 266"/>
                  <a:gd name="T59" fmla="*/ 275 h 280"/>
                  <a:gd name="T60" fmla="*/ 93 w 266"/>
                  <a:gd name="T61" fmla="*/ 278 h 280"/>
                  <a:gd name="T62" fmla="*/ 106 w 266"/>
                  <a:gd name="T63" fmla="*/ 279 h 280"/>
                  <a:gd name="T64" fmla="*/ 113 w 266"/>
                  <a:gd name="T65" fmla="*/ 279 h 280"/>
                  <a:gd name="T66" fmla="*/ 120 w 266"/>
                  <a:gd name="T67" fmla="*/ 276 h 280"/>
                  <a:gd name="T68" fmla="*/ 152 w 266"/>
                  <a:gd name="T69" fmla="*/ 265 h 280"/>
                  <a:gd name="T70" fmla="*/ 177 w 266"/>
                  <a:gd name="T71" fmla="*/ 275 h 280"/>
                  <a:gd name="T72" fmla="*/ 195 w 266"/>
                  <a:gd name="T73" fmla="*/ 279 h 280"/>
                  <a:gd name="T74" fmla="*/ 214 w 266"/>
                  <a:gd name="T75" fmla="*/ 267 h 280"/>
                  <a:gd name="T76" fmla="*/ 226 w 266"/>
                  <a:gd name="T77" fmla="*/ 256 h 280"/>
                  <a:gd name="T78" fmla="*/ 238 w 266"/>
                  <a:gd name="T79" fmla="*/ 248 h 280"/>
                  <a:gd name="T80" fmla="*/ 251 w 266"/>
                  <a:gd name="T81" fmla="*/ 252 h 280"/>
                  <a:gd name="T82" fmla="*/ 255 w 266"/>
                  <a:gd name="T83" fmla="*/ 231 h 280"/>
                  <a:gd name="T84" fmla="*/ 261 w 266"/>
                  <a:gd name="T85" fmla="*/ 206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6" h="280">
                    <a:moveTo>
                      <a:pt x="266" y="185"/>
                    </a:moveTo>
                    <a:cubicBezTo>
                      <a:pt x="266" y="185"/>
                      <a:pt x="266" y="185"/>
                      <a:pt x="266" y="185"/>
                    </a:cubicBezTo>
                    <a:cubicBezTo>
                      <a:pt x="265" y="184"/>
                      <a:pt x="265" y="184"/>
                      <a:pt x="265" y="184"/>
                    </a:cubicBezTo>
                    <a:cubicBezTo>
                      <a:pt x="263" y="181"/>
                      <a:pt x="261" y="177"/>
                      <a:pt x="259" y="169"/>
                    </a:cubicBezTo>
                    <a:cubicBezTo>
                      <a:pt x="255" y="155"/>
                      <a:pt x="255" y="155"/>
                      <a:pt x="249" y="138"/>
                    </a:cubicBezTo>
                    <a:cubicBezTo>
                      <a:pt x="246" y="130"/>
                      <a:pt x="245" y="130"/>
                      <a:pt x="243" y="130"/>
                    </a:cubicBezTo>
                    <a:cubicBezTo>
                      <a:pt x="240" y="129"/>
                      <a:pt x="236" y="128"/>
                      <a:pt x="230" y="122"/>
                    </a:cubicBezTo>
                    <a:cubicBezTo>
                      <a:pt x="221" y="112"/>
                      <a:pt x="220" y="111"/>
                      <a:pt x="217" y="104"/>
                    </a:cubicBezTo>
                    <a:cubicBezTo>
                      <a:pt x="216" y="103"/>
                      <a:pt x="215" y="101"/>
                      <a:pt x="214" y="99"/>
                    </a:cubicBezTo>
                    <a:cubicBezTo>
                      <a:pt x="209" y="89"/>
                      <a:pt x="199" y="82"/>
                      <a:pt x="196" y="79"/>
                    </a:cubicBezTo>
                    <a:cubicBezTo>
                      <a:pt x="195" y="78"/>
                      <a:pt x="195" y="78"/>
                      <a:pt x="195" y="78"/>
                    </a:cubicBezTo>
                    <a:cubicBezTo>
                      <a:pt x="194" y="78"/>
                      <a:pt x="191" y="76"/>
                      <a:pt x="187" y="74"/>
                    </a:cubicBezTo>
                    <a:cubicBezTo>
                      <a:pt x="176" y="68"/>
                      <a:pt x="166" y="63"/>
                      <a:pt x="163" y="59"/>
                    </a:cubicBezTo>
                    <a:cubicBezTo>
                      <a:pt x="160" y="55"/>
                      <a:pt x="159" y="50"/>
                      <a:pt x="157" y="45"/>
                    </a:cubicBezTo>
                    <a:cubicBezTo>
                      <a:pt x="156" y="41"/>
                      <a:pt x="155" y="37"/>
                      <a:pt x="153" y="32"/>
                    </a:cubicBezTo>
                    <a:cubicBezTo>
                      <a:pt x="151" y="28"/>
                      <a:pt x="149" y="27"/>
                      <a:pt x="143" y="27"/>
                    </a:cubicBezTo>
                    <a:cubicBezTo>
                      <a:pt x="139" y="27"/>
                      <a:pt x="133" y="26"/>
                      <a:pt x="127" y="23"/>
                    </a:cubicBezTo>
                    <a:cubicBezTo>
                      <a:pt x="115" y="17"/>
                      <a:pt x="111" y="9"/>
                      <a:pt x="109" y="3"/>
                    </a:cubicBezTo>
                    <a:cubicBezTo>
                      <a:pt x="108" y="2"/>
                      <a:pt x="108" y="0"/>
                      <a:pt x="107" y="0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102" y="1"/>
                      <a:pt x="99" y="2"/>
                      <a:pt x="94" y="2"/>
                    </a:cubicBezTo>
                    <a:cubicBezTo>
                      <a:pt x="93" y="2"/>
                      <a:pt x="91" y="2"/>
                      <a:pt x="89" y="1"/>
                    </a:cubicBezTo>
                    <a:cubicBezTo>
                      <a:pt x="88" y="1"/>
                      <a:pt x="87" y="1"/>
                      <a:pt x="86" y="1"/>
                    </a:cubicBezTo>
                    <a:cubicBezTo>
                      <a:pt x="80" y="0"/>
                      <a:pt x="75" y="1"/>
                      <a:pt x="73" y="1"/>
                    </a:cubicBezTo>
                    <a:cubicBezTo>
                      <a:pt x="73" y="1"/>
                      <a:pt x="73" y="1"/>
                      <a:pt x="73" y="1"/>
                    </a:cubicBezTo>
                    <a:cubicBezTo>
                      <a:pt x="72" y="1"/>
                      <a:pt x="72" y="1"/>
                      <a:pt x="72" y="1"/>
                    </a:cubicBezTo>
                    <a:cubicBezTo>
                      <a:pt x="72" y="2"/>
                      <a:pt x="72" y="2"/>
                      <a:pt x="71" y="3"/>
                    </a:cubicBezTo>
                    <a:cubicBezTo>
                      <a:pt x="71" y="3"/>
                      <a:pt x="71" y="3"/>
                      <a:pt x="70" y="4"/>
                    </a:cubicBezTo>
                    <a:cubicBezTo>
                      <a:pt x="70" y="4"/>
                      <a:pt x="70" y="4"/>
                      <a:pt x="70" y="4"/>
                    </a:cubicBezTo>
                    <a:cubicBezTo>
                      <a:pt x="69" y="5"/>
                      <a:pt x="69" y="5"/>
                      <a:pt x="68" y="6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7" y="6"/>
                      <a:pt x="67" y="7"/>
                      <a:pt x="66" y="7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5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3" y="8"/>
                      <a:pt x="62" y="9"/>
                      <a:pt x="61" y="9"/>
                    </a:cubicBezTo>
                    <a:cubicBezTo>
                      <a:pt x="61" y="9"/>
                      <a:pt x="61" y="9"/>
                      <a:pt x="61" y="9"/>
                    </a:cubicBezTo>
                    <a:cubicBezTo>
                      <a:pt x="60" y="9"/>
                      <a:pt x="60" y="9"/>
                      <a:pt x="59" y="9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9"/>
                      <a:pt x="57" y="9"/>
                      <a:pt x="56" y="9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5" y="9"/>
                      <a:pt x="55" y="9"/>
                      <a:pt x="54" y="9"/>
                    </a:cubicBezTo>
                    <a:cubicBezTo>
                      <a:pt x="53" y="9"/>
                      <a:pt x="52" y="9"/>
                      <a:pt x="52" y="9"/>
                    </a:cubicBezTo>
                    <a:cubicBezTo>
                      <a:pt x="51" y="9"/>
                      <a:pt x="51" y="9"/>
                      <a:pt x="51" y="9"/>
                    </a:cubicBezTo>
                    <a:cubicBezTo>
                      <a:pt x="39" y="9"/>
                      <a:pt x="13" y="11"/>
                      <a:pt x="0" y="12"/>
                    </a:cubicBezTo>
                    <a:cubicBezTo>
                      <a:pt x="5" y="22"/>
                      <a:pt x="13" y="41"/>
                      <a:pt x="15" y="50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8" y="61"/>
                      <a:pt x="18" y="61"/>
                      <a:pt x="21" y="83"/>
                    </a:cubicBezTo>
                    <a:cubicBezTo>
                      <a:pt x="23" y="92"/>
                      <a:pt x="23" y="92"/>
                      <a:pt x="23" y="92"/>
                    </a:cubicBezTo>
                    <a:cubicBezTo>
                      <a:pt x="25" y="110"/>
                      <a:pt x="26" y="111"/>
                      <a:pt x="28" y="113"/>
                    </a:cubicBezTo>
                    <a:cubicBezTo>
                      <a:pt x="30" y="116"/>
                      <a:pt x="33" y="121"/>
                      <a:pt x="40" y="136"/>
                    </a:cubicBezTo>
                    <a:cubicBezTo>
                      <a:pt x="45" y="147"/>
                      <a:pt x="47" y="152"/>
                      <a:pt x="49" y="155"/>
                    </a:cubicBezTo>
                    <a:cubicBezTo>
                      <a:pt x="51" y="160"/>
                      <a:pt x="51" y="161"/>
                      <a:pt x="52" y="165"/>
                    </a:cubicBezTo>
                    <a:cubicBezTo>
                      <a:pt x="52" y="167"/>
                      <a:pt x="53" y="171"/>
                      <a:pt x="54" y="177"/>
                    </a:cubicBezTo>
                    <a:cubicBezTo>
                      <a:pt x="57" y="193"/>
                      <a:pt x="54" y="199"/>
                      <a:pt x="49" y="206"/>
                    </a:cubicBezTo>
                    <a:cubicBezTo>
                      <a:pt x="46" y="211"/>
                      <a:pt x="42" y="216"/>
                      <a:pt x="39" y="229"/>
                    </a:cubicBezTo>
                    <a:cubicBezTo>
                      <a:pt x="36" y="243"/>
                      <a:pt x="38" y="244"/>
                      <a:pt x="46" y="248"/>
                    </a:cubicBezTo>
                    <a:cubicBezTo>
                      <a:pt x="51" y="250"/>
                      <a:pt x="58" y="254"/>
                      <a:pt x="65" y="262"/>
                    </a:cubicBezTo>
                    <a:cubicBezTo>
                      <a:pt x="68" y="266"/>
                      <a:pt x="70" y="269"/>
                      <a:pt x="71" y="270"/>
                    </a:cubicBezTo>
                    <a:cubicBezTo>
                      <a:pt x="73" y="271"/>
                      <a:pt x="74" y="273"/>
                      <a:pt x="75" y="275"/>
                    </a:cubicBezTo>
                    <a:cubicBezTo>
                      <a:pt x="75" y="275"/>
                      <a:pt x="76" y="275"/>
                      <a:pt x="77" y="275"/>
                    </a:cubicBezTo>
                    <a:cubicBezTo>
                      <a:pt x="80" y="276"/>
                      <a:pt x="85" y="276"/>
                      <a:pt x="93" y="278"/>
                    </a:cubicBezTo>
                    <a:cubicBezTo>
                      <a:pt x="97" y="279"/>
                      <a:pt x="99" y="280"/>
                      <a:pt x="100" y="280"/>
                    </a:cubicBezTo>
                    <a:cubicBezTo>
                      <a:pt x="102" y="279"/>
                      <a:pt x="103" y="279"/>
                      <a:pt x="106" y="279"/>
                    </a:cubicBezTo>
                    <a:cubicBezTo>
                      <a:pt x="107" y="279"/>
                      <a:pt x="108" y="279"/>
                      <a:pt x="110" y="279"/>
                    </a:cubicBezTo>
                    <a:cubicBezTo>
                      <a:pt x="111" y="279"/>
                      <a:pt x="112" y="279"/>
                      <a:pt x="113" y="279"/>
                    </a:cubicBezTo>
                    <a:cubicBezTo>
                      <a:pt x="116" y="279"/>
                      <a:pt x="117" y="279"/>
                      <a:pt x="119" y="277"/>
                    </a:cubicBezTo>
                    <a:cubicBezTo>
                      <a:pt x="120" y="277"/>
                      <a:pt x="120" y="277"/>
                      <a:pt x="120" y="276"/>
                    </a:cubicBezTo>
                    <a:cubicBezTo>
                      <a:pt x="123" y="274"/>
                      <a:pt x="128" y="271"/>
                      <a:pt x="139" y="268"/>
                    </a:cubicBezTo>
                    <a:cubicBezTo>
                      <a:pt x="146" y="266"/>
                      <a:pt x="150" y="265"/>
                      <a:pt x="152" y="265"/>
                    </a:cubicBezTo>
                    <a:cubicBezTo>
                      <a:pt x="155" y="265"/>
                      <a:pt x="157" y="266"/>
                      <a:pt x="159" y="267"/>
                    </a:cubicBezTo>
                    <a:cubicBezTo>
                      <a:pt x="161" y="269"/>
                      <a:pt x="165" y="272"/>
                      <a:pt x="177" y="275"/>
                    </a:cubicBezTo>
                    <a:cubicBezTo>
                      <a:pt x="178" y="275"/>
                      <a:pt x="178" y="275"/>
                      <a:pt x="178" y="275"/>
                    </a:cubicBezTo>
                    <a:cubicBezTo>
                      <a:pt x="187" y="278"/>
                      <a:pt x="192" y="279"/>
                      <a:pt x="195" y="279"/>
                    </a:cubicBezTo>
                    <a:cubicBezTo>
                      <a:pt x="196" y="279"/>
                      <a:pt x="196" y="279"/>
                      <a:pt x="198" y="277"/>
                    </a:cubicBezTo>
                    <a:cubicBezTo>
                      <a:pt x="201" y="275"/>
                      <a:pt x="205" y="271"/>
                      <a:pt x="214" y="267"/>
                    </a:cubicBezTo>
                    <a:cubicBezTo>
                      <a:pt x="218" y="265"/>
                      <a:pt x="220" y="263"/>
                      <a:pt x="222" y="262"/>
                    </a:cubicBezTo>
                    <a:cubicBezTo>
                      <a:pt x="222" y="259"/>
                      <a:pt x="224" y="257"/>
                      <a:pt x="226" y="256"/>
                    </a:cubicBezTo>
                    <a:cubicBezTo>
                      <a:pt x="226" y="255"/>
                      <a:pt x="226" y="255"/>
                      <a:pt x="226" y="255"/>
                    </a:cubicBezTo>
                    <a:cubicBezTo>
                      <a:pt x="230" y="251"/>
                      <a:pt x="233" y="248"/>
                      <a:pt x="238" y="248"/>
                    </a:cubicBezTo>
                    <a:cubicBezTo>
                      <a:pt x="241" y="248"/>
                      <a:pt x="244" y="249"/>
                      <a:pt x="250" y="251"/>
                    </a:cubicBezTo>
                    <a:cubicBezTo>
                      <a:pt x="250" y="252"/>
                      <a:pt x="251" y="252"/>
                      <a:pt x="251" y="252"/>
                    </a:cubicBezTo>
                    <a:cubicBezTo>
                      <a:pt x="252" y="248"/>
                      <a:pt x="253" y="242"/>
                      <a:pt x="254" y="238"/>
                    </a:cubicBezTo>
                    <a:cubicBezTo>
                      <a:pt x="256" y="233"/>
                      <a:pt x="256" y="233"/>
                      <a:pt x="255" y="231"/>
                    </a:cubicBezTo>
                    <a:cubicBezTo>
                      <a:pt x="255" y="230"/>
                      <a:pt x="255" y="229"/>
                      <a:pt x="255" y="227"/>
                    </a:cubicBezTo>
                    <a:cubicBezTo>
                      <a:pt x="255" y="222"/>
                      <a:pt x="256" y="214"/>
                      <a:pt x="261" y="206"/>
                    </a:cubicBezTo>
                    <a:cubicBezTo>
                      <a:pt x="262" y="204"/>
                      <a:pt x="264" y="198"/>
                      <a:pt x="266" y="18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40">
                <a:extLst>
                  <a:ext uri="{FF2B5EF4-FFF2-40B4-BE49-F238E27FC236}">
                    <a16:creationId xmlns:a16="http://schemas.microsoft.com/office/drawing/2014/main" id="{6F8F5CAF-C142-44C2-9BF1-240D24FBE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26488" y="3298825"/>
                <a:ext cx="433388" cy="412750"/>
              </a:xfrm>
              <a:custGeom>
                <a:avLst/>
                <a:gdLst>
                  <a:gd name="T0" fmla="*/ 228 w 241"/>
                  <a:gd name="T1" fmla="*/ 82 h 229"/>
                  <a:gd name="T2" fmla="*/ 229 w 241"/>
                  <a:gd name="T3" fmla="*/ 71 h 229"/>
                  <a:gd name="T4" fmla="*/ 231 w 241"/>
                  <a:gd name="T5" fmla="*/ 65 h 229"/>
                  <a:gd name="T6" fmla="*/ 232 w 241"/>
                  <a:gd name="T7" fmla="*/ 61 h 229"/>
                  <a:gd name="T8" fmla="*/ 234 w 241"/>
                  <a:gd name="T9" fmla="*/ 55 h 229"/>
                  <a:gd name="T10" fmla="*/ 236 w 241"/>
                  <a:gd name="T11" fmla="*/ 50 h 229"/>
                  <a:gd name="T12" fmla="*/ 238 w 241"/>
                  <a:gd name="T13" fmla="*/ 44 h 229"/>
                  <a:gd name="T14" fmla="*/ 239 w 241"/>
                  <a:gd name="T15" fmla="*/ 40 h 229"/>
                  <a:gd name="T16" fmla="*/ 241 w 241"/>
                  <a:gd name="T17" fmla="*/ 36 h 229"/>
                  <a:gd name="T18" fmla="*/ 240 w 241"/>
                  <a:gd name="T19" fmla="*/ 35 h 229"/>
                  <a:gd name="T20" fmla="*/ 235 w 241"/>
                  <a:gd name="T21" fmla="*/ 31 h 229"/>
                  <a:gd name="T22" fmla="*/ 225 w 241"/>
                  <a:gd name="T23" fmla="*/ 18 h 229"/>
                  <a:gd name="T24" fmla="*/ 215 w 241"/>
                  <a:gd name="T25" fmla="*/ 11 h 229"/>
                  <a:gd name="T26" fmla="*/ 204 w 241"/>
                  <a:gd name="T27" fmla="*/ 12 h 229"/>
                  <a:gd name="T28" fmla="*/ 182 w 241"/>
                  <a:gd name="T29" fmla="*/ 14 h 229"/>
                  <a:gd name="T30" fmla="*/ 141 w 241"/>
                  <a:gd name="T31" fmla="*/ 13 h 229"/>
                  <a:gd name="T32" fmla="*/ 104 w 241"/>
                  <a:gd name="T33" fmla="*/ 21 h 229"/>
                  <a:gd name="T34" fmla="*/ 81 w 241"/>
                  <a:gd name="T35" fmla="*/ 15 h 229"/>
                  <a:gd name="T36" fmla="*/ 60 w 241"/>
                  <a:gd name="T37" fmla="*/ 0 h 229"/>
                  <a:gd name="T38" fmla="*/ 39 w 241"/>
                  <a:gd name="T39" fmla="*/ 5 h 229"/>
                  <a:gd name="T40" fmla="*/ 32 w 241"/>
                  <a:gd name="T41" fmla="*/ 7 h 229"/>
                  <a:gd name="T42" fmla="*/ 26 w 241"/>
                  <a:gd name="T43" fmla="*/ 8 h 229"/>
                  <a:gd name="T44" fmla="*/ 20 w 241"/>
                  <a:gd name="T45" fmla="*/ 10 h 229"/>
                  <a:gd name="T46" fmla="*/ 14 w 241"/>
                  <a:gd name="T47" fmla="*/ 11 h 229"/>
                  <a:gd name="T48" fmla="*/ 9 w 241"/>
                  <a:gd name="T49" fmla="*/ 12 h 229"/>
                  <a:gd name="T50" fmla="*/ 4 w 241"/>
                  <a:gd name="T51" fmla="*/ 13 h 229"/>
                  <a:gd name="T52" fmla="*/ 1 w 241"/>
                  <a:gd name="T53" fmla="*/ 14 h 229"/>
                  <a:gd name="T54" fmla="*/ 1 w 241"/>
                  <a:gd name="T55" fmla="*/ 20 h 229"/>
                  <a:gd name="T56" fmla="*/ 17 w 241"/>
                  <a:gd name="T57" fmla="*/ 190 h 229"/>
                  <a:gd name="T58" fmla="*/ 34 w 241"/>
                  <a:gd name="T59" fmla="*/ 190 h 229"/>
                  <a:gd name="T60" fmla="*/ 40 w 241"/>
                  <a:gd name="T61" fmla="*/ 202 h 229"/>
                  <a:gd name="T62" fmla="*/ 35 w 241"/>
                  <a:gd name="T63" fmla="*/ 229 h 229"/>
                  <a:gd name="T64" fmla="*/ 178 w 241"/>
                  <a:gd name="T65" fmla="*/ 200 h 229"/>
                  <a:gd name="T66" fmla="*/ 168 w 241"/>
                  <a:gd name="T67" fmla="*/ 188 h 229"/>
                  <a:gd name="T68" fmla="*/ 185 w 241"/>
                  <a:gd name="T69" fmla="*/ 156 h 229"/>
                  <a:gd name="T70" fmla="*/ 206 w 241"/>
                  <a:gd name="T71" fmla="*/ 126 h 229"/>
                  <a:gd name="T72" fmla="*/ 223 w 241"/>
                  <a:gd name="T73" fmla="*/ 104 h 229"/>
                  <a:gd name="T74" fmla="*/ 228 w 241"/>
                  <a:gd name="T75" fmla="*/ 84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1" h="229">
                    <a:moveTo>
                      <a:pt x="228" y="84"/>
                    </a:moveTo>
                    <a:cubicBezTo>
                      <a:pt x="228" y="84"/>
                      <a:pt x="228" y="83"/>
                      <a:pt x="228" y="82"/>
                    </a:cubicBezTo>
                    <a:cubicBezTo>
                      <a:pt x="228" y="80"/>
                      <a:pt x="228" y="78"/>
                      <a:pt x="229" y="74"/>
                    </a:cubicBezTo>
                    <a:cubicBezTo>
                      <a:pt x="229" y="73"/>
                      <a:pt x="229" y="72"/>
                      <a:pt x="229" y="71"/>
                    </a:cubicBezTo>
                    <a:cubicBezTo>
                      <a:pt x="230" y="70"/>
                      <a:pt x="230" y="70"/>
                      <a:pt x="230" y="70"/>
                    </a:cubicBezTo>
                    <a:cubicBezTo>
                      <a:pt x="230" y="68"/>
                      <a:pt x="230" y="67"/>
                      <a:pt x="231" y="65"/>
                    </a:cubicBezTo>
                    <a:cubicBezTo>
                      <a:pt x="231" y="65"/>
                      <a:pt x="231" y="65"/>
                      <a:pt x="231" y="65"/>
                    </a:cubicBezTo>
                    <a:cubicBezTo>
                      <a:pt x="231" y="63"/>
                      <a:pt x="232" y="62"/>
                      <a:pt x="232" y="61"/>
                    </a:cubicBezTo>
                    <a:cubicBezTo>
                      <a:pt x="232" y="60"/>
                      <a:pt x="232" y="60"/>
                      <a:pt x="232" y="59"/>
                    </a:cubicBezTo>
                    <a:cubicBezTo>
                      <a:pt x="233" y="58"/>
                      <a:pt x="233" y="56"/>
                      <a:pt x="234" y="55"/>
                    </a:cubicBezTo>
                    <a:cubicBezTo>
                      <a:pt x="234" y="54"/>
                      <a:pt x="234" y="54"/>
                      <a:pt x="234" y="54"/>
                    </a:cubicBezTo>
                    <a:cubicBezTo>
                      <a:pt x="235" y="53"/>
                      <a:pt x="235" y="51"/>
                      <a:pt x="236" y="50"/>
                    </a:cubicBezTo>
                    <a:cubicBezTo>
                      <a:pt x="236" y="50"/>
                      <a:pt x="236" y="49"/>
                      <a:pt x="236" y="49"/>
                    </a:cubicBezTo>
                    <a:cubicBezTo>
                      <a:pt x="236" y="47"/>
                      <a:pt x="237" y="46"/>
                      <a:pt x="238" y="44"/>
                    </a:cubicBezTo>
                    <a:cubicBezTo>
                      <a:pt x="238" y="44"/>
                      <a:pt x="238" y="44"/>
                      <a:pt x="238" y="43"/>
                    </a:cubicBezTo>
                    <a:cubicBezTo>
                      <a:pt x="238" y="42"/>
                      <a:pt x="239" y="41"/>
                      <a:pt x="239" y="40"/>
                    </a:cubicBezTo>
                    <a:cubicBezTo>
                      <a:pt x="239" y="40"/>
                      <a:pt x="239" y="40"/>
                      <a:pt x="240" y="39"/>
                    </a:cubicBezTo>
                    <a:cubicBezTo>
                      <a:pt x="240" y="38"/>
                      <a:pt x="240" y="37"/>
                      <a:pt x="241" y="36"/>
                    </a:cubicBezTo>
                    <a:cubicBezTo>
                      <a:pt x="241" y="36"/>
                      <a:pt x="241" y="36"/>
                      <a:pt x="241" y="36"/>
                    </a:cubicBezTo>
                    <a:cubicBezTo>
                      <a:pt x="240" y="35"/>
                      <a:pt x="240" y="35"/>
                      <a:pt x="240" y="35"/>
                    </a:cubicBezTo>
                    <a:cubicBezTo>
                      <a:pt x="239" y="34"/>
                      <a:pt x="238" y="33"/>
                      <a:pt x="237" y="32"/>
                    </a:cubicBezTo>
                    <a:cubicBezTo>
                      <a:pt x="236" y="32"/>
                      <a:pt x="236" y="32"/>
                      <a:pt x="235" y="31"/>
                    </a:cubicBezTo>
                    <a:cubicBezTo>
                      <a:pt x="234" y="30"/>
                      <a:pt x="233" y="28"/>
                      <a:pt x="231" y="27"/>
                    </a:cubicBezTo>
                    <a:cubicBezTo>
                      <a:pt x="228" y="23"/>
                      <a:pt x="226" y="20"/>
                      <a:pt x="225" y="18"/>
                    </a:cubicBezTo>
                    <a:cubicBezTo>
                      <a:pt x="224" y="16"/>
                      <a:pt x="224" y="15"/>
                      <a:pt x="221" y="14"/>
                    </a:cubicBezTo>
                    <a:cubicBezTo>
                      <a:pt x="219" y="12"/>
                      <a:pt x="218" y="11"/>
                      <a:pt x="215" y="11"/>
                    </a:cubicBezTo>
                    <a:cubicBezTo>
                      <a:pt x="214" y="11"/>
                      <a:pt x="214" y="11"/>
                      <a:pt x="213" y="11"/>
                    </a:cubicBezTo>
                    <a:cubicBezTo>
                      <a:pt x="211" y="12"/>
                      <a:pt x="208" y="12"/>
                      <a:pt x="204" y="12"/>
                    </a:cubicBezTo>
                    <a:cubicBezTo>
                      <a:pt x="202" y="13"/>
                      <a:pt x="199" y="13"/>
                      <a:pt x="196" y="14"/>
                    </a:cubicBezTo>
                    <a:cubicBezTo>
                      <a:pt x="193" y="14"/>
                      <a:pt x="188" y="14"/>
                      <a:pt x="182" y="14"/>
                    </a:cubicBezTo>
                    <a:cubicBezTo>
                      <a:pt x="176" y="14"/>
                      <a:pt x="170" y="14"/>
                      <a:pt x="163" y="14"/>
                    </a:cubicBezTo>
                    <a:cubicBezTo>
                      <a:pt x="155" y="14"/>
                      <a:pt x="148" y="13"/>
                      <a:pt x="141" y="13"/>
                    </a:cubicBezTo>
                    <a:cubicBezTo>
                      <a:pt x="127" y="13"/>
                      <a:pt x="119" y="14"/>
                      <a:pt x="113" y="16"/>
                    </a:cubicBezTo>
                    <a:cubicBezTo>
                      <a:pt x="108" y="17"/>
                      <a:pt x="106" y="20"/>
                      <a:pt x="104" y="21"/>
                    </a:cubicBezTo>
                    <a:cubicBezTo>
                      <a:pt x="103" y="22"/>
                      <a:pt x="101" y="24"/>
                      <a:pt x="98" y="24"/>
                    </a:cubicBezTo>
                    <a:cubicBezTo>
                      <a:pt x="95" y="24"/>
                      <a:pt x="91" y="22"/>
                      <a:pt x="81" y="15"/>
                    </a:cubicBezTo>
                    <a:cubicBezTo>
                      <a:pt x="73" y="10"/>
                      <a:pt x="69" y="6"/>
                      <a:pt x="66" y="4"/>
                    </a:cubicBezTo>
                    <a:cubicBezTo>
                      <a:pt x="63" y="1"/>
                      <a:pt x="62" y="0"/>
                      <a:pt x="60" y="0"/>
                    </a:cubicBezTo>
                    <a:cubicBezTo>
                      <a:pt x="57" y="0"/>
                      <a:pt x="52" y="1"/>
                      <a:pt x="45" y="3"/>
                    </a:cubicBezTo>
                    <a:cubicBezTo>
                      <a:pt x="43" y="4"/>
                      <a:pt x="41" y="4"/>
                      <a:pt x="39" y="5"/>
                    </a:cubicBezTo>
                    <a:cubicBezTo>
                      <a:pt x="39" y="5"/>
                      <a:pt x="38" y="5"/>
                      <a:pt x="38" y="5"/>
                    </a:cubicBezTo>
                    <a:cubicBezTo>
                      <a:pt x="36" y="6"/>
                      <a:pt x="34" y="6"/>
                      <a:pt x="32" y="7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28" y="8"/>
                      <a:pt x="26" y="8"/>
                    </a:cubicBezTo>
                    <a:cubicBezTo>
                      <a:pt x="26" y="8"/>
                      <a:pt x="25" y="8"/>
                      <a:pt x="25" y="8"/>
                    </a:cubicBezTo>
                    <a:cubicBezTo>
                      <a:pt x="23" y="9"/>
                      <a:pt x="22" y="9"/>
                      <a:pt x="20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7" y="10"/>
                      <a:pt x="16" y="11"/>
                      <a:pt x="14" y="11"/>
                    </a:cubicBezTo>
                    <a:cubicBezTo>
                      <a:pt x="14" y="11"/>
                      <a:pt x="13" y="11"/>
                      <a:pt x="13" y="11"/>
                    </a:cubicBezTo>
                    <a:cubicBezTo>
                      <a:pt x="12" y="12"/>
                      <a:pt x="11" y="12"/>
                      <a:pt x="9" y="12"/>
                    </a:cubicBezTo>
                    <a:cubicBezTo>
                      <a:pt x="9" y="12"/>
                      <a:pt x="8" y="12"/>
                      <a:pt x="8" y="13"/>
                    </a:cubicBezTo>
                    <a:cubicBezTo>
                      <a:pt x="7" y="13"/>
                      <a:pt x="5" y="13"/>
                      <a:pt x="4" y="13"/>
                    </a:cubicBezTo>
                    <a:cubicBezTo>
                      <a:pt x="4" y="13"/>
                      <a:pt x="3" y="14"/>
                      <a:pt x="3" y="14"/>
                    </a:cubicBezTo>
                    <a:cubicBezTo>
                      <a:pt x="2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1" y="190"/>
                      <a:pt x="11" y="190"/>
                      <a:pt x="11" y="190"/>
                    </a:cubicBezTo>
                    <a:cubicBezTo>
                      <a:pt x="13" y="190"/>
                      <a:pt x="15" y="190"/>
                      <a:pt x="17" y="190"/>
                    </a:cubicBezTo>
                    <a:cubicBezTo>
                      <a:pt x="24" y="190"/>
                      <a:pt x="29" y="190"/>
                      <a:pt x="33" y="190"/>
                    </a:cubicBezTo>
                    <a:cubicBezTo>
                      <a:pt x="33" y="190"/>
                      <a:pt x="34" y="190"/>
                      <a:pt x="34" y="190"/>
                    </a:cubicBezTo>
                    <a:cubicBezTo>
                      <a:pt x="40" y="190"/>
                      <a:pt x="44" y="190"/>
                      <a:pt x="44" y="194"/>
                    </a:cubicBezTo>
                    <a:cubicBezTo>
                      <a:pt x="45" y="199"/>
                      <a:pt x="42" y="201"/>
                      <a:pt x="40" y="202"/>
                    </a:cubicBezTo>
                    <a:cubicBezTo>
                      <a:pt x="39" y="203"/>
                      <a:pt x="37" y="204"/>
                      <a:pt x="36" y="205"/>
                    </a:cubicBezTo>
                    <a:cubicBezTo>
                      <a:pt x="39" y="213"/>
                      <a:pt x="38" y="219"/>
                      <a:pt x="35" y="229"/>
                    </a:cubicBezTo>
                    <a:cubicBezTo>
                      <a:pt x="174" y="225"/>
                      <a:pt x="174" y="225"/>
                      <a:pt x="174" y="225"/>
                    </a:cubicBezTo>
                    <a:cubicBezTo>
                      <a:pt x="178" y="216"/>
                      <a:pt x="181" y="204"/>
                      <a:pt x="178" y="200"/>
                    </a:cubicBezTo>
                    <a:cubicBezTo>
                      <a:pt x="177" y="198"/>
                      <a:pt x="176" y="197"/>
                      <a:pt x="174" y="196"/>
                    </a:cubicBezTo>
                    <a:cubicBezTo>
                      <a:pt x="171" y="194"/>
                      <a:pt x="169" y="193"/>
                      <a:pt x="168" y="188"/>
                    </a:cubicBezTo>
                    <a:cubicBezTo>
                      <a:pt x="167" y="183"/>
                      <a:pt x="170" y="178"/>
                      <a:pt x="174" y="172"/>
                    </a:cubicBezTo>
                    <a:cubicBezTo>
                      <a:pt x="178" y="166"/>
                      <a:pt x="182" y="161"/>
                      <a:pt x="185" y="156"/>
                    </a:cubicBezTo>
                    <a:cubicBezTo>
                      <a:pt x="190" y="149"/>
                      <a:pt x="194" y="142"/>
                      <a:pt x="203" y="130"/>
                    </a:cubicBezTo>
                    <a:cubicBezTo>
                      <a:pt x="204" y="128"/>
                      <a:pt x="205" y="127"/>
                      <a:pt x="206" y="126"/>
                    </a:cubicBezTo>
                    <a:cubicBezTo>
                      <a:pt x="209" y="122"/>
                      <a:pt x="212" y="119"/>
                      <a:pt x="214" y="116"/>
                    </a:cubicBezTo>
                    <a:cubicBezTo>
                      <a:pt x="218" y="111"/>
                      <a:pt x="221" y="109"/>
                      <a:pt x="223" y="104"/>
                    </a:cubicBezTo>
                    <a:cubicBezTo>
                      <a:pt x="223" y="102"/>
                      <a:pt x="224" y="100"/>
                      <a:pt x="225" y="98"/>
                    </a:cubicBezTo>
                    <a:cubicBezTo>
                      <a:pt x="227" y="89"/>
                      <a:pt x="228" y="87"/>
                      <a:pt x="228" y="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41">
                <a:extLst>
                  <a:ext uri="{FF2B5EF4-FFF2-40B4-BE49-F238E27FC236}">
                    <a16:creationId xmlns:a16="http://schemas.microsoft.com/office/drawing/2014/main" id="{4A8589EB-EFBC-4C47-924F-C73BF96EFD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53525" y="3203575"/>
                <a:ext cx="774700" cy="239713"/>
              </a:xfrm>
              <a:custGeom>
                <a:avLst/>
                <a:gdLst>
                  <a:gd name="T0" fmla="*/ 427 w 430"/>
                  <a:gd name="T1" fmla="*/ 22 h 133"/>
                  <a:gd name="T2" fmla="*/ 427 w 430"/>
                  <a:gd name="T3" fmla="*/ 16 h 133"/>
                  <a:gd name="T4" fmla="*/ 426 w 430"/>
                  <a:gd name="T5" fmla="*/ 12 h 133"/>
                  <a:gd name="T6" fmla="*/ 425 w 430"/>
                  <a:gd name="T7" fmla="*/ 5 h 133"/>
                  <a:gd name="T8" fmla="*/ 424 w 430"/>
                  <a:gd name="T9" fmla="*/ 2 h 133"/>
                  <a:gd name="T10" fmla="*/ 423 w 430"/>
                  <a:gd name="T11" fmla="*/ 0 h 133"/>
                  <a:gd name="T12" fmla="*/ 390 w 430"/>
                  <a:gd name="T13" fmla="*/ 8 h 133"/>
                  <a:gd name="T14" fmla="*/ 386 w 430"/>
                  <a:gd name="T15" fmla="*/ 8 h 133"/>
                  <a:gd name="T16" fmla="*/ 383 w 430"/>
                  <a:gd name="T17" fmla="*/ 8 h 133"/>
                  <a:gd name="T18" fmla="*/ 379 w 430"/>
                  <a:gd name="T19" fmla="*/ 8 h 133"/>
                  <a:gd name="T20" fmla="*/ 375 w 430"/>
                  <a:gd name="T21" fmla="*/ 7 h 133"/>
                  <a:gd name="T22" fmla="*/ 368 w 430"/>
                  <a:gd name="T23" fmla="*/ 6 h 133"/>
                  <a:gd name="T24" fmla="*/ 343 w 430"/>
                  <a:gd name="T25" fmla="*/ 3 h 133"/>
                  <a:gd name="T26" fmla="*/ 331 w 430"/>
                  <a:gd name="T27" fmla="*/ 10 h 133"/>
                  <a:gd name="T28" fmla="*/ 291 w 430"/>
                  <a:gd name="T29" fmla="*/ 3 h 133"/>
                  <a:gd name="T30" fmla="*/ 263 w 430"/>
                  <a:gd name="T31" fmla="*/ 15 h 133"/>
                  <a:gd name="T32" fmla="*/ 226 w 430"/>
                  <a:gd name="T33" fmla="*/ 25 h 133"/>
                  <a:gd name="T34" fmla="*/ 192 w 430"/>
                  <a:gd name="T35" fmla="*/ 25 h 133"/>
                  <a:gd name="T36" fmla="*/ 157 w 430"/>
                  <a:gd name="T37" fmla="*/ 31 h 133"/>
                  <a:gd name="T38" fmla="*/ 137 w 430"/>
                  <a:gd name="T39" fmla="*/ 26 h 133"/>
                  <a:gd name="T40" fmla="*/ 113 w 430"/>
                  <a:gd name="T41" fmla="*/ 26 h 133"/>
                  <a:gd name="T42" fmla="*/ 67 w 430"/>
                  <a:gd name="T43" fmla="*/ 48 h 133"/>
                  <a:gd name="T44" fmla="*/ 45 w 430"/>
                  <a:gd name="T45" fmla="*/ 47 h 133"/>
                  <a:gd name="T46" fmla="*/ 41 w 430"/>
                  <a:gd name="T47" fmla="*/ 47 h 133"/>
                  <a:gd name="T48" fmla="*/ 37 w 430"/>
                  <a:gd name="T49" fmla="*/ 46 h 133"/>
                  <a:gd name="T50" fmla="*/ 33 w 430"/>
                  <a:gd name="T51" fmla="*/ 49 h 133"/>
                  <a:gd name="T52" fmla="*/ 29 w 430"/>
                  <a:gd name="T53" fmla="*/ 53 h 133"/>
                  <a:gd name="T54" fmla="*/ 27 w 430"/>
                  <a:gd name="T55" fmla="*/ 56 h 133"/>
                  <a:gd name="T56" fmla="*/ 25 w 430"/>
                  <a:gd name="T57" fmla="*/ 60 h 133"/>
                  <a:gd name="T58" fmla="*/ 24 w 430"/>
                  <a:gd name="T59" fmla="*/ 62 h 133"/>
                  <a:gd name="T60" fmla="*/ 24 w 430"/>
                  <a:gd name="T61" fmla="*/ 86 h 133"/>
                  <a:gd name="T62" fmla="*/ 20 w 430"/>
                  <a:gd name="T63" fmla="*/ 91 h 133"/>
                  <a:gd name="T64" fmla="*/ 18 w 430"/>
                  <a:gd name="T65" fmla="*/ 93 h 133"/>
                  <a:gd name="T66" fmla="*/ 15 w 430"/>
                  <a:gd name="T67" fmla="*/ 93 h 133"/>
                  <a:gd name="T68" fmla="*/ 12 w 430"/>
                  <a:gd name="T69" fmla="*/ 93 h 133"/>
                  <a:gd name="T70" fmla="*/ 102 w 430"/>
                  <a:gd name="T71" fmla="*/ 133 h 133"/>
                  <a:gd name="T72" fmla="*/ 276 w 430"/>
                  <a:gd name="T73" fmla="*/ 119 h 133"/>
                  <a:gd name="T74" fmla="*/ 304 w 430"/>
                  <a:gd name="T75" fmla="*/ 113 h 133"/>
                  <a:gd name="T76" fmla="*/ 312 w 430"/>
                  <a:gd name="T77" fmla="*/ 100 h 133"/>
                  <a:gd name="T78" fmla="*/ 324 w 430"/>
                  <a:gd name="T79" fmla="*/ 77 h 133"/>
                  <a:gd name="T80" fmla="*/ 362 w 430"/>
                  <a:gd name="T81" fmla="*/ 66 h 133"/>
                  <a:gd name="T82" fmla="*/ 399 w 430"/>
                  <a:gd name="T83" fmla="*/ 41 h 133"/>
                  <a:gd name="T84" fmla="*/ 424 w 430"/>
                  <a:gd name="T85" fmla="*/ 40 h 133"/>
                  <a:gd name="T86" fmla="*/ 427 w 430"/>
                  <a:gd name="T87" fmla="*/ 2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30" h="133">
                    <a:moveTo>
                      <a:pt x="427" y="25"/>
                    </a:moveTo>
                    <a:cubicBezTo>
                      <a:pt x="427" y="24"/>
                      <a:pt x="427" y="23"/>
                      <a:pt x="427" y="22"/>
                    </a:cubicBezTo>
                    <a:cubicBezTo>
                      <a:pt x="427" y="22"/>
                      <a:pt x="427" y="22"/>
                      <a:pt x="427" y="22"/>
                    </a:cubicBezTo>
                    <a:cubicBezTo>
                      <a:pt x="427" y="21"/>
                      <a:pt x="427" y="20"/>
                      <a:pt x="427" y="19"/>
                    </a:cubicBezTo>
                    <a:cubicBezTo>
                      <a:pt x="427" y="19"/>
                      <a:pt x="427" y="19"/>
                      <a:pt x="427" y="19"/>
                    </a:cubicBezTo>
                    <a:cubicBezTo>
                      <a:pt x="427" y="18"/>
                      <a:pt x="427" y="17"/>
                      <a:pt x="427" y="16"/>
                    </a:cubicBezTo>
                    <a:cubicBezTo>
                      <a:pt x="427" y="15"/>
                      <a:pt x="427" y="15"/>
                      <a:pt x="427" y="15"/>
                    </a:cubicBezTo>
                    <a:cubicBezTo>
                      <a:pt x="427" y="14"/>
                      <a:pt x="427" y="13"/>
                      <a:pt x="426" y="12"/>
                    </a:cubicBezTo>
                    <a:cubicBezTo>
                      <a:pt x="426" y="12"/>
                      <a:pt x="426" y="12"/>
                      <a:pt x="426" y="12"/>
                    </a:cubicBezTo>
                    <a:cubicBezTo>
                      <a:pt x="426" y="11"/>
                      <a:pt x="426" y="10"/>
                      <a:pt x="426" y="9"/>
                    </a:cubicBezTo>
                    <a:cubicBezTo>
                      <a:pt x="426" y="8"/>
                      <a:pt x="426" y="8"/>
                      <a:pt x="426" y="8"/>
                    </a:cubicBezTo>
                    <a:cubicBezTo>
                      <a:pt x="425" y="7"/>
                      <a:pt x="425" y="6"/>
                      <a:pt x="425" y="5"/>
                    </a:cubicBezTo>
                    <a:cubicBezTo>
                      <a:pt x="425" y="5"/>
                      <a:pt x="425" y="5"/>
                      <a:pt x="425" y="5"/>
                    </a:cubicBezTo>
                    <a:cubicBezTo>
                      <a:pt x="424" y="4"/>
                      <a:pt x="424" y="3"/>
                      <a:pt x="424" y="3"/>
                    </a:cubicBezTo>
                    <a:cubicBezTo>
                      <a:pt x="424" y="2"/>
                      <a:pt x="424" y="2"/>
                      <a:pt x="424" y="2"/>
                    </a:cubicBezTo>
                    <a:cubicBezTo>
                      <a:pt x="424" y="2"/>
                      <a:pt x="423" y="1"/>
                      <a:pt x="423" y="0"/>
                    </a:cubicBezTo>
                    <a:cubicBezTo>
                      <a:pt x="423" y="0"/>
                      <a:pt x="423" y="0"/>
                      <a:pt x="423" y="0"/>
                    </a:cubicBezTo>
                    <a:cubicBezTo>
                      <a:pt x="423" y="0"/>
                      <a:pt x="423" y="0"/>
                      <a:pt x="423" y="0"/>
                    </a:cubicBezTo>
                    <a:cubicBezTo>
                      <a:pt x="420" y="0"/>
                      <a:pt x="416" y="2"/>
                      <a:pt x="411" y="3"/>
                    </a:cubicBezTo>
                    <a:cubicBezTo>
                      <a:pt x="405" y="5"/>
                      <a:pt x="398" y="7"/>
                      <a:pt x="393" y="8"/>
                    </a:cubicBezTo>
                    <a:cubicBezTo>
                      <a:pt x="392" y="8"/>
                      <a:pt x="391" y="8"/>
                      <a:pt x="390" y="8"/>
                    </a:cubicBezTo>
                    <a:cubicBezTo>
                      <a:pt x="389" y="8"/>
                      <a:pt x="389" y="8"/>
                      <a:pt x="389" y="8"/>
                    </a:cubicBezTo>
                    <a:cubicBezTo>
                      <a:pt x="388" y="8"/>
                      <a:pt x="387" y="8"/>
                      <a:pt x="386" y="8"/>
                    </a:cubicBezTo>
                    <a:cubicBezTo>
                      <a:pt x="386" y="8"/>
                      <a:pt x="386" y="8"/>
                      <a:pt x="386" y="8"/>
                    </a:cubicBezTo>
                    <a:cubicBezTo>
                      <a:pt x="386" y="8"/>
                      <a:pt x="385" y="8"/>
                      <a:pt x="385" y="8"/>
                    </a:cubicBezTo>
                    <a:cubicBezTo>
                      <a:pt x="384" y="8"/>
                      <a:pt x="384" y="8"/>
                      <a:pt x="384" y="8"/>
                    </a:cubicBezTo>
                    <a:cubicBezTo>
                      <a:pt x="383" y="8"/>
                      <a:pt x="383" y="8"/>
                      <a:pt x="383" y="8"/>
                    </a:cubicBezTo>
                    <a:cubicBezTo>
                      <a:pt x="383" y="8"/>
                      <a:pt x="382" y="8"/>
                      <a:pt x="381" y="8"/>
                    </a:cubicBezTo>
                    <a:cubicBezTo>
                      <a:pt x="380" y="8"/>
                      <a:pt x="380" y="8"/>
                      <a:pt x="380" y="8"/>
                    </a:cubicBezTo>
                    <a:cubicBezTo>
                      <a:pt x="380" y="8"/>
                      <a:pt x="379" y="8"/>
                      <a:pt x="379" y="8"/>
                    </a:cubicBezTo>
                    <a:cubicBezTo>
                      <a:pt x="378" y="8"/>
                      <a:pt x="378" y="8"/>
                      <a:pt x="378" y="8"/>
                    </a:cubicBezTo>
                    <a:cubicBezTo>
                      <a:pt x="377" y="8"/>
                      <a:pt x="376" y="8"/>
                      <a:pt x="375" y="8"/>
                    </a:cubicBezTo>
                    <a:cubicBezTo>
                      <a:pt x="375" y="7"/>
                      <a:pt x="375" y="7"/>
                      <a:pt x="375" y="7"/>
                    </a:cubicBezTo>
                    <a:cubicBezTo>
                      <a:pt x="374" y="7"/>
                      <a:pt x="373" y="7"/>
                      <a:pt x="372" y="7"/>
                    </a:cubicBezTo>
                    <a:cubicBezTo>
                      <a:pt x="372" y="7"/>
                      <a:pt x="372" y="7"/>
                      <a:pt x="371" y="7"/>
                    </a:cubicBezTo>
                    <a:cubicBezTo>
                      <a:pt x="370" y="7"/>
                      <a:pt x="369" y="7"/>
                      <a:pt x="368" y="6"/>
                    </a:cubicBezTo>
                    <a:cubicBezTo>
                      <a:pt x="362" y="6"/>
                      <a:pt x="362" y="6"/>
                      <a:pt x="362" y="6"/>
                    </a:cubicBezTo>
                    <a:cubicBezTo>
                      <a:pt x="360" y="5"/>
                      <a:pt x="357" y="5"/>
                      <a:pt x="354" y="5"/>
                    </a:cubicBezTo>
                    <a:cubicBezTo>
                      <a:pt x="349" y="4"/>
                      <a:pt x="345" y="3"/>
                      <a:pt x="343" y="3"/>
                    </a:cubicBezTo>
                    <a:cubicBezTo>
                      <a:pt x="341" y="3"/>
                      <a:pt x="340" y="4"/>
                      <a:pt x="340" y="4"/>
                    </a:cubicBezTo>
                    <a:cubicBezTo>
                      <a:pt x="340" y="4"/>
                      <a:pt x="340" y="4"/>
                      <a:pt x="340" y="4"/>
                    </a:cubicBezTo>
                    <a:cubicBezTo>
                      <a:pt x="338" y="6"/>
                      <a:pt x="336" y="8"/>
                      <a:pt x="331" y="10"/>
                    </a:cubicBezTo>
                    <a:cubicBezTo>
                      <a:pt x="327" y="12"/>
                      <a:pt x="324" y="12"/>
                      <a:pt x="321" y="12"/>
                    </a:cubicBezTo>
                    <a:cubicBezTo>
                      <a:pt x="319" y="12"/>
                      <a:pt x="317" y="11"/>
                      <a:pt x="315" y="10"/>
                    </a:cubicBezTo>
                    <a:cubicBezTo>
                      <a:pt x="311" y="8"/>
                      <a:pt x="305" y="5"/>
                      <a:pt x="291" y="3"/>
                    </a:cubicBezTo>
                    <a:cubicBezTo>
                      <a:pt x="285" y="2"/>
                      <a:pt x="281" y="1"/>
                      <a:pt x="279" y="1"/>
                    </a:cubicBezTo>
                    <a:cubicBezTo>
                      <a:pt x="276" y="1"/>
                      <a:pt x="276" y="2"/>
                      <a:pt x="275" y="4"/>
                    </a:cubicBezTo>
                    <a:cubicBezTo>
                      <a:pt x="272" y="7"/>
                      <a:pt x="270" y="11"/>
                      <a:pt x="263" y="15"/>
                    </a:cubicBezTo>
                    <a:cubicBezTo>
                      <a:pt x="260" y="16"/>
                      <a:pt x="258" y="18"/>
                      <a:pt x="254" y="19"/>
                    </a:cubicBezTo>
                    <a:cubicBezTo>
                      <a:pt x="241" y="24"/>
                      <a:pt x="235" y="26"/>
                      <a:pt x="231" y="26"/>
                    </a:cubicBezTo>
                    <a:cubicBezTo>
                      <a:pt x="229" y="26"/>
                      <a:pt x="228" y="25"/>
                      <a:pt x="226" y="25"/>
                    </a:cubicBezTo>
                    <a:cubicBezTo>
                      <a:pt x="223" y="24"/>
                      <a:pt x="219" y="23"/>
                      <a:pt x="211" y="23"/>
                    </a:cubicBezTo>
                    <a:cubicBezTo>
                      <a:pt x="210" y="23"/>
                      <a:pt x="210" y="23"/>
                      <a:pt x="210" y="23"/>
                    </a:cubicBezTo>
                    <a:cubicBezTo>
                      <a:pt x="197" y="23"/>
                      <a:pt x="196" y="24"/>
                      <a:pt x="192" y="25"/>
                    </a:cubicBezTo>
                    <a:cubicBezTo>
                      <a:pt x="192" y="25"/>
                      <a:pt x="191" y="25"/>
                      <a:pt x="191" y="25"/>
                    </a:cubicBezTo>
                    <a:cubicBezTo>
                      <a:pt x="188" y="26"/>
                      <a:pt x="183" y="27"/>
                      <a:pt x="172" y="29"/>
                    </a:cubicBezTo>
                    <a:cubicBezTo>
                      <a:pt x="164" y="30"/>
                      <a:pt x="160" y="31"/>
                      <a:pt x="157" y="31"/>
                    </a:cubicBezTo>
                    <a:cubicBezTo>
                      <a:pt x="157" y="31"/>
                      <a:pt x="156" y="31"/>
                      <a:pt x="156" y="31"/>
                    </a:cubicBezTo>
                    <a:cubicBezTo>
                      <a:pt x="153" y="31"/>
                      <a:pt x="152" y="30"/>
                      <a:pt x="150" y="29"/>
                    </a:cubicBezTo>
                    <a:cubicBezTo>
                      <a:pt x="149" y="29"/>
                      <a:pt x="146" y="27"/>
                      <a:pt x="137" y="26"/>
                    </a:cubicBezTo>
                    <a:cubicBezTo>
                      <a:pt x="129" y="24"/>
                      <a:pt x="124" y="23"/>
                      <a:pt x="122" y="23"/>
                    </a:cubicBezTo>
                    <a:cubicBezTo>
                      <a:pt x="120" y="23"/>
                      <a:pt x="120" y="24"/>
                      <a:pt x="119" y="24"/>
                    </a:cubicBezTo>
                    <a:cubicBezTo>
                      <a:pt x="118" y="25"/>
                      <a:pt x="116" y="25"/>
                      <a:pt x="113" y="26"/>
                    </a:cubicBezTo>
                    <a:cubicBezTo>
                      <a:pt x="111" y="26"/>
                      <a:pt x="110" y="28"/>
                      <a:pt x="107" y="31"/>
                    </a:cubicBezTo>
                    <a:cubicBezTo>
                      <a:pt x="104" y="36"/>
                      <a:pt x="100" y="42"/>
                      <a:pt x="93" y="44"/>
                    </a:cubicBezTo>
                    <a:cubicBezTo>
                      <a:pt x="84" y="47"/>
                      <a:pt x="76" y="48"/>
                      <a:pt x="67" y="48"/>
                    </a:cubicBezTo>
                    <a:cubicBezTo>
                      <a:pt x="63" y="48"/>
                      <a:pt x="59" y="48"/>
                      <a:pt x="54" y="48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8" y="48"/>
                      <a:pt x="46" y="48"/>
                      <a:pt x="45" y="47"/>
                    </a:cubicBezTo>
                    <a:cubicBezTo>
                      <a:pt x="45" y="47"/>
                      <a:pt x="44" y="47"/>
                      <a:pt x="44" y="47"/>
                    </a:cubicBezTo>
                    <a:cubicBezTo>
                      <a:pt x="43" y="47"/>
                      <a:pt x="42" y="47"/>
                      <a:pt x="42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0" y="47"/>
                      <a:pt x="39" y="47"/>
                      <a:pt x="39" y="47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38" y="46"/>
                      <a:pt x="37" y="46"/>
                      <a:pt x="37" y="4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36" y="46"/>
                      <a:pt x="35" y="47"/>
                      <a:pt x="35" y="47"/>
                    </a:cubicBezTo>
                    <a:cubicBezTo>
                      <a:pt x="34" y="48"/>
                      <a:pt x="34" y="48"/>
                      <a:pt x="33" y="49"/>
                    </a:cubicBezTo>
                    <a:cubicBezTo>
                      <a:pt x="33" y="49"/>
                      <a:pt x="32" y="50"/>
                      <a:pt x="32" y="50"/>
                    </a:cubicBezTo>
                    <a:cubicBezTo>
                      <a:pt x="31" y="50"/>
                      <a:pt x="31" y="51"/>
                      <a:pt x="31" y="51"/>
                    </a:cubicBezTo>
                    <a:cubicBezTo>
                      <a:pt x="30" y="52"/>
                      <a:pt x="30" y="52"/>
                      <a:pt x="29" y="53"/>
                    </a:cubicBezTo>
                    <a:cubicBezTo>
                      <a:pt x="29" y="53"/>
                      <a:pt x="29" y="53"/>
                      <a:pt x="28" y="54"/>
                    </a:cubicBezTo>
                    <a:cubicBezTo>
                      <a:pt x="28" y="54"/>
                      <a:pt x="28" y="55"/>
                      <a:pt x="27" y="55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6" y="57"/>
                      <a:pt x="26" y="57"/>
                      <a:pt x="26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9"/>
                      <a:pt x="25" y="59"/>
                      <a:pt x="25" y="60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3" y="62"/>
                      <a:pt x="23" y="63"/>
                      <a:pt x="23" y="63"/>
                    </a:cubicBezTo>
                    <a:cubicBezTo>
                      <a:pt x="23" y="64"/>
                      <a:pt x="24" y="65"/>
                      <a:pt x="24" y="67"/>
                    </a:cubicBezTo>
                    <a:cubicBezTo>
                      <a:pt x="25" y="71"/>
                      <a:pt x="26" y="78"/>
                      <a:pt x="24" y="86"/>
                    </a:cubicBezTo>
                    <a:cubicBezTo>
                      <a:pt x="23" y="87"/>
                      <a:pt x="23" y="88"/>
                      <a:pt x="22" y="89"/>
                    </a:cubicBezTo>
                    <a:cubicBezTo>
                      <a:pt x="22" y="89"/>
                      <a:pt x="22" y="89"/>
                      <a:pt x="22" y="89"/>
                    </a:cubicBezTo>
                    <a:cubicBezTo>
                      <a:pt x="22" y="90"/>
                      <a:pt x="21" y="91"/>
                      <a:pt x="20" y="91"/>
                    </a:cubicBezTo>
                    <a:cubicBezTo>
                      <a:pt x="20" y="91"/>
                      <a:pt x="20" y="91"/>
                      <a:pt x="20" y="91"/>
                    </a:cubicBezTo>
                    <a:cubicBezTo>
                      <a:pt x="19" y="92"/>
                      <a:pt x="19" y="92"/>
                      <a:pt x="18" y="93"/>
                    </a:cubicBezTo>
                    <a:cubicBezTo>
                      <a:pt x="18" y="93"/>
                      <a:pt x="18" y="93"/>
                      <a:pt x="18" y="93"/>
                    </a:cubicBezTo>
                    <a:cubicBezTo>
                      <a:pt x="17" y="93"/>
                      <a:pt x="16" y="93"/>
                      <a:pt x="15" y="93"/>
                    </a:cubicBezTo>
                    <a:cubicBezTo>
                      <a:pt x="15" y="93"/>
                      <a:pt x="15" y="93"/>
                      <a:pt x="15" y="93"/>
                    </a:cubicBezTo>
                    <a:cubicBezTo>
                      <a:pt x="15" y="93"/>
                      <a:pt x="15" y="93"/>
                      <a:pt x="15" y="93"/>
                    </a:cubicBezTo>
                    <a:cubicBezTo>
                      <a:pt x="14" y="93"/>
                      <a:pt x="14" y="93"/>
                      <a:pt x="14" y="93"/>
                    </a:cubicBezTo>
                    <a:cubicBezTo>
                      <a:pt x="14" y="93"/>
                      <a:pt x="13" y="93"/>
                      <a:pt x="12" y="93"/>
                    </a:cubicBezTo>
                    <a:cubicBezTo>
                      <a:pt x="12" y="93"/>
                      <a:pt x="12" y="93"/>
                      <a:pt x="12" y="93"/>
                    </a:cubicBezTo>
                    <a:cubicBezTo>
                      <a:pt x="7" y="104"/>
                      <a:pt x="1" y="121"/>
                      <a:pt x="0" y="129"/>
                    </a:cubicBezTo>
                    <a:cubicBezTo>
                      <a:pt x="0" y="130"/>
                      <a:pt x="0" y="132"/>
                      <a:pt x="0" y="13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230" y="122"/>
                      <a:pt x="230" y="122"/>
                      <a:pt x="230" y="122"/>
                    </a:cubicBezTo>
                    <a:cubicBezTo>
                      <a:pt x="231" y="122"/>
                      <a:pt x="253" y="120"/>
                      <a:pt x="271" y="119"/>
                    </a:cubicBezTo>
                    <a:cubicBezTo>
                      <a:pt x="273" y="119"/>
                      <a:pt x="274" y="119"/>
                      <a:pt x="276" y="119"/>
                    </a:cubicBezTo>
                    <a:cubicBezTo>
                      <a:pt x="280" y="119"/>
                      <a:pt x="283" y="119"/>
                      <a:pt x="286" y="119"/>
                    </a:cubicBezTo>
                    <a:cubicBezTo>
                      <a:pt x="288" y="119"/>
                      <a:pt x="290" y="119"/>
                      <a:pt x="291" y="119"/>
                    </a:cubicBezTo>
                    <a:cubicBezTo>
                      <a:pt x="298" y="119"/>
                      <a:pt x="301" y="118"/>
                      <a:pt x="304" y="113"/>
                    </a:cubicBezTo>
                    <a:cubicBezTo>
                      <a:pt x="305" y="112"/>
                      <a:pt x="306" y="110"/>
                      <a:pt x="307" y="109"/>
                    </a:cubicBezTo>
                    <a:cubicBezTo>
                      <a:pt x="308" y="107"/>
                      <a:pt x="309" y="105"/>
                      <a:pt x="310" y="103"/>
                    </a:cubicBezTo>
                    <a:cubicBezTo>
                      <a:pt x="310" y="102"/>
                      <a:pt x="311" y="101"/>
                      <a:pt x="312" y="100"/>
                    </a:cubicBezTo>
                    <a:cubicBezTo>
                      <a:pt x="313" y="98"/>
                      <a:pt x="314" y="96"/>
                      <a:pt x="315" y="93"/>
                    </a:cubicBezTo>
                    <a:cubicBezTo>
                      <a:pt x="318" y="87"/>
                      <a:pt x="320" y="84"/>
                      <a:pt x="321" y="82"/>
                    </a:cubicBezTo>
                    <a:cubicBezTo>
                      <a:pt x="322" y="79"/>
                      <a:pt x="323" y="78"/>
                      <a:pt x="324" y="77"/>
                    </a:cubicBezTo>
                    <a:cubicBezTo>
                      <a:pt x="327" y="74"/>
                      <a:pt x="331" y="74"/>
                      <a:pt x="340" y="73"/>
                    </a:cubicBezTo>
                    <a:cubicBezTo>
                      <a:pt x="346" y="72"/>
                      <a:pt x="353" y="71"/>
                      <a:pt x="357" y="69"/>
                    </a:cubicBezTo>
                    <a:cubicBezTo>
                      <a:pt x="361" y="67"/>
                      <a:pt x="361" y="67"/>
                      <a:pt x="362" y="66"/>
                    </a:cubicBezTo>
                    <a:cubicBezTo>
                      <a:pt x="364" y="63"/>
                      <a:pt x="366" y="60"/>
                      <a:pt x="374" y="53"/>
                    </a:cubicBezTo>
                    <a:cubicBezTo>
                      <a:pt x="384" y="43"/>
                      <a:pt x="387" y="42"/>
                      <a:pt x="392" y="42"/>
                    </a:cubicBezTo>
                    <a:cubicBezTo>
                      <a:pt x="394" y="42"/>
                      <a:pt x="395" y="42"/>
                      <a:pt x="399" y="41"/>
                    </a:cubicBezTo>
                    <a:cubicBezTo>
                      <a:pt x="402" y="39"/>
                      <a:pt x="405" y="39"/>
                      <a:pt x="407" y="39"/>
                    </a:cubicBezTo>
                    <a:cubicBezTo>
                      <a:pt x="408" y="39"/>
                      <a:pt x="409" y="39"/>
                      <a:pt x="410" y="40"/>
                    </a:cubicBezTo>
                    <a:cubicBezTo>
                      <a:pt x="412" y="40"/>
                      <a:pt x="416" y="41"/>
                      <a:pt x="424" y="40"/>
                    </a:cubicBezTo>
                    <a:cubicBezTo>
                      <a:pt x="427" y="40"/>
                      <a:pt x="429" y="40"/>
                      <a:pt x="430" y="40"/>
                    </a:cubicBezTo>
                    <a:cubicBezTo>
                      <a:pt x="430" y="39"/>
                      <a:pt x="429" y="38"/>
                      <a:pt x="429" y="38"/>
                    </a:cubicBezTo>
                    <a:cubicBezTo>
                      <a:pt x="428" y="34"/>
                      <a:pt x="426" y="30"/>
                      <a:pt x="427" y="2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42">
                <a:extLst>
                  <a:ext uri="{FF2B5EF4-FFF2-40B4-BE49-F238E27FC236}">
                    <a16:creationId xmlns:a16="http://schemas.microsoft.com/office/drawing/2014/main" id="{4F37A9EE-20C4-4C87-9AB5-7255A5172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07575" y="3111500"/>
                <a:ext cx="179388" cy="88900"/>
              </a:xfrm>
              <a:custGeom>
                <a:avLst/>
                <a:gdLst>
                  <a:gd name="T0" fmla="*/ 97 w 100"/>
                  <a:gd name="T1" fmla="*/ 3 h 49"/>
                  <a:gd name="T2" fmla="*/ 96 w 100"/>
                  <a:gd name="T3" fmla="*/ 0 h 49"/>
                  <a:gd name="T4" fmla="*/ 94 w 100"/>
                  <a:gd name="T5" fmla="*/ 1 h 49"/>
                  <a:gd name="T6" fmla="*/ 92 w 100"/>
                  <a:gd name="T7" fmla="*/ 2 h 49"/>
                  <a:gd name="T8" fmla="*/ 69 w 100"/>
                  <a:gd name="T9" fmla="*/ 13 h 49"/>
                  <a:gd name="T10" fmla="*/ 59 w 100"/>
                  <a:gd name="T11" fmla="*/ 20 h 49"/>
                  <a:gd name="T12" fmla="*/ 38 w 100"/>
                  <a:gd name="T13" fmla="*/ 9 h 49"/>
                  <a:gd name="T14" fmla="*/ 37 w 100"/>
                  <a:gd name="T15" fmla="*/ 8 h 49"/>
                  <a:gd name="T16" fmla="*/ 36 w 100"/>
                  <a:gd name="T17" fmla="*/ 11 h 49"/>
                  <a:gd name="T18" fmla="*/ 36 w 100"/>
                  <a:gd name="T19" fmla="*/ 14 h 49"/>
                  <a:gd name="T20" fmla="*/ 34 w 100"/>
                  <a:gd name="T21" fmla="*/ 16 h 49"/>
                  <a:gd name="T22" fmla="*/ 25 w 100"/>
                  <a:gd name="T23" fmla="*/ 23 h 49"/>
                  <a:gd name="T24" fmla="*/ 8 w 100"/>
                  <a:gd name="T25" fmla="*/ 28 h 49"/>
                  <a:gd name="T26" fmla="*/ 3 w 100"/>
                  <a:gd name="T27" fmla="*/ 45 h 49"/>
                  <a:gd name="T28" fmla="*/ 6 w 100"/>
                  <a:gd name="T29" fmla="*/ 47 h 49"/>
                  <a:gd name="T30" fmla="*/ 46 w 100"/>
                  <a:gd name="T31" fmla="*/ 44 h 49"/>
                  <a:gd name="T32" fmla="*/ 65 w 100"/>
                  <a:gd name="T33" fmla="*/ 43 h 49"/>
                  <a:gd name="T34" fmla="*/ 66 w 100"/>
                  <a:gd name="T35" fmla="*/ 43 h 49"/>
                  <a:gd name="T36" fmla="*/ 67 w 100"/>
                  <a:gd name="T37" fmla="*/ 44 h 49"/>
                  <a:gd name="T38" fmla="*/ 68 w 100"/>
                  <a:gd name="T39" fmla="*/ 44 h 49"/>
                  <a:gd name="T40" fmla="*/ 70 w 100"/>
                  <a:gd name="T41" fmla="*/ 44 h 49"/>
                  <a:gd name="T42" fmla="*/ 72 w 100"/>
                  <a:gd name="T43" fmla="*/ 45 h 49"/>
                  <a:gd name="T44" fmla="*/ 74 w 100"/>
                  <a:gd name="T45" fmla="*/ 45 h 49"/>
                  <a:gd name="T46" fmla="*/ 82 w 100"/>
                  <a:gd name="T47" fmla="*/ 46 h 49"/>
                  <a:gd name="T48" fmla="*/ 84 w 100"/>
                  <a:gd name="T49" fmla="*/ 45 h 49"/>
                  <a:gd name="T50" fmla="*/ 85 w 100"/>
                  <a:gd name="T51" fmla="*/ 45 h 49"/>
                  <a:gd name="T52" fmla="*/ 86 w 100"/>
                  <a:gd name="T53" fmla="*/ 45 h 49"/>
                  <a:gd name="T54" fmla="*/ 87 w 100"/>
                  <a:gd name="T55" fmla="*/ 45 h 49"/>
                  <a:gd name="T56" fmla="*/ 89 w 100"/>
                  <a:gd name="T57" fmla="*/ 45 h 49"/>
                  <a:gd name="T58" fmla="*/ 92 w 100"/>
                  <a:gd name="T59" fmla="*/ 44 h 49"/>
                  <a:gd name="T60" fmla="*/ 95 w 100"/>
                  <a:gd name="T61" fmla="*/ 44 h 49"/>
                  <a:gd name="T62" fmla="*/ 98 w 100"/>
                  <a:gd name="T63" fmla="*/ 44 h 49"/>
                  <a:gd name="T64" fmla="*/ 93 w 100"/>
                  <a:gd name="T65" fmla="*/ 27 h 49"/>
                  <a:gd name="T66" fmla="*/ 98 w 100"/>
                  <a:gd name="T67" fmla="*/ 19 h 49"/>
                  <a:gd name="T68" fmla="*/ 98 w 100"/>
                  <a:gd name="T69" fmla="*/ 17 h 49"/>
                  <a:gd name="T70" fmla="*/ 97 w 100"/>
                  <a:gd name="T71" fmla="*/ 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0" h="49">
                    <a:moveTo>
                      <a:pt x="97" y="4"/>
                    </a:moveTo>
                    <a:cubicBezTo>
                      <a:pt x="97" y="3"/>
                      <a:pt x="97" y="3"/>
                      <a:pt x="97" y="3"/>
                    </a:cubicBezTo>
                    <a:cubicBezTo>
                      <a:pt x="97" y="2"/>
                      <a:pt x="96" y="2"/>
                      <a:pt x="96" y="1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5" y="1"/>
                      <a:pt x="94" y="1"/>
                      <a:pt x="94" y="1"/>
                    </a:cubicBezTo>
                    <a:cubicBezTo>
                      <a:pt x="94" y="1"/>
                      <a:pt x="94" y="1"/>
                      <a:pt x="94" y="1"/>
                    </a:cubicBezTo>
                    <a:cubicBezTo>
                      <a:pt x="93" y="2"/>
                      <a:pt x="92" y="2"/>
                      <a:pt x="92" y="2"/>
                    </a:cubicBezTo>
                    <a:cubicBezTo>
                      <a:pt x="89" y="3"/>
                      <a:pt x="86" y="4"/>
                      <a:pt x="77" y="9"/>
                    </a:cubicBezTo>
                    <a:cubicBezTo>
                      <a:pt x="72" y="11"/>
                      <a:pt x="70" y="13"/>
                      <a:pt x="69" y="13"/>
                    </a:cubicBezTo>
                    <a:cubicBezTo>
                      <a:pt x="68" y="17"/>
                      <a:pt x="65" y="19"/>
                      <a:pt x="63" y="19"/>
                    </a:cubicBezTo>
                    <a:cubicBezTo>
                      <a:pt x="62" y="20"/>
                      <a:pt x="60" y="20"/>
                      <a:pt x="59" y="20"/>
                    </a:cubicBezTo>
                    <a:cubicBezTo>
                      <a:pt x="54" y="20"/>
                      <a:pt x="49" y="16"/>
                      <a:pt x="45" y="13"/>
                    </a:cubicBezTo>
                    <a:cubicBezTo>
                      <a:pt x="43" y="11"/>
                      <a:pt x="40" y="9"/>
                      <a:pt x="38" y="9"/>
                    </a:cubicBezTo>
                    <a:cubicBezTo>
                      <a:pt x="38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7" y="10"/>
                      <a:pt x="36" y="10"/>
                    </a:cubicBezTo>
                    <a:cubicBezTo>
                      <a:pt x="36" y="11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3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5" y="14"/>
                      <a:pt x="35" y="15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7"/>
                      <a:pt x="33" y="18"/>
                      <a:pt x="33" y="19"/>
                    </a:cubicBezTo>
                    <a:cubicBezTo>
                      <a:pt x="29" y="22"/>
                      <a:pt x="28" y="22"/>
                      <a:pt x="25" y="23"/>
                    </a:cubicBezTo>
                    <a:cubicBezTo>
                      <a:pt x="23" y="23"/>
                      <a:pt x="20" y="23"/>
                      <a:pt x="14" y="26"/>
                    </a:cubicBezTo>
                    <a:cubicBezTo>
                      <a:pt x="11" y="27"/>
                      <a:pt x="9" y="28"/>
                      <a:pt x="8" y="28"/>
                    </a:cubicBezTo>
                    <a:cubicBezTo>
                      <a:pt x="0" y="31"/>
                      <a:pt x="0" y="31"/>
                      <a:pt x="0" y="38"/>
                    </a:cubicBezTo>
                    <a:cubicBezTo>
                      <a:pt x="0" y="41"/>
                      <a:pt x="1" y="43"/>
                      <a:pt x="3" y="45"/>
                    </a:cubicBezTo>
                    <a:cubicBezTo>
                      <a:pt x="3" y="45"/>
                      <a:pt x="4" y="46"/>
                      <a:pt x="4" y="47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17" y="49"/>
                      <a:pt x="20" y="49"/>
                      <a:pt x="29" y="48"/>
                    </a:cubicBezTo>
                    <a:cubicBezTo>
                      <a:pt x="34" y="48"/>
                      <a:pt x="40" y="46"/>
                      <a:pt x="46" y="44"/>
                    </a:cubicBezTo>
                    <a:cubicBezTo>
                      <a:pt x="51" y="42"/>
                      <a:pt x="56" y="41"/>
                      <a:pt x="60" y="41"/>
                    </a:cubicBezTo>
                    <a:cubicBezTo>
                      <a:pt x="61" y="41"/>
                      <a:pt x="63" y="41"/>
                      <a:pt x="65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6" y="43"/>
                      <a:pt x="66" y="43"/>
                      <a:pt x="66" y="43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9" y="44"/>
                      <a:pt x="69" y="44"/>
                      <a:pt x="69" y="44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5"/>
                      <a:pt x="71" y="45"/>
                      <a:pt x="71" y="4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72" y="45"/>
                      <a:pt x="73" y="45"/>
                      <a:pt x="73" y="45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5" y="45"/>
                      <a:pt x="76" y="45"/>
                      <a:pt x="78" y="45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3" y="46"/>
                      <a:pt x="83" y="46"/>
                      <a:pt x="83" y="46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4" y="45"/>
                      <a:pt x="84" y="45"/>
                      <a:pt x="84" y="45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86" y="45"/>
                      <a:pt x="86" y="45"/>
                      <a:pt x="86" y="45"/>
                    </a:cubicBezTo>
                    <a:cubicBezTo>
                      <a:pt x="86" y="45"/>
                      <a:pt x="87" y="45"/>
                      <a:pt x="87" y="45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8" y="45"/>
                      <a:pt x="89" y="45"/>
                      <a:pt x="89" y="45"/>
                    </a:cubicBezTo>
                    <a:cubicBezTo>
                      <a:pt x="90" y="45"/>
                      <a:pt x="90" y="45"/>
                      <a:pt x="90" y="45"/>
                    </a:cubicBezTo>
                    <a:cubicBezTo>
                      <a:pt x="90" y="45"/>
                      <a:pt x="91" y="44"/>
                      <a:pt x="92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3" y="44"/>
                      <a:pt x="94" y="44"/>
                      <a:pt x="95" y="44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44"/>
                      <a:pt x="97" y="44"/>
                      <a:pt x="98" y="44"/>
                    </a:cubicBezTo>
                    <a:cubicBezTo>
                      <a:pt x="97" y="39"/>
                      <a:pt x="97" y="39"/>
                      <a:pt x="97" y="39"/>
                    </a:cubicBezTo>
                    <a:cubicBezTo>
                      <a:pt x="95" y="36"/>
                      <a:pt x="92" y="31"/>
                      <a:pt x="93" y="27"/>
                    </a:cubicBezTo>
                    <a:cubicBezTo>
                      <a:pt x="93" y="24"/>
                      <a:pt x="95" y="22"/>
                      <a:pt x="97" y="21"/>
                    </a:cubicBezTo>
                    <a:cubicBezTo>
                      <a:pt x="97" y="21"/>
                      <a:pt x="98" y="20"/>
                      <a:pt x="98" y="19"/>
                    </a:cubicBezTo>
                    <a:cubicBezTo>
                      <a:pt x="98" y="18"/>
                      <a:pt x="98" y="18"/>
                      <a:pt x="98" y="18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98" y="16"/>
                      <a:pt x="100" y="12"/>
                      <a:pt x="98" y="6"/>
                    </a:cubicBezTo>
                    <a:cubicBezTo>
                      <a:pt x="98" y="5"/>
                      <a:pt x="97" y="4"/>
                      <a:pt x="97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Freeform 43">
                <a:extLst>
                  <a:ext uri="{FF2B5EF4-FFF2-40B4-BE49-F238E27FC236}">
                    <a16:creationId xmlns:a16="http://schemas.microsoft.com/office/drawing/2014/main" id="{5FC580B1-1443-404D-9B05-1894A2AA3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17163" y="3455988"/>
                <a:ext cx="0" cy="7938"/>
              </a:xfrm>
              <a:custGeom>
                <a:avLst/>
                <a:gdLst>
                  <a:gd name="T0" fmla="*/ 0 h 5"/>
                  <a:gd name="T1" fmla="*/ 0 h 5"/>
                  <a:gd name="T2" fmla="*/ 5 h 5"/>
                  <a:gd name="T3" fmla="*/ 0 h 5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Freeform 44">
                <a:extLst>
                  <a:ext uri="{FF2B5EF4-FFF2-40B4-BE49-F238E27FC236}">
                    <a16:creationId xmlns:a16="http://schemas.microsoft.com/office/drawing/2014/main" id="{96973E3E-6C1F-4633-8B57-D795B7C385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21850" y="3127375"/>
                <a:ext cx="777875" cy="328613"/>
              </a:xfrm>
              <a:custGeom>
                <a:avLst/>
                <a:gdLst>
                  <a:gd name="T0" fmla="*/ 397 w 432"/>
                  <a:gd name="T1" fmla="*/ 39 h 182"/>
                  <a:gd name="T2" fmla="*/ 378 w 432"/>
                  <a:gd name="T3" fmla="*/ 24 h 182"/>
                  <a:gd name="T4" fmla="*/ 394 w 432"/>
                  <a:gd name="T5" fmla="*/ 13 h 182"/>
                  <a:gd name="T6" fmla="*/ 401 w 432"/>
                  <a:gd name="T7" fmla="*/ 3 h 182"/>
                  <a:gd name="T8" fmla="*/ 383 w 432"/>
                  <a:gd name="T9" fmla="*/ 12 h 182"/>
                  <a:gd name="T10" fmla="*/ 380 w 432"/>
                  <a:gd name="T11" fmla="*/ 10 h 182"/>
                  <a:gd name="T12" fmla="*/ 378 w 432"/>
                  <a:gd name="T13" fmla="*/ 8 h 182"/>
                  <a:gd name="T14" fmla="*/ 337 w 432"/>
                  <a:gd name="T15" fmla="*/ 0 h 182"/>
                  <a:gd name="T16" fmla="*/ 311 w 432"/>
                  <a:gd name="T17" fmla="*/ 7 h 182"/>
                  <a:gd name="T18" fmla="*/ 265 w 432"/>
                  <a:gd name="T19" fmla="*/ 15 h 182"/>
                  <a:gd name="T20" fmla="*/ 245 w 432"/>
                  <a:gd name="T21" fmla="*/ 17 h 182"/>
                  <a:gd name="T22" fmla="*/ 181 w 432"/>
                  <a:gd name="T23" fmla="*/ 42 h 182"/>
                  <a:gd name="T24" fmla="*/ 150 w 432"/>
                  <a:gd name="T25" fmla="*/ 45 h 182"/>
                  <a:gd name="T26" fmla="*/ 130 w 432"/>
                  <a:gd name="T27" fmla="*/ 47 h 182"/>
                  <a:gd name="T28" fmla="*/ 117 w 432"/>
                  <a:gd name="T29" fmla="*/ 46 h 182"/>
                  <a:gd name="T30" fmla="*/ 122 w 432"/>
                  <a:gd name="T31" fmla="*/ 87 h 182"/>
                  <a:gd name="T32" fmla="*/ 90 w 432"/>
                  <a:gd name="T33" fmla="*/ 91 h 182"/>
                  <a:gd name="T34" fmla="*/ 63 w 432"/>
                  <a:gd name="T35" fmla="*/ 103 h 182"/>
                  <a:gd name="T36" fmla="*/ 25 w 432"/>
                  <a:gd name="T37" fmla="*/ 125 h 182"/>
                  <a:gd name="T38" fmla="*/ 12 w 432"/>
                  <a:gd name="T39" fmla="*/ 130 h 182"/>
                  <a:gd name="T40" fmla="*/ 0 w 432"/>
                  <a:gd name="T41" fmla="*/ 152 h 182"/>
                  <a:gd name="T42" fmla="*/ 33 w 432"/>
                  <a:gd name="T43" fmla="*/ 153 h 182"/>
                  <a:gd name="T44" fmla="*/ 64 w 432"/>
                  <a:gd name="T45" fmla="*/ 147 h 182"/>
                  <a:gd name="T46" fmla="*/ 81 w 432"/>
                  <a:gd name="T47" fmla="*/ 131 h 182"/>
                  <a:gd name="T48" fmla="*/ 135 w 432"/>
                  <a:gd name="T49" fmla="*/ 116 h 182"/>
                  <a:gd name="T50" fmla="*/ 177 w 432"/>
                  <a:gd name="T51" fmla="*/ 128 h 182"/>
                  <a:gd name="T52" fmla="*/ 200 w 432"/>
                  <a:gd name="T53" fmla="*/ 135 h 182"/>
                  <a:gd name="T54" fmla="*/ 233 w 432"/>
                  <a:gd name="T55" fmla="*/ 129 h 182"/>
                  <a:gd name="T56" fmla="*/ 255 w 432"/>
                  <a:gd name="T57" fmla="*/ 151 h 182"/>
                  <a:gd name="T58" fmla="*/ 308 w 432"/>
                  <a:gd name="T59" fmla="*/ 179 h 182"/>
                  <a:gd name="T60" fmla="*/ 330 w 432"/>
                  <a:gd name="T61" fmla="*/ 153 h 182"/>
                  <a:gd name="T62" fmla="*/ 347 w 432"/>
                  <a:gd name="T63" fmla="*/ 139 h 182"/>
                  <a:gd name="T64" fmla="*/ 363 w 432"/>
                  <a:gd name="T65" fmla="*/ 113 h 182"/>
                  <a:gd name="T66" fmla="*/ 392 w 432"/>
                  <a:gd name="T67" fmla="*/ 110 h 182"/>
                  <a:gd name="T68" fmla="*/ 398 w 432"/>
                  <a:gd name="T69" fmla="*/ 100 h 182"/>
                  <a:gd name="T70" fmla="*/ 375 w 432"/>
                  <a:gd name="T71" fmla="*/ 96 h 182"/>
                  <a:gd name="T72" fmla="*/ 385 w 432"/>
                  <a:gd name="T73" fmla="*/ 87 h 182"/>
                  <a:gd name="T74" fmla="*/ 381 w 432"/>
                  <a:gd name="T75" fmla="*/ 68 h 182"/>
                  <a:gd name="T76" fmla="*/ 403 w 432"/>
                  <a:gd name="T77" fmla="*/ 62 h 182"/>
                  <a:gd name="T78" fmla="*/ 415 w 432"/>
                  <a:gd name="T79" fmla="*/ 64 h 182"/>
                  <a:gd name="T80" fmla="*/ 425 w 432"/>
                  <a:gd name="T81" fmla="*/ 49 h 182"/>
                  <a:gd name="T82" fmla="*/ 432 w 432"/>
                  <a:gd name="T83" fmla="*/ 2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32" h="182">
                    <a:moveTo>
                      <a:pt x="407" y="38"/>
                    </a:moveTo>
                    <a:cubicBezTo>
                      <a:pt x="406" y="37"/>
                      <a:pt x="406" y="37"/>
                      <a:pt x="406" y="37"/>
                    </a:cubicBezTo>
                    <a:cubicBezTo>
                      <a:pt x="404" y="38"/>
                      <a:pt x="402" y="39"/>
                      <a:pt x="397" y="39"/>
                    </a:cubicBezTo>
                    <a:cubicBezTo>
                      <a:pt x="385" y="39"/>
                      <a:pt x="376" y="34"/>
                      <a:pt x="376" y="34"/>
                    </a:cubicBezTo>
                    <a:cubicBezTo>
                      <a:pt x="359" y="24"/>
                      <a:pt x="359" y="24"/>
                      <a:pt x="359" y="24"/>
                    </a:cubicBezTo>
                    <a:cubicBezTo>
                      <a:pt x="378" y="24"/>
                      <a:pt x="378" y="24"/>
                      <a:pt x="378" y="24"/>
                    </a:cubicBezTo>
                    <a:cubicBezTo>
                      <a:pt x="378" y="24"/>
                      <a:pt x="379" y="24"/>
                      <a:pt x="383" y="22"/>
                    </a:cubicBezTo>
                    <a:cubicBezTo>
                      <a:pt x="376" y="21"/>
                      <a:pt x="376" y="21"/>
                      <a:pt x="376" y="21"/>
                    </a:cubicBezTo>
                    <a:cubicBezTo>
                      <a:pt x="394" y="13"/>
                      <a:pt x="394" y="13"/>
                      <a:pt x="394" y="13"/>
                    </a:cubicBezTo>
                    <a:cubicBezTo>
                      <a:pt x="395" y="13"/>
                      <a:pt x="402" y="10"/>
                      <a:pt x="410" y="8"/>
                    </a:cubicBezTo>
                    <a:cubicBezTo>
                      <a:pt x="409" y="7"/>
                      <a:pt x="409" y="7"/>
                      <a:pt x="408" y="6"/>
                    </a:cubicBezTo>
                    <a:cubicBezTo>
                      <a:pt x="405" y="5"/>
                      <a:pt x="403" y="3"/>
                      <a:pt x="401" y="3"/>
                    </a:cubicBezTo>
                    <a:cubicBezTo>
                      <a:pt x="401" y="3"/>
                      <a:pt x="401" y="3"/>
                      <a:pt x="401" y="3"/>
                    </a:cubicBezTo>
                    <a:cubicBezTo>
                      <a:pt x="398" y="3"/>
                      <a:pt x="394" y="6"/>
                      <a:pt x="390" y="8"/>
                    </a:cubicBezTo>
                    <a:cubicBezTo>
                      <a:pt x="387" y="10"/>
                      <a:pt x="385" y="12"/>
                      <a:pt x="383" y="12"/>
                    </a:cubicBezTo>
                    <a:cubicBezTo>
                      <a:pt x="382" y="12"/>
                      <a:pt x="382" y="11"/>
                      <a:pt x="381" y="11"/>
                    </a:cubicBezTo>
                    <a:cubicBezTo>
                      <a:pt x="381" y="11"/>
                      <a:pt x="381" y="11"/>
                      <a:pt x="381" y="11"/>
                    </a:cubicBezTo>
                    <a:cubicBezTo>
                      <a:pt x="381" y="11"/>
                      <a:pt x="380" y="10"/>
                      <a:pt x="380" y="10"/>
                    </a:cubicBezTo>
                    <a:cubicBezTo>
                      <a:pt x="380" y="10"/>
                      <a:pt x="380" y="10"/>
                      <a:pt x="380" y="10"/>
                    </a:cubicBezTo>
                    <a:cubicBezTo>
                      <a:pt x="380" y="10"/>
                      <a:pt x="380" y="10"/>
                      <a:pt x="380" y="10"/>
                    </a:cubicBezTo>
                    <a:cubicBezTo>
                      <a:pt x="379" y="9"/>
                      <a:pt x="379" y="8"/>
                      <a:pt x="378" y="8"/>
                    </a:cubicBezTo>
                    <a:cubicBezTo>
                      <a:pt x="377" y="7"/>
                      <a:pt x="376" y="7"/>
                      <a:pt x="374" y="7"/>
                    </a:cubicBezTo>
                    <a:cubicBezTo>
                      <a:pt x="369" y="6"/>
                      <a:pt x="362" y="5"/>
                      <a:pt x="350" y="2"/>
                    </a:cubicBezTo>
                    <a:cubicBezTo>
                      <a:pt x="343" y="1"/>
                      <a:pt x="339" y="0"/>
                      <a:pt x="337" y="0"/>
                    </a:cubicBezTo>
                    <a:cubicBezTo>
                      <a:pt x="335" y="0"/>
                      <a:pt x="334" y="0"/>
                      <a:pt x="333" y="1"/>
                    </a:cubicBezTo>
                    <a:cubicBezTo>
                      <a:pt x="330" y="2"/>
                      <a:pt x="327" y="4"/>
                      <a:pt x="320" y="5"/>
                    </a:cubicBezTo>
                    <a:cubicBezTo>
                      <a:pt x="317" y="6"/>
                      <a:pt x="314" y="6"/>
                      <a:pt x="311" y="7"/>
                    </a:cubicBezTo>
                    <a:cubicBezTo>
                      <a:pt x="294" y="9"/>
                      <a:pt x="293" y="10"/>
                      <a:pt x="292" y="10"/>
                    </a:cubicBezTo>
                    <a:cubicBezTo>
                      <a:pt x="290" y="11"/>
                      <a:pt x="288" y="12"/>
                      <a:pt x="278" y="14"/>
                    </a:cubicBezTo>
                    <a:cubicBezTo>
                      <a:pt x="271" y="15"/>
                      <a:pt x="267" y="15"/>
                      <a:pt x="265" y="15"/>
                    </a:cubicBezTo>
                    <a:cubicBezTo>
                      <a:pt x="263" y="15"/>
                      <a:pt x="262" y="15"/>
                      <a:pt x="261" y="15"/>
                    </a:cubicBezTo>
                    <a:cubicBezTo>
                      <a:pt x="261" y="14"/>
                      <a:pt x="260" y="14"/>
                      <a:pt x="254" y="14"/>
                    </a:cubicBezTo>
                    <a:cubicBezTo>
                      <a:pt x="247" y="14"/>
                      <a:pt x="246" y="14"/>
                      <a:pt x="245" y="17"/>
                    </a:cubicBezTo>
                    <a:cubicBezTo>
                      <a:pt x="244" y="19"/>
                      <a:pt x="241" y="23"/>
                      <a:pt x="235" y="27"/>
                    </a:cubicBezTo>
                    <a:cubicBezTo>
                      <a:pt x="223" y="36"/>
                      <a:pt x="209" y="38"/>
                      <a:pt x="190" y="41"/>
                    </a:cubicBezTo>
                    <a:cubicBezTo>
                      <a:pt x="187" y="41"/>
                      <a:pt x="185" y="42"/>
                      <a:pt x="181" y="42"/>
                    </a:cubicBezTo>
                    <a:cubicBezTo>
                      <a:pt x="171" y="44"/>
                      <a:pt x="167" y="44"/>
                      <a:pt x="164" y="44"/>
                    </a:cubicBezTo>
                    <a:cubicBezTo>
                      <a:pt x="162" y="44"/>
                      <a:pt x="162" y="44"/>
                      <a:pt x="162" y="44"/>
                    </a:cubicBezTo>
                    <a:cubicBezTo>
                      <a:pt x="161" y="44"/>
                      <a:pt x="159" y="44"/>
                      <a:pt x="150" y="45"/>
                    </a:cubicBezTo>
                    <a:cubicBezTo>
                      <a:pt x="147" y="45"/>
                      <a:pt x="147" y="45"/>
                      <a:pt x="147" y="45"/>
                    </a:cubicBezTo>
                    <a:cubicBezTo>
                      <a:pt x="135" y="46"/>
                      <a:pt x="133" y="47"/>
                      <a:pt x="132" y="47"/>
                    </a:cubicBezTo>
                    <a:cubicBezTo>
                      <a:pt x="131" y="47"/>
                      <a:pt x="131" y="47"/>
                      <a:pt x="130" y="47"/>
                    </a:cubicBezTo>
                    <a:cubicBezTo>
                      <a:pt x="130" y="47"/>
                      <a:pt x="129" y="47"/>
                      <a:pt x="128" y="47"/>
                    </a:cubicBezTo>
                    <a:cubicBezTo>
                      <a:pt x="124" y="47"/>
                      <a:pt x="124" y="47"/>
                      <a:pt x="124" y="47"/>
                    </a:cubicBezTo>
                    <a:cubicBezTo>
                      <a:pt x="122" y="47"/>
                      <a:pt x="119" y="46"/>
                      <a:pt x="117" y="46"/>
                    </a:cubicBezTo>
                    <a:cubicBezTo>
                      <a:pt x="119" y="54"/>
                      <a:pt x="120" y="64"/>
                      <a:pt x="119" y="70"/>
                    </a:cubicBezTo>
                    <a:cubicBezTo>
                      <a:pt x="119" y="71"/>
                      <a:pt x="120" y="73"/>
                      <a:pt x="120" y="74"/>
                    </a:cubicBezTo>
                    <a:cubicBezTo>
                      <a:pt x="122" y="78"/>
                      <a:pt x="124" y="82"/>
                      <a:pt x="122" y="87"/>
                    </a:cubicBezTo>
                    <a:cubicBezTo>
                      <a:pt x="120" y="91"/>
                      <a:pt x="116" y="92"/>
                      <a:pt x="109" y="93"/>
                    </a:cubicBezTo>
                    <a:cubicBezTo>
                      <a:pt x="99" y="93"/>
                      <a:pt x="95" y="92"/>
                      <a:pt x="92" y="92"/>
                    </a:cubicBezTo>
                    <a:cubicBezTo>
                      <a:pt x="91" y="92"/>
                      <a:pt x="91" y="91"/>
                      <a:pt x="90" y="91"/>
                    </a:cubicBezTo>
                    <a:cubicBezTo>
                      <a:pt x="89" y="91"/>
                      <a:pt x="87" y="92"/>
                      <a:pt x="85" y="93"/>
                    </a:cubicBezTo>
                    <a:cubicBezTo>
                      <a:pt x="81" y="94"/>
                      <a:pt x="79" y="94"/>
                      <a:pt x="77" y="94"/>
                    </a:cubicBezTo>
                    <a:cubicBezTo>
                      <a:pt x="73" y="95"/>
                      <a:pt x="72" y="95"/>
                      <a:pt x="63" y="103"/>
                    </a:cubicBezTo>
                    <a:cubicBezTo>
                      <a:pt x="56" y="109"/>
                      <a:pt x="54" y="112"/>
                      <a:pt x="53" y="114"/>
                    </a:cubicBezTo>
                    <a:cubicBezTo>
                      <a:pt x="51" y="117"/>
                      <a:pt x="50" y="119"/>
                      <a:pt x="44" y="121"/>
                    </a:cubicBezTo>
                    <a:cubicBezTo>
                      <a:pt x="38" y="123"/>
                      <a:pt x="31" y="124"/>
                      <a:pt x="25" y="125"/>
                    </a:cubicBezTo>
                    <a:cubicBezTo>
                      <a:pt x="21" y="126"/>
                      <a:pt x="15" y="126"/>
                      <a:pt x="14" y="127"/>
                    </a:cubicBezTo>
                    <a:cubicBezTo>
                      <a:pt x="13" y="127"/>
                      <a:pt x="13" y="128"/>
                      <a:pt x="12" y="128"/>
                    </a:cubicBezTo>
                    <a:cubicBezTo>
                      <a:pt x="12" y="129"/>
                      <a:pt x="12" y="129"/>
                      <a:pt x="12" y="130"/>
                    </a:cubicBezTo>
                    <a:cubicBezTo>
                      <a:pt x="11" y="132"/>
                      <a:pt x="9" y="135"/>
                      <a:pt x="6" y="141"/>
                    </a:cubicBezTo>
                    <a:cubicBezTo>
                      <a:pt x="5" y="143"/>
                      <a:pt x="4" y="145"/>
                      <a:pt x="3" y="147"/>
                    </a:cubicBezTo>
                    <a:cubicBezTo>
                      <a:pt x="2" y="149"/>
                      <a:pt x="1" y="151"/>
                      <a:pt x="0" y="152"/>
                    </a:cubicBezTo>
                    <a:cubicBezTo>
                      <a:pt x="4" y="152"/>
                      <a:pt x="7" y="152"/>
                      <a:pt x="11" y="153"/>
                    </a:cubicBezTo>
                    <a:cubicBezTo>
                      <a:pt x="17" y="154"/>
                      <a:pt x="20" y="153"/>
                      <a:pt x="23" y="152"/>
                    </a:cubicBezTo>
                    <a:cubicBezTo>
                      <a:pt x="27" y="151"/>
                      <a:pt x="30" y="151"/>
                      <a:pt x="33" y="153"/>
                    </a:cubicBezTo>
                    <a:cubicBezTo>
                      <a:pt x="35" y="153"/>
                      <a:pt x="43" y="153"/>
                      <a:pt x="52" y="151"/>
                    </a:cubicBezTo>
                    <a:cubicBezTo>
                      <a:pt x="55" y="151"/>
                      <a:pt x="57" y="150"/>
                      <a:pt x="58" y="150"/>
                    </a:cubicBezTo>
                    <a:cubicBezTo>
                      <a:pt x="61" y="150"/>
                      <a:pt x="61" y="150"/>
                      <a:pt x="64" y="147"/>
                    </a:cubicBezTo>
                    <a:cubicBezTo>
                      <a:pt x="65" y="146"/>
                      <a:pt x="66" y="146"/>
                      <a:pt x="67" y="144"/>
                    </a:cubicBezTo>
                    <a:cubicBezTo>
                      <a:pt x="71" y="141"/>
                      <a:pt x="72" y="140"/>
                      <a:pt x="73" y="138"/>
                    </a:cubicBezTo>
                    <a:cubicBezTo>
                      <a:pt x="74" y="137"/>
                      <a:pt x="76" y="135"/>
                      <a:pt x="81" y="131"/>
                    </a:cubicBezTo>
                    <a:cubicBezTo>
                      <a:pt x="83" y="129"/>
                      <a:pt x="83" y="128"/>
                      <a:pt x="83" y="128"/>
                    </a:cubicBezTo>
                    <a:cubicBezTo>
                      <a:pt x="83" y="119"/>
                      <a:pt x="89" y="119"/>
                      <a:pt x="99" y="118"/>
                    </a:cubicBezTo>
                    <a:cubicBezTo>
                      <a:pt x="111" y="117"/>
                      <a:pt x="124" y="116"/>
                      <a:pt x="135" y="116"/>
                    </a:cubicBezTo>
                    <a:cubicBezTo>
                      <a:pt x="147" y="116"/>
                      <a:pt x="154" y="117"/>
                      <a:pt x="158" y="118"/>
                    </a:cubicBezTo>
                    <a:cubicBezTo>
                      <a:pt x="160" y="119"/>
                      <a:pt x="161" y="119"/>
                      <a:pt x="163" y="118"/>
                    </a:cubicBezTo>
                    <a:cubicBezTo>
                      <a:pt x="168" y="118"/>
                      <a:pt x="171" y="120"/>
                      <a:pt x="177" y="128"/>
                    </a:cubicBezTo>
                    <a:cubicBezTo>
                      <a:pt x="183" y="136"/>
                      <a:pt x="184" y="136"/>
                      <a:pt x="186" y="136"/>
                    </a:cubicBezTo>
                    <a:cubicBezTo>
                      <a:pt x="188" y="136"/>
                      <a:pt x="190" y="136"/>
                      <a:pt x="192" y="136"/>
                    </a:cubicBezTo>
                    <a:cubicBezTo>
                      <a:pt x="194" y="135"/>
                      <a:pt x="197" y="135"/>
                      <a:pt x="200" y="135"/>
                    </a:cubicBezTo>
                    <a:cubicBezTo>
                      <a:pt x="208" y="134"/>
                      <a:pt x="211" y="132"/>
                      <a:pt x="213" y="131"/>
                    </a:cubicBezTo>
                    <a:cubicBezTo>
                      <a:pt x="217" y="130"/>
                      <a:pt x="220" y="129"/>
                      <a:pt x="226" y="130"/>
                    </a:cubicBezTo>
                    <a:cubicBezTo>
                      <a:pt x="229" y="130"/>
                      <a:pt x="231" y="130"/>
                      <a:pt x="233" y="129"/>
                    </a:cubicBezTo>
                    <a:cubicBezTo>
                      <a:pt x="235" y="128"/>
                      <a:pt x="237" y="127"/>
                      <a:pt x="239" y="127"/>
                    </a:cubicBezTo>
                    <a:cubicBezTo>
                      <a:pt x="243" y="127"/>
                      <a:pt x="247" y="130"/>
                      <a:pt x="251" y="137"/>
                    </a:cubicBezTo>
                    <a:cubicBezTo>
                      <a:pt x="255" y="143"/>
                      <a:pt x="255" y="148"/>
                      <a:pt x="255" y="151"/>
                    </a:cubicBezTo>
                    <a:cubicBezTo>
                      <a:pt x="255" y="152"/>
                      <a:pt x="255" y="152"/>
                      <a:pt x="255" y="153"/>
                    </a:cubicBezTo>
                    <a:cubicBezTo>
                      <a:pt x="256" y="153"/>
                      <a:pt x="257" y="154"/>
                      <a:pt x="265" y="156"/>
                    </a:cubicBezTo>
                    <a:cubicBezTo>
                      <a:pt x="285" y="162"/>
                      <a:pt x="302" y="174"/>
                      <a:pt x="308" y="179"/>
                    </a:cubicBezTo>
                    <a:cubicBezTo>
                      <a:pt x="311" y="179"/>
                      <a:pt x="324" y="181"/>
                      <a:pt x="329" y="182"/>
                    </a:cubicBezTo>
                    <a:cubicBezTo>
                      <a:pt x="330" y="179"/>
                      <a:pt x="328" y="170"/>
                      <a:pt x="328" y="166"/>
                    </a:cubicBezTo>
                    <a:cubicBezTo>
                      <a:pt x="327" y="160"/>
                      <a:pt x="326" y="156"/>
                      <a:pt x="330" y="153"/>
                    </a:cubicBezTo>
                    <a:cubicBezTo>
                      <a:pt x="330" y="152"/>
                      <a:pt x="330" y="152"/>
                      <a:pt x="331" y="150"/>
                    </a:cubicBezTo>
                    <a:cubicBezTo>
                      <a:pt x="333" y="143"/>
                      <a:pt x="339" y="142"/>
                      <a:pt x="343" y="141"/>
                    </a:cubicBezTo>
                    <a:cubicBezTo>
                      <a:pt x="344" y="141"/>
                      <a:pt x="346" y="140"/>
                      <a:pt x="347" y="139"/>
                    </a:cubicBezTo>
                    <a:cubicBezTo>
                      <a:pt x="348" y="139"/>
                      <a:pt x="348" y="137"/>
                      <a:pt x="348" y="136"/>
                    </a:cubicBezTo>
                    <a:cubicBezTo>
                      <a:pt x="348" y="131"/>
                      <a:pt x="349" y="124"/>
                      <a:pt x="355" y="117"/>
                    </a:cubicBezTo>
                    <a:cubicBezTo>
                      <a:pt x="359" y="114"/>
                      <a:pt x="361" y="113"/>
                      <a:pt x="363" y="113"/>
                    </a:cubicBezTo>
                    <a:cubicBezTo>
                      <a:pt x="365" y="113"/>
                      <a:pt x="367" y="115"/>
                      <a:pt x="367" y="116"/>
                    </a:cubicBezTo>
                    <a:cubicBezTo>
                      <a:pt x="370" y="116"/>
                      <a:pt x="372" y="115"/>
                      <a:pt x="374" y="115"/>
                    </a:cubicBezTo>
                    <a:cubicBezTo>
                      <a:pt x="378" y="114"/>
                      <a:pt x="383" y="114"/>
                      <a:pt x="392" y="110"/>
                    </a:cubicBezTo>
                    <a:cubicBezTo>
                      <a:pt x="398" y="108"/>
                      <a:pt x="400" y="107"/>
                      <a:pt x="401" y="107"/>
                    </a:cubicBezTo>
                    <a:cubicBezTo>
                      <a:pt x="401" y="107"/>
                      <a:pt x="402" y="106"/>
                      <a:pt x="404" y="105"/>
                    </a:cubicBezTo>
                    <a:cubicBezTo>
                      <a:pt x="402" y="104"/>
                      <a:pt x="400" y="102"/>
                      <a:pt x="398" y="100"/>
                    </a:cubicBezTo>
                    <a:cubicBezTo>
                      <a:pt x="397" y="100"/>
                      <a:pt x="397" y="99"/>
                      <a:pt x="396" y="99"/>
                    </a:cubicBezTo>
                    <a:cubicBezTo>
                      <a:pt x="395" y="100"/>
                      <a:pt x="391" y="102"/>
                      <a:pt x="384" y="102"/>
                    </a:cubicBezTo>
                    <a:cubicBezTo>
                      <a:pt x="377" y="101"/>
                      <a:pt x="375" y="101"/>
                      <a:pt x="375" y="96"/>
                    </a:cubicBezTo>
                    <a:cubicBezTo>
                      <a:pt x="374" y="93"/>
                      <a:pt x="376" y="91"/>
                      <a:pt x="379" y="90"/>
                    </a:cubicBezTo>
                    <a:cubicBezTo>
                      <a:pt x="383" y="89"/>
                      <a:pt x="384" y="88"/>
                      <a:pt x="384" y="88"/>
                    </a:cubicBezTo>
                    <a:cubicBezTo>
                      <a:pt x="385" y="87"/>
                      <a:pt x="385" y="87"/>
                      <a:pt x="385" y="87"/>
                    </a:cubicBezTo>
                    <a:cubicBezTo>
                      <a:pt x="385" y="86"/>
                      <a:pt x="385" y="86"/>
                      <a:pt x="385" y="86"/>
                    </a:cubicBezTo>
                    <a:cubicBezTo>
                      <a:pt x="384" y="85"/>
                      <a:pt x="382" y="82"/>
                      <a:pt x="381" y="78"/>
                    </a:cubicBezTo>
                    <a:cubicBezTo>
                      <a:pt x="380" y="74"/>
                      <a:pt x="380" y="71"/>
                      <a:pt x="381" y="68"/>
                    </a:cubicBezTo>
                    <a:cubicBezTo>
                      <a:pt x="382" y="65"/>
                      <a:pt x="385" y="65"/>
                      <a:pt x="386" y="64"/>
                    </a:cubicBezTo>
                    <a:cubicBezTo>
                      <a:pt x="388" y="64"/>
                      <a:pt x="389" y="64"/>
                      <a:pt x="391" y="62"/>
                    </a:cubicBezTo>
                    <a:cubicBezTo>
                      <a:pt x="397" y="59"/>
                      <a:pt x="400" y="61"/>
                      <a:pt x="403" y="62"/>
                    </a:cubicBezTo>
                    <a:cubicBezTo>
                      <a:pt x="404" y="63"/>
                      <a:pt x="406" y="64"/>
                      <a:pt x="408" y="65"/>
                    </a:cubicBezTo>
                    <a:cubicBezTo>
                      <a:pt x="410" y="66"/>
                      <a:pt x="411" y="66"/>
                      <a:pt x="412" y="66"/>
                    </a:cubicBezTo>
                    <a:cubicBezTo>
                      <a:pt x="413" y="66"/>
                      <a:pt x="414" y="65"/>
                      <a:pt x="415" y="64"/>
                    </a:cubicBezTo>
                    <a:cubicBezTo>
                      <a:pt x="416" y="63"/>
                      <a:pt x="416" y="62"/>
                      <a:pt x="417" y="62"/>
                    </a:cubicBezTo>
                    <a:cubicBezTo>
                      <a:pt x="418" y="61"/>
                      <a:pt x="419" y="60"/>
                      <a:pt x="420" y="58"/>
                    </a:cubicBezTo>
                    <a:cubicBezTo>
                      <a:pt x="421" y="56"/>
                      <a:pt x="422" y="53"/>
                      <a:pt x="425" y="49"/>
                    </a:cubicBezTo>
                    <a:cubicBezTo>
                      <a:pt x="425" y="48"/>
                      <a:pt x="425" y="48"/>
                      <a:pt x="425" y="48"/>
                    </a:cubicBezTo>
                    <a:cubicBezTo>
                      <a:pt x="429" y="43"/>
                      <a:pt x="429" y="43"/>
                      <a:pt x="430" y="36"/>
                    </a:cubicBezTo>
                    <a:cubicBezTo>
                      <a:pt x="430" y="34"/>
                      <a:pt x="431" y="32"/>
                      <a:pt x="432" y="29"/>
                    </a:cubicBezTo>
                    <a:cubicBezTo>
                      <a:pt x="426" y="33"/>
                      <a:pt x="417" y="39"/>
                      <a:pt x="411" y="39"/>
                    </a:cubicBezTo>
                    <a:cubicBezTo>
                      <a:pt x="409" y="39"/>
                      <a:pt x="408" y="39"/>
                      <a:pt x="407" y="3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45">
                <a:extLst>
                  <a:ext uri="{FF2B5EF4-FFF2-40B4-BE49-F238E27FC236}">
                    <a16:creationId xmlns:a16="http://schemas.microsoft.com/office/drawing/2014/main" id="{531F5750-E976-4721-9057-B24B58EDD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15600" y="2387600"/>
                <a:ext cx="150813" cy="130175"/>
              </a:xfrm>
              <a:custGeom>
                <a:avLst/>
                <a:gdLst>
                  <a:gd name="T0" fmla="*/ 84 w 84"/>
                  <a:gd name="T1" fmla="*/ 36 h 72"/>
                  <a:gd name="T2" fmla="*/ 83 w 84"/>
                  <a:gd name="T3" fmla="*/ 35 h 72"/>
                  <a:gd name="T4" fmla="*/ 83 w 84"/>
                  <a:gd name="T5" fmla="*/ 35 h 72"/>
                  <a:gd name="T6" fmla="*/ 82 w 84"/>
                  <a:gd name="T7" fmla="*/ 34 h 72"/>
                  <a:gd name="T8" fmla="*/ 82 w 84"/>
                  <a:gd name="T9" fmla="*/ 33 h 72"/>
                  <a:gd name="T10" fmla="*/ 80 w 84"/>
                  <a:gd name="T11" fmla="*/ 32 h 72"/>
                  <a:gd name="T12" fmla="*/ 80 w 84"/>
                  <a:gd name="T13" fmla="*/ 31 h 72"/>
                  <a:gd name="T14" fmla="*/ 77 w 84"/>
                  <a:gd name="T15" fmla="*/ 29 h 72"/>
                  <a:gd name="T16" fmla="*/ 73 w 84"/>
                  <a:gd name="T17" fmla="*/ 24 h 72"/>
                  <a:gd name="T18" fmla="*/ 68 w 84"/>
                  <a:gd name="T19" fmla="*/ 14 h 72"/>
                  <a:gd name="T20" fmla="*/ 72 w 84"/>
                  <a:gd name="T21" fmla="*/ 11 h 72"/>
                  <a:gd name="T22" fmla="*/ 70 w 84"/>
                  <a:gd name="T23" fmla="*/ 6 h 72"/>
                  <a:gd name="T24" fmla="*/ 70 w 84"/>
                  <a:gd name="T25" fmla="*/ 2 h 72"/>
                  <a:gd name="T26" fmla="*/ 70 w 84"/>
                  <a:gd name="T27" fmla="*/ 2 h 72"/>
                  <a:gd name="T28" fmla="*/ 69 w 84"/>
                  <a:gd name="T29" fmla="*/ 2 h 72"/>
                  <a:gd name="T30" fmla="*/ 67 w 84"/>
                  <a:gd name="T31" fmla="*/ 3 h 72"/>
                  <a:gd name="T32" fmla="*/ 66 w 84"/>
                  <a:gd name="T33" fmla="*/ 3 h 72"/>
                  <a:gd name="T34" fmla="*/ 62 w 84"/>
                  <a:gd name="T35" fmla="*/ 4 h 72"/>
                  <a:gd name="T36" fmla="*/ 60 w 84"/>
                  <a:gd name="T37" fmla="*/ 4 h 72"/>
                  <a:gd name="T38" fmla="*/ 51 w 84"/>
                  <a:gd name="T39" fmla="*/ 7 h 72"/>
                  <a:gd name="T40" fmla="*/ 45 w 84"/>
                  <a:gd name="T41" fmla="*/ 8 h 72"/>
                  <a:gd name="T42" fmla="*/ 39 w 84"/>
                  <a:gd name="T43" fmla="*/ 9 h 72"/>
                  <a:gd name="T44" fmla="*/ 37 w 84"/>
                  <a:gd name="T45" fmla="*/ 9 h 72"/>
                  <a:gd name="T46" fmla="*/ 33 w 84"/>
                  <a:gd name="T47" fmla="*/ 5 h 72"/>
                  <a:gd name="T48" fmla="*/ 31 w 84"/>
                  <a:gd name="T49" fmla="*/ 3 h 72"/>
                  <a:gd name="T50" fmla="*/ 28 w 84"/>
                  <a:gd name="T51" fmla="*/ 2 h 72"/>
                  <a:gd name="T52" fmla="*/ 26 w 84"/>
                  <a:gd name="T53" fmla="*/ 1 h 72"/>
                  <a:gd name="T54" fmla="*/ 24 w 84"/>
                  <a:gd name="T55" fmla="*/ 0 h 72"/>
                  <a:gd name="T56" fmla="*/ 16 w 84"/>
                  <a:gd name="T57" fmla="*/ 2 h 72"/>
                  <a:gd name="T58" fmla="*/ 12 w 84"/>
                  <a:gd name="T59" fmla="*/ 3 h 72"/>
                  <a:gd name="T60" fmla="*/ 11 w 84"/>
                  <a:gd name="T61" fmla="*/ 3 h 72"/>
                  <a:gd name="T62" fmla="*/ 4 w 84"/>
                  <a:gd name="T63" fmla="*/ 16 h 72"/>
                  <a:gd name="T64" fmla="*/ 2 w 84"/>
                  <a:gd name="T65" fmla="*/ 18 h 72"/>
                  <a:gd name="T66" fmla="*/ 1 w 84"/>
                  <a:gd name="T67" fmla="*/ 18 h 72"/>
                  <a:gd name="T68" fmla="*/ 0 w 84"/>
                  <a:gd name="T69" fmla="*/ 19 h 72"/>
                  <a:gd name="T70" fmla="*/ 0 w 84"/>
                  <a:gd name="T71" fmla="*/ 20 h 72"/>
                  <a:gd name="T72" fmla="*/ 2 w 84"/>
                  <a:gd name="T73" fmla="*/ 23 h 72"/>
                  <a:gd name="T74" fmla="*/ 2 w 84"/>
                  <a:gd name="T75" fmla="*/ 23 h 72"/>
                  <a:gd name="T76" fmla="*/ 4 w 84"/>
                  <a:gd name="T77" fmla="*/ 27 h 72"/>
                  <a:gd name="T78" fmla="*/ 9 w 84"/>
                  <a:gd name="T79" fmla="*/ 47 h 72"/>
                  <a:gd name="T80" fmla="*/ 9 w 84"/>
                  <a:gd name="T81" fmla="*/ 52 h 72"/>
                  <a:gd name="T82" fmla="*/ 11 w 84"/>
                  <a:gd name="T83" fmla="*/ 67 h 72"/>
                  <a:gd name="T84" fmla="*/ 13 w 84"/>
                  <a:gd name="T85" fmla="*/ 71 h 72"/>
                  <a:gd name="T86" fmla="*/ 13 w 84"/>
                  <a:gd name="T87" fmla="*/ 72 h 72"/>
                  <a:gd name="T88" fmla="*/ 34 w 84"/>
                  <a:gd name="T89" fmla="*/ 58 h 72"/>
                  <a:gd name="T90" fmla="*/ 49 w 84"/>
                  <a:gd name="T91" fmla="*/ 50 h 72"/>
                  <a:gd name="T92" fmla="*/ 52 w 84"/>
                  <a:gd name="T93" fmla="*/ 50 h 72"/>
                  <a:gd name="T94" fmla="*/ 53 w 84"/>
                  <a:gd name="T95" fmla="*/ 53 h 72"/>
                  <a:gd name="T96" fmla="*/ 53 w 84"/>
                  <a:gd name="T97" fmla="*/ 53 h 72"/>
                  <a:gd name="T98" fmla="*/ 54 w 84"/>
                  <a:gd name="T99" fmla="*/ 52 h 72"/>
                  <a:gd name="T100" fmla="*/ 64 w 84"/>
                  <a:gd name="T101" fmla="*/ 46 h 72"/>
                  <a:gd name="T102" fmla="*/ 70 w 84"/>
                  <a:gd name="T103" fmla="*/ 43 h 72"/>
                  <a:gd name="T104" fmla="*/ 79 w 84"/>
                  <a:gd name="T105" fmla="*/ 38 h 72"/>
                  <a:gd name="T106" fmla="*/ 84 w 84"/>
                  <a:gd name="T107" fmla="*/ 3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" h="72">
                    <a:moveTo>
                      <a:pt x="84" y="36"/>
                    </a:moveTo>
                    <a:cubicBezTo>
                      <a:pt x="84" y="36"/>
                      <a:pt x="84" y="35"/>
                      <a:pt x="83" y="35"/>
                    </a:cubicBezTo>
                    <a:cubicBezTo>
                      <a:pt x="83" y="35"/>
                      <a:pt x="83" y="35"/>
                      <a:pt x="83" y="35"/>
                    </a:cubicBezTo>
                    <a:cubicBezTo>
                      <a:pt x="83" y="35"/>
                      <a:pt x="82" y="34"/>
                      <a:pt x="82" y="34"/>
                    </a:cubicBezTo>
                    <a:cubicBezTo>
                      <a:pt x="82" y="33"/>
                      <a:pt x="82" y="33"/>
                      <a:pt x="82" y="33"/>
                    </a:cubicBezTo>
                    <a:cubicBezTo>
                      <a:pt x="81" y="33"/>
                      <a:pt x="81" y="32"/>
                      <a:pt x="80" y="32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79" y="31"/>
                      <a:pt x="78" y="30"/>
                      <a:pt x="77" y="29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0" y="21"/>
                      <a:pt x="68" y="18"/>
                      <a:pt x="68" y="14"/>
                    </a:cubicBezTo>
                    <a:cubicBezTo>
                      <a:pt x="69" y="13"/>
                      <a:pt x="70" y="11"/>
                      <a:pt x="72" y="11"/>
                    </a:cubicBezTo>
                    <a:cubicBezTo>
                      <a:pt x="71" y="9"/>
                      <a:pt x="71" y="8"/>
                      <a:pt x="70" y="6"/>
                    </a:cubicBezTo>
                    <a:cubicBezTo>
                      <a:pt x="70" y="5"/>
                      <a:pt x="70" y="4"/>
                      <a:pt x="70" y="2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8" y="2"/>
                      <a:pt x="68" y="3"/>
                      <a:pt x="67" y="3"/>
                    </a:cubicBezTo>
                    <a:cubicBezTo>
                      <a:pt x="66" y="3"/>
                      <a:pt x="66" y="3"/>
                      <a:pt x="66" y="3"/>
                    </a:cubicBezTo>
                    <a:cubicBezTo>
                      <a:pt x="64" y="3"/>
                      <a:pt x="63" y="4"/>
                      <a:pt x="62" y="4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2" y="7"/>
                      <a:pt x="52" y="7"/>
                      <a:pt x="51" y="7"/>
                    </a:cubicBezTo>
                    <a:cubicBezTo>
                      <a:pt x="51" y="7"/>
                      <a:pt x="50" y="7"/>
                      <a:pt x="45" y="8"/>
                    </a:cubicBezTo>
                    <a:cubicBezTo>
                      <a:pt x="42" y="9"/>
                      <a:pt x="41" y="9"/>
                      <a:pt x="39" y="9"/>
                    </a:cubicBezTo>
                    <a:cubicBezTo>
                      <a:pt x="38" y="9"/>
                      <a:pt x="38" y="9"/>
                      <a:pt x="37" y="9"/>
                    </a:cubicBezTo>
                    <a:cubicBezTo>
                      <a:pt x="35" y="8"/>
                      <a:pt x="34" y="7"/>
                      <a:pt x="33" y="5"/>
                    </a:cubicBezTo>
                    <a:cubicBezTo>
                      <a:pt x="33" y="5"/>
                      <a:pt x="32" y="4"/>
                      <a:pt x="31" y="3"/>
                    </a:cubicBezTo>
                    <a:cubicBezTo>
                      <a:pt x="30" y="3"/>
                      <a:pt x="29" y="2"/>
                      <a:pt x="28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4" y="0"/>
                      <a:pt x="24" y="0"/>
                    </a:cubicBezTo>
                    <a:cubicBezTo>
                      <a:pt x="22" y="1"/>
                      <a:pt x="20" y="2"/>
                      <a:pt x="16" y="2"/>
                    </a:cubicBezTo>
                    <a:cubicBezTo>
                      <a:pt x="13" y="2"/>
                      <a:pt x="12" y="3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6"/>
                      <a:pt x="9" y="11"/>
                      <a:pt x="4" y="16"/>
                    </a:cubicBezTo>
                    <a:cubicBezTo>
                      <a:pt x="3" y="17"/>
                      <a:pt x="2" y="17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" y="21"/>
                      <a:pt x="1" y="22"/>
                      <a:pt x="2" y="23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3" y="25"/>
                      <a:pt x="3" y="26"/>
                      <a:pt x="4" y="27"/>
                    </a:cubicBezTo>
                    <a:cubicBezTo>
                      <a:pt x="7" y="35"/>
                      <a:pt x="9" y="38"/>
                      <a:pt x="9" y="47"/>
                    </a:cubicBezTo>
                    <a:cubicBezTo>
                      <a:pt x="9" y="49"/>
                      <a:pt x="9" y="50"/>
                      <a:pt x="9" y="52"/>
                    </a:cubicBezTo>
                    <a:cubicBezTo>
                      <a:pt x="9" y="58"/>
                      <a:pt x="9" y="59"/>
                      <a:pt x="11" y="67"/>
                    </a:cubicBezTo>
                    <a:cubicBezTo>
                      <a:pt x="12" y="68"/>
                      <a:pt x="12" y="70"/>
                      <a:pt x="13" y="71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34" y="58"/>
                      <a:pt x="34" y="58"/>
                      <a:pt x="34" y="58"/>
                    </a:cubicBezTo>
                    <a:cubicBezTo>
                      <a:pt x="47" y="50"/>
                      <a:pt x="47" y="50"/>
                      <a:pt x="49" y="50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4" y="53"/>
                      <a:pt x="54" y="53"/>
                      <a:pt x="54" y="52"/>
                    </a:cubicBezTo>
                    <a:cubicBezTo>
                      <a:pt x="56" y="50"/>
                      <a:pt x="58" y="48"/>
                      <a:pt x="64" y="46"/>
                    </a:cubicBezTo>
                    <a:cubicBezTo>
                      <a:pt x="69" y="44"/>
                      <a:pt x="70" y="43"/>
                      <a:pt x="70" y="43"/>
                    </a:cubicBezTo>
                    <a:cubicBezTo>
                      <a:pt x="72" y="41"/>
                      <a:pt x="73" y="41"/>
                      <a:pt x="79" y="38"/>
                    </a:cubicBezTo>
                    <a:cubicBezTo>
                      <a:pt x="81" y="37"/>
                      <a:pt x="83" y="36"/>
                      <a:pt x="84" y="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46">
                <a:extLst>
                  <a:ext uri="{FF2B5EF4-FFF2-40B4-BE49-F238E27FC236}">
                    <a16:creationId xmlns:a16="http://schemas.microsoft.com/office/drawing/2014/main" id="{D41AE621-689F-48C5-922E-C82210E66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55300" y="2363788"/>
                <a:ext cx="79375" cy="85725"/>
              </a:xfrm>
              <a:custGeom>
                <a:avLst/>
                <a:gdLst>
                  <a:gd name="T0" fmla="*/ 44 w 44"/>
                  <a:gd name="T1" fmla="*/ 22 h 47"/>
                  <a:gd name="T2" fmla="*/ 44 w 44"/>
                  <a:gd name="T3" fmla="*/ 21 h 47"/>
                  <a:gd name="T4" fmla="*/ 43 w 44"/>
                  <a:gd name="T5" fmla="*/ 21 h 47"/>
                  <a:gd name="T6" fmla="*/ 41 w 44"/>
                  <a:gd name="T7" fmla="*/ 21 h 47"/>
                  <a:gd name="T8" fmla="*/ 41 w 44"/>
                  <a:gd name="T9" fmla="*/ 21 h 47"/>
                  <a:gd name="T10" fmla="*/ 39 w 44"/>
                  <a:gd name="T11" fmla="*/ 22 h 47"/>
                  <a:gd name="T12" fmla="*/ 39 w 44"/>
                  <a:gd name="T13" fmla="*/ 22 h 47"/>
                  <a:gd name="T14" fmla="*/ 37 w 44"/>
                  <a:gd name="T15" fmla="*/ 22 h 47"/>
                  <a:gd name="T16" fmla="*/ 37 w 44"/>
                  <a:gd name="T17" fmla="*/ 22 h 47"/>
                  <a:gd name="T18" fmla="*/ 36 w 44"/>
                  <a:gd name="T19" fmla="*/ 22 h 47"/>
                  <a:gd name="T20" fmla="*/ 32 w 44"/>
                  <a:gd name="T21" fmla="*/ 18 h 47"/>
                  <a:gd name="T22" fmla="*/ 32 w 44"/>
                  <a:gd name="T23" fmla="*/ 17 h 47"/>
                  <a:gd name="T24" fmla="*/ 31 w 44"/>
                  <a:gd name="T25" fmla="*/ 17 h 47"/>
                  <a:gd name="T26" fmla="*/ 20 w 44"/>
                  <a:gd name="T27" fmla="*/ 2 h 47"/>
                  <a:gd name="T28" fmla="*/ 20 w 44"/>
                  <a:gd name="T29" fmla="*/ 1 h 47"/>
                  <a:gd name="T30" fmla="*/ 14 w 44"/>
                  <a:gd name="T31" fmla="*/ 0 h 47"/>
                  <a:gd name="T32" fmla="*/ 8 w 44"/>
                  <a:gd name="T33" fmla="*/ 0 h 47"/>
                  <a:gd name="T34" fmla="*/ 7 w 44"/>
                  <a:gd name="T35" fmla="*/ 0 h 47"/>
                  <a:gd name="T36" fmla="*/ 4 w 44"/>
                  <a:gd name="T37" fmla="*/ 12 h 47"/>
                  <a:gd name="T38" fmla="*/ 2 w 44"/>
                  <a:gd name="T39" fmla="*/ 13 h 47"/>
                  <a:gd name="T40" fmla="*/ 2 w 44"/>
                  <a:gd name="T41" fmla="*/ 14 h 47"/>
                  <a:gd name="T42" fmla="*/ 0 w 44"/>
                  <a:gd name="T43" fmla="*/ 14 h 47"/>
                  <a:gd name="T44" fmla="*/ 0 w 44"/>
                  <a:gd name="T45" fmla="*/ 15 h 47"/>
                  <a:gd name="T46" fmla="*/ 0 w 44"/>
                  <a:gd name="T47" fmla="*/ 16 h 47"/>
                  <a:gd name="T48" fmla="*/ 1 w 44"/>
                  <a:gd name="T49" fmla="*/ 18 h 47"/>
                  <a:gd name="T50" fmla="*/ 2 w 44"/>
                  <a:gd name="T51" fmla="*/ 25 h 47"/>
                  <a:gd name="T52" fmla="*/ 1 w 44"/>
                  <a:gd name="T53" fmla="*/ 30 h 47"/>
                  <a:gd name="T54" fmla="*/ 5 w 44"/>
                  <a:gd name="T55" fmla="*/ 34 h 47"/>
                  <a:gd name="T56" fmla="*/ 11 w 44"/>
                  <a:gd name="T57" fmla="*/ 41 h 47"/>
                  <a:gd name="T58" fmla="*/ 16 w 44"/>
                  <a:gd name="T59" fmla="*/ 47 h 47"/>
                  <a:gd name="T60" fmla="*/ 23 w 44"/>
                  <a:gd name="T61" fmla="*/ 42 h 47"/>
                  <a:gd name="T62" fmla="*/ 27 w 44"/>
                  <a:gd name="T63" fmla="*/ 38 h 47"/>
                  <a:gd name="T64" fmla="*/ 32 w 44"/>
                  <a:gd name="T65" fmla="*/ 34 h 47"/>
                  <a:gd name="T66" fmla="*/ 36 w 44"/>
                  <a:gd name="T67" fmla="*/ 30 h 47"/>
                  <a:gd name="T68" fmla="*/ 44 w 44"/>
                  <a:gd name="T69" fmla="*/ 23 h 47"/>
                  <a:gd name="T70" fmla="*/ 44 w 44"/>
                  <a:gd name="T71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44" h="47">
                    <a:moveTo>
                      <a:pt x="44" y="22"/>
                    </a:moveTo>
                    <a:cubicBezTo>
                      <a:pt x="44" y="21"/>
                      <a:pt x="44" y="21"/>
                      <a:pt x="44" y="21"/>
                    </a:cubicBezTo>
                    <a:cubicBezTo>
                      <a:pt x="43" y="21"/>
                      <a:pt x="43" y="21"/>
                      <a:pt x="43" y="21"/>
                    </a:cubicBezTo>
                    <a:cubicBezTo>
                      <a:pt x="42" y="21"/>
                      <a:pt x="42" y="21"/>
                      <a:pt x="41" y="21"/>
                    </a:cubicBezTo>
                    <a:cubicBezTo>
                      <a:pt x="41" y="21"/>
                      <a:pt x="41" y="21"/>
                      <a:pt x="41" y="21"/>
                    </a:cubicBezTo>
                    <a:cubicBezTo>
                      <a:pt x="40" y="22"/>
                      <a:pt x="39" y="22"/>
                      <a:pt x="3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8" y="22"/>
                      <a:pt x="38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6" y="22"/>
                      <a:pt x="36" y="22"/>
                    </a:cubicBezTo>
                    <a:cubicBezTo>
                      <a:pt x="33" y="22"/>
                      <a:pt x="32" y="19"/>
                      <a:pt x="32" y="18"/>
                    </a:cubicBezTo>
                    <a:cubicBezTo>
                      <a:pt x="32" y="18"/>
                      <a:pt x="32" y="18"/>
                      <a:pt x="32" y="17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22" y="14"/>
                      <a:pt x="18" y="10"/>
                      <a:pt x="20" y="2"/>
                    </a:cubicBezTo>
                    <a:cubicBezTo>
                      <a:pt x="20" y="2"/>
                      <a:pt x="20" y="1"/>
                      <a:pt x="20" y="1"/>
                    </a:cubicBezTo>
                    <a:cubicBezTo>
                      <a:pt x="19" y="0"/>
                      <a:pt x="19" y="0"/>
                      <a:pt x="1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3"/>
                      <a:pt x="8" y="8"/>
                      <a:pt x="4" y="12"/>
                    </a:cubicBezTo>
                    <a:cubicBezTo>
                      <a:pt x="4" y="12"/>
                      <a:pt x="3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4"/>
                      <a:pt x="1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0" y="17"/>
                      <a:pt x="1" y="17"/>
                      <a:pt x="1" y="18"/>
                    </a:cubicBezTo>
                    <a:cubicBezTo>
                      <a:pt x="2" y="19"/>
                      <a:pt x="2" y="22"/>
                      <a:pt x="2" y="25"/>
                    </a:cubicBezTo>
                    <a:cubicBezTo>
                      <a:pt x="2" y="26"/>
                      <a:pt x="2" y="28"/>
                      <a:pt x="1" y="30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9" y="39"/>
                      <a:pt x="10" y="40"/>
                      <a:pt x="11" y="41"/>
                    </a:cubicBezTo>
                    <a:cubicBezTo>
                      <a:pt x="15" y="41"/>
                      <a:pt x="16" y="44"/>
                      <a:pt x="16" y="47"/>
                    </a:cubicBezTo>
                    <a:cubicBezTo>
                      <a:pt x="20" y="44"/>
                      <a:pt x="22" y="43"/>
                      <a:pt x="23" y="42"/>
                    </a:cubicBezTo>
                    <a:cubicBezTo>
                      <a:pt x="25" y="42"/>
                      <a:pt x="25" y="42"/>
                      <a:pt x="27" y="38"/>
                    </a:cubicBezTo>
                    <a:cubicBezTo>
                      <a:pt x="29" y="36"/>
                      <a:pt x="31" y="34"/>
                      <a:pt x="32" y="34"/>
                    </a:cubicBezTo>
                    <a:cubicBezTo>
                      <a:pt x="33" y="33"/>
                      <a:pt x="34" y="32"/>
                      <a:pt x="36" y="30"/>
                    </a:cubicBezTo>
                    <a:cubicBezTo>
                      <a:pt x="39" y="26"/>
                      <a:pt x="42" y="24"/>
                      <a:pt x="44" y="23"/>
                    </a:cubicBezTo>
                    <a:cubicBezTo>
                      <a:pt x="44" y="23"/>
                      <a:pt x="44" y="22"/>
                      <a:pt x="44" y="2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47">
                <a:extLst>
                  <a:ext uri="{FF2B5EF4-FFF2-40B4-BE49-F238E27FC236}">
                    <a16:creationId xmlns:a16="http://schemas.microsoft.com/office/drawing/2014/main" id="{DB3E6DB0-B2CA-46CC-8979-6DD4DEEA8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8138" y="2260600"/>
                <a:ext cx="298450" cy="146050"/>
              </a:xfrm>
              <a:custGeom>
                <a:avLst/>
                <a:gdLst>
                  <a:gd name="T0" fmla="*/ 123 w 165"/>
                  <a:gd name="T1" fmla="*/ 1 h 81"/>
                  <a:gd name="T2" fmla="*/ 121 w 165"/>
                  <a:gd name="T3" fmla="*/ 2 h 81"/>
                  <a:gd name="T4" fmla="*/ 119 w 165"/>
                  <a:gd name="T5" fmla="*/ 2 h 81"/>
                  <a:gd name="T6" fmla="*/ 117 w 165"/>
                  <a:gd name="T7" fmla="*/ 3 h 81"/>
                  <a:gd name="T8" fmla="*/ 108 w 165"/>
                  <a:gd name="T9" fmla="*/ 4 h 81"/>
                  <a:gd name="T10" fmla="*/ 88 w 165"/>
                  <a:gd name="T11" fmla="*/ 11 h 81"/>
                  <a:gd name="T12" fmla="*/ 58 w 165"/>
                  <a:gd name="T13" fmla="*/ 17 h 81"/>
                  <a:gd name="T14" fmla="*/ 50 w 165"/>
                  <a:gd name="T15" fmla="*/ 25 h 81"/>
                  <a:gd name="T16" fmla="*/ 31 w 165"/>
                  <a:gd name="T17" fmla="*/ 31 h 81"/>
                  <a:gd name="T18" fmla="*/ 12 w 165"/>
                  <a:gd name="T19" fmla="*/ 38 h 81"/>
                  <a:gd name="T20" fmla="*/ 10 w 165"/>
                  <a:gd name="T21" fmla="*/ 39 h 81"/>
                  <a:gd name="T22" fmla="*/ 10 w 165"/>
                  <a:gd name="T23" fmla="*/ 45 h 81"/>
                  <a:gd name="T24" fmla="*/ 5 w 165"/>
                  <a:gd name="T25" fmla="*/ 80 h 81"/>
                  <a:gd name="T26" fmla="*/ 8 w 165"/>
                  <a:gd name="T27" fmla="*/ 78 h 81"/>
                  <a:gd name="T28" fmla="*/ 24 w 165"/>
                  <a:gd name="T29" fmla="*/ 63 h 81"/>
                  <a:gd name="T30" fmla="*/ 32 w 165"/>
                  <a:gd name="T31" fmla="*/ 60 h 81"/>
                  <a:gd name="T32" fmla="*/ 38 w 165"/>
                  <a:gd name="T33" fmla="*/ 62 h 81"/>
                  <a:gd name="T34" fmla="*/ 42 w 165"/>
                  <a:gd name="T35" fmla="*/ 64 h 81"/>
                  <a:gd name="T36" fmla="*/ 53 w 165"/>
                  <a:gd name="T37" fmla="*/ 69 h 81"/>
                  <a:gd name="T38" fmla="*/ 60 w 165"/>
                  <a:gd name="T39" fmla="*/ 67 h 81"/>
                  <a:gd name="T40" fmla="*/ 69 w 165"/>
                  <a:gd name="T41" fmla="*/ 65 h 81"/>
                  <a:gd name="T42" fmla="*/ 85 w 165"/>
                  <a:gd name="T43" fmla="*/ 63 h 81"/>
                  <a:gd name="T44" fmla="*/ 85 w 165"/>
                  <a:gd name="T45" fmla="*/ 60 h 81"/>
                  <a:gd name="T46" fmla="*/ 95 w 165"/>
                  <a:gd name="T47" fmla="*/ 48 h 81"/>
                  <a:gd name="T48" fmla="*/ 114 w 165"/>
                  <a:gd name="T49" fmla="*/ 54 h 81"/>
                  <a:gd name="T50" fmla="*/ 115 w 165"/>
                  <a:gd name="T51" fmla="*/ 63 h 81"/>
                  <a:gd name="T52" fmla="*/ 127 w 165"/>
                  <a:gd name="T53" fmla="*/ 69 h 81"/>
                  <a:gd name="T54" fmla="*/ 134 w 165"/>
                  <a:gd name="T55" fmla="*/ 68 h 81"/>
                  <a:gd name="T56" fmla="*/ 154 w 165"/>
                  <a:gd name="T57" fmla="*/ 65 h 81"/>
                  <a:gd name="T58" fmla="*/ 162 w 165"/>
                  <a:gd name="T59" fmla="*/ 61 h 81"/>
                  <a:gd name="T60" fmla="*/ 151 w 165"/>
                  <a:gd name="T61" fmla="*/ 53 h 81"/>
                  <a:gd name="T62" fmla="*/ 122 w 165"/>
                  <a:gd name="T63" fmla="*/ 42 h 81"/>
                  <a:gd name="T64" fmla="*/ 118 w 165"/>
                  <a:gd name="T65" fmla="*/ 29 h 81"/>
                  <a:gd name="T66" fmla="*/ 120 w 165"/>
                  <a:gd name="T67" fmla="*/ 22 h 81"/>
                  <a:gd name="T68" fmla="*/ 129 w 165"/>
                  <a:gd name="T69" fmla="*/ 6 h 81"/>
                  <a:gd name="T70" fmla="*/ 123 w 165"/>
                  <a:gd name="T71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65" h="81">
                    <a:moveTo>
                      <a:pt x="123" y="0"/>
                    </a:moveTo>
                    <a:cubicBezTo>
                      <a:pt x="123" y="1"/>
                      <a:pt x="123" y="1"/>
                      <a:pt x="123" y="1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121" y="2"/>
                      <a:pt x="121" y="2"/>
                      <a:pt x="121" y="2"/>
                    </a:cubicBezTo>
                    <a:cubicBezTo>
                      <a:pt x="120" y="2"/>
                      <a:pt x="120" y="2"/>
                      <a:pt x="120" y="2"/>
                    </a:cubicBezTo>
                    <a:cubicBezTo>
                      <a:pt x="119" y="2"/>
                      <a:pt x="119" y="2"/>
                      <a:pt x="119" y="2"/>
                    </a:cubicBezTo>
                    <a:cubicBezTo>
                      <a:pt x="119" y="2"/>
                      <a:pt x="118" y="2"/>
                      <a:pt x="118" y="2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7" y="3"/>
                      <a:pt x="116" y="3"/>
                      <a:pt x="116" y="3"/>
                    </a:cubicBezTo>
                    <a:cubicBezTo>
                      <a:pt x="113" y="3"/>
                      <a:pt x="110" y="3"/>
                      <a:pt x="108" y="4"/>
                    </a:cubicBezTo>
                    <a:cubicBezTo>
                      <a:pt x="103" y="8"/>
                      <a:pt x="102" y="8"/>
                      <a:pt x="99" y="8"/>
                    </a:cubicBezTo>
                    <a:cubicBezTo>
                      <a:pt x="98" y="9"/>
                      <a:pt x="96" y="9"/>
                      <a:pt x="88" y="11"/>
                    </a:cubicBezTo>
                    <a:cubicBezTo>
                      <a:pt x="79" y="15"/>
                      <a:pt x="79" y="15"/>
                      <a:pt x="75" y="15"/>
                    </a:cubicBezTo>
                    <a:cubicBezTo>
                      <a:pt x="73" y="15"/>
                      <a:pt x="69" y="15"/>
                      <a:pt x="58" y="17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49" y="27"/>
                      <a:pt x="45" y="32"/>
                      <a:pt x="36" y="32"/>
                    </a:cubicBezTo>
                    <a:cubicBezTo>
                      <a:pt x="34" y="32"/>
                      <a:pt x="32" y="32"/>
                      <a:pt x="31" y="31"/>
                    </a:cubicBezTo>
                    <a:cubicBezTo>
                      <a:pt x="29" y="31"/>
                      <a:pt x="26" y="32"/>
                      <a:pt x="25" y="32"/>
                    </a:cubicBezTo>
                    <a:cubicBezTo>
                      <a:pt x="18" y="33"/>
                      <a:pt x="14" y="36"/>
                      <a:pt x="12" y="38"/>
                    </a:cubicBezTo>
                    <a:cubicBezTo>
                      <a:pt x="12" y="38"/>
                      <a:pt x="11" y="39"/>
                      <a:pt x="11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1"/>
                      <a:pt x="10" y="43"/>
                      <a:pt x="10" y="45"/>
                    </a:cubicBezTo>
                    <a:cubicBezTo>
                      <a:pt x="10" y="55"/>
                      <a:pt x="7" y="60"/>
                      <a:pt x="4" y="63"/>
                    </a:cubicBezTo>
                    <a:cubicBezTo>
                      <a:pt x="2" y="67"/>
                      <a:pt x="0" y="69"/>
                      <a:pt x="5" y="80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6" y="80"/>
                      <a:pt x="7" y="79"/>
                      <a:pt x="8" y="78"/>
                    </a:cubicBezTo>
                    <a:cubicBezTo>
                      <a:pt x="12" y="75"/>
                      <a:pt x="12" y="73"/>
                      <a:pt x="12" y="71"/>
                    </a:cubicBezTo>
                    <a:cubicBezTo>
                      <a:pt x="14" y="65"/>
                      <a:pt x="16" y="63"/>
                      <a:pt x="24" y="63"/>
                    </a:cubicBezTo>
                    <a:cubicBezTo>
                      <a:pt x="28" y="62"/>
                      <a:pt x="29" y="62"/>
                      <a:pt x="30" y="61"/>
                    </a:cubicBezTo>
                    <a:cubicBezTo>
                      <a:pt x="30" y="61"/>
                      <a:pt x="31" y="60"/>
                      <a:pt x="32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4" y="61"/>
                      <a:pt x="36" y="61"/>
                      <a:pt x="38" y="62"/>
                    </a:cubicBezTo>
                    <a:cubicBezTo>
                      <a:pt x="40" y="63"/>
                      <a:pt x="40" y="63"/>
                      <a:pt x="40" y="63"/>
                    </a:cubicBezTo>
                    <a:cubicBezTo>
                      <a:pt x="41" y="63"/>
                      <a:pt x="41" y="63"/>
                      <a:pt x="42" y="64"/>
                    </a:cubicBezTo>
                    <a:cubicBezTo>
                      <a:pt x="46" y="66"/>
                      <a:pt x="47" y="68"/>
                      <a:pt x="48" y="69"/>
                    </a:cubicBezTo>
                    <a:cubicBezTo>
                      <a:pt x="49" y="69"/>
                      <a:pt x="51" y="69"/>
                      <a:pt x="53" y="69"/>
                    </a:cubicBezTo>
                    <a:cubicBezTo>
                      <a:pt x="58" y="67"/>
                      <a:pt x="59" y="67"/>
                      <a:pt x="59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61" y="67"/>
                      <a:pt x="63" y="66"/>
                      <a:pt x="67" y="65"/>
                    </a:cubicBezTo>
                    <a:cubicBezTo>
                      <a:pt x="69" y="65"/>
                      <a:pt x="69" y="65"/>
                      <a:pt x="69" y="65"/>
                    </a:cubicBezTo>
                    <a:cubicBezTo>
                      <a:pt x="78" y="62"/>
                      <a:pt x="81" y="62"/>
                      <a:pt x="83" y="63"/>
                    </a:cubicBezTo>
                    <a:cubicBezTo>
                      <a:pt x="85" y="63"/>
                      <a:pt x="85" y="63"/>
                      <a:pt x="85" y="63"/>
                    </a:cubicBezTo>
                    <a:cubicBezTo>
                      <a:pt x="85" y="63"/>
                      <a:pt x="85" y="62"/>
                      <a:pt x="86" y="62"/>
                    </a:cubicBezTo>
                    <a:cubicBezTo>
                      <a:pt x="86" y="61"/>
                      <a:pt x="86" y="61"/>
                      <a:pt x="85" y="60"/>
                    </a:cubicBezTo>
                    <a:cubicBezTo>
                      <a:pt x="85" y="58"/>
                      <a:pt x="84" y="55"/>
                      <a:pt x="86" y="51"/>
                    </a:cubicBezTo>
                    <a:cubicBezTo>
                      <a:pt x="88" y="48"/>
                      <a:pt x="92" y="48"/>
                      <a:pt x="95" y="48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7" y="48"/>
                      <a:pt x="111" y="48"/>
                      <a:pt x="114" y="54"/>
                    </a:cubicBezTo>
                    <a:cubicBezTo>
                      <a:pt x="115" y="57"/>
                      <a:pt x="115" y="60"/>
                      <a:pt x="115" y="62"/>
                    </a:cubicBezTo>
                    <a:cubicBezTo>
                      <a:pt x="115" y="63"/>
                      <a:pt x="115" y="63"/>
                      <a:pt x="115" y="63"/>
                    </a:cubicBezTo>
                    <a:cubicBezTo>
                      <a:pt x="115" y="63"/>
                      <a:pt x="117" y="64"/>
                      <a:pt x="120" y="65"/>
                    </a:cubicBezTo>
                    <a:cubicBezTo>
                      <a:pt x="122" y="66"/>
                      <a:pt x="125" y="67"/>
                      <a:pt x="127" y="69"/>
                    </a:cubicBezTo>
                    <a:cubicBezTo>
                      <a:pt x="128" y="69"/>
                      <a:pt x="130" y="69"/>
                      <a:pt x="131" y="69"/>
                    </a:cubicBezTo>
                    <a:cubicBezTo>
                      <a:pt x="134" y="68"/>
                      <a:pt x="134" y="68"/>
                      <a:pt x="134" y="68"/>
                    </a:cubicBezTo>
                    <a:cubicBezTo>
                      <a:pt x="143" y="67"/>
                      <a:pt x="145" y="67"/>
                      <a:pt x="147" y="66"/>
                    </a:cubicBezTo>
                    <a:cubicBezTo>
                      <a:pt x="149" y="65"/>
                      <a:pt x="150" y="65"/>
                      <a:pt x="154" y="65"/>
                    </a:cubicBezTo>
                    <a:cubicBezTo>
                      <a:pt x="156" y="65"/>
                      <a:pt x="158" y="65"/>
                      <a:pt x="160" y="66"/>
                    </a:cubicBezTo>
                    <a:cubicBezTo>
                      <a:pt x="162" y="61"/>
                      <a:pt x="162" y="61"/>
                      <a:pt x="162" y="61"/>
                    </a:cubicBezTo>
                    <a:cubicBezTo>
                      <a:pt x="163" y="58"/>
                      <a:pt x="164" y="56"/>
                      <a:pt x="165" y="55"/>
                    </a:cubicBezTo>
                    <a:cubicBezTo>
                      <a:pt x="163" y="56"/>
                      <a:pt x="160" y="56"/>
                      <a:pt x="151" y="53"/>
                    </a:cubicBezTo>
                    <a:cubicBezTo>
                      <a:pt x="142" y="50"/>
                      <a:pt x="136" y="50"/>
                      <a:pt x="133" y="50"/>
                    </a:cubicBezTo>
                    <a:cubicBezTo>
                      <a:pt x="128" y="49"/>
                      <a:pt x="124" y="49"/>
                      <a:pt x="122" y="42"/>
                    </a:cubicBezTo>
                    <a:cubicBezTo>
                      <a:pt x="121" y="40"/>
                      <a:pt x="121" y="40"/>
                      <a:pt x="120" y="39"/>
                    </a:cubicBezTo>
                    <a:cubicBezTo>
                      <a:pt x="118" y="37"/>
                      <a:pt x="117" y="34"/>
                      <a:pt x="118" y="29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8" y="26"/>
                      <a:pt x="118" y="23"/>
                      <a:pt x="120" y="22"/>
                    </a:cubicBezTo>
                    <a:cubicBezTo>
                      <a:pt x="120" y="21"/>
                      <a:pt x="121" y="20"/>
                      <a:pt x="122" y="17"/>
                    </a:cubicBezTo>
                    <a:cubicBezTo>
                      <a:pt x="124" y="11"/>
                      <a:pt x="127" y="8"/>
                      <a:pt x="129" y="6"/>
                    </a:cubicBezTo>
                    <a:cubicBezTo>
                      <a:pt x="128" y="6"/>
                      <a:pt x="128" y="6"/>
                      <a:pt x="127" y="5"/>
                    </a:cubicBezTo>
                    <a:cubicBezTo>
                      <a:pt x="126" y="3"/>
                      <a:pt x="124" y="2"/>
                      <a:pt x="12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48">
                <a:extLst>
                  <a:ext uri="{FF2B5EF4-FFF2-40B4-BE49-F238E27FC236}">
                    <a16:creationId xmlns:a16="http://schemas.microsoft.com/office/drawing/2014/main" id="{4D941D5D-5D8C-4D8A-8B68-BD0686984C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55275" y="2044700"/>
                <a:ext cx="123825" cy="263525"/>
              </a:xfrm>
              <a:custGeom>
                <a:avLst/>
                <a:gdLst>
                  <a:gd name="T0" fmla="*/ 17 w 69"/>
                  <a:gd name="T1" fmla="*/ 10 h 147"/>
                  <a:gd name="T2" fmla="*/ 13 w 69"/>
                  <a:gd name="T3" fmla="*/ 7 h 147"/>
                  <a:gd name="T4" fmla="*/ 12 w 69"/>
                  <a:gd name="T5" fmla="*/ 9 h 147"/>
                  <a:gd name="T6" fmla="*/ 9 w 69"/>
                  <a:gd name="T7" fmla="*/ 18 h 147"/>
                  <a:gd name="T8" fmla="*/ 2 w 69"/>
                  <a:gd name="T9" fmla="*/ 51 h 147"/>
                  <a:gd name="T10" fmla="*/ 3 w 69"/>
                  <a:gd name="T11" fmla="*/ 53 h 147"/>
                  <a:gd name="T12" fmla="*/ 10 w 69"/>
                  <a:gd name="T13" fmla="*/ 75 h 147"/>
                  <a:gd name="T14" fmla="*/ 14 w 69"/>
                  <a:gd name="T15" fmla="*/ 81 h 147"/>
                  <a:gd name="T16" fmla="*/ 21 w 69"/>
                  <a:gd name="T17" fmla="*/ 96 h 147"/>
                  <a:gd name="T18" fmla="*/ 27 w 69"/>
                  <a:gd name="T19" fmla="*/ 113 h 147"/>
                  <a:gd name="T20" fmla="*/ 29 w 69"/>
                  <a:gd name="T21" fmla="*/ 124 h 147"/>
                  <a:gd name="T22" fmla="*/ 31 w 69"/>
                  <a:gd name="T23" fmla="*/ 129 h 147"/>
                  <a:gd name="T24" fmla="*/ 32 w 69"/>
                  <a:gd name="T25" fmla="*/ 134 h 147"/>
                  <a:gd name="T26" fmla="*/ 32 w 69"/>
                  <a:gd name="T27" fmla="*/ 135 h 147"/>
                  <a:gd name="T28" fmla="*/ 33 w 69"/>
                  <a:gd name="T29" fmla="*/ 138 h 147"/>
                  <a:gd name="T30" fmla="*/ 33 w 69"/>
                  <a:gd name="T31" fmla="*/ 139 h 147"/>
                  <a:gd name="T32" fmla="*/ 34 w 69"/>
                  <a:gd name="T33" fmla="*/ 142 h 147"/>
                  <a:gd name="T34" fmla="*/ 34 w 69"/>
                  <a:gd name="T35" fmla="*/ 143 h 147"/>
                  <a:gd name="T36" fmla="*/ 34 w 69"/>
                  <a:gd name="T37" fmla="*/ 146 h 147"/>
                  <a:gd name="T38" fmla="*/ 34 w 69"/>
                  <a:gd name="T39" fmla="*/ 147 h 147"/>
                  <a:gd name="T40" fmla="*/ 47 w 69"/>
                  <a:gd name="T41" fmla="*/ 142 h 147"/>
                  <a:gd name="T42" fmla="*/ 57 w 69"/>
                  <a:gd name="T43" fmla="*/ 140 h 147"/>
                  <a:gd name="T44" fmla="*/ 60 w 69"/>
                  <a:gd name="T45" fmla="*/ 140 h 147"/>
                  <a:gd name="T46" fmla="*/ 61 w 69"/>
                  <a:gd name="T47" fmla="*/ 141 h 147"/>
                  <a:gd name="T48" fmla="*/ 67 w 69"/>
                  <a:gd name="T49" fmla="*/ 139 h 147"/>
                  <a:gd name="T50" fmla="*/ 67 w 69"/>
                  <a:gd name="T51" fmla="*/ 139 h 147"/>
                  <a:gd name="T52" fmla="*/ 66 w 69"/>
                  <a:gd name="T53" fmla="*/ 138 h 147"/>
                  <a:gd name="T54" fmla="*/ 66 w 69"/>
                  <a:gd name="T55" fmla="*/ 138 h 147"/>
                  <a:gd name="T56" fmla="*/ 65 w 69"/>
                  <a:gd name="T57" fmla="*/ 137 h 147"/>
                  <a:gd name="T58" fmla="*/ 65 w 69"/>
                  <a:gd name="T59" fmla="*/ 137 h 147"/>
                  <a:gd name="T60" fmla="*/ 64 w 69"/>
                  <a:gd name="T61" fmla="*/ 136 h 147"/>
                  <a:gd name="T62" fmla="*/ 64 w 69"/>
                  <a:gd name="T63" fmla="*/ 136 h 147"/>
                  <a:gd name="T64" fmla="*/ 64 w 69"/>
                  <a:gd name="T65" fmla="*/ 135 h 147"/>
                  <a:gd name="T66" fmla="*/ 67 w 69"/>
                  <a:gd name="T67" fmla="*/ 128 h 147"/>
                  <a:gd name="T68" fmla="*/ 68 w 69"/>
                  <a:gd name="T69" fmla="*/ 127 h 147"/>
                  <a:gd name="T70" fmla="*/ 66 w 69"/>
                  <a:gd name="T71" fmla="*/ 106 h 147"/>
                  <a:gd name="T72" fmla="*/ 67 w 69"/>
                  <a:gd name="T73" fmla="*/ 89 h 147"/>
                  <a:gd name="T74" fmla="*/ 68 w 69"/>
                  <a:gd name="T75" fmla="*/ 78 h 147"/>
                  <a:gd name="T76" fmla="*/ 69 w 69"/>
                  <a:gd name="T77" fmla="*/ 74 h 147"/>
                  <a:gd name="T78" fmla="*/ 63 w 69"/>
                  <a:gd name="T79" fmla="*/ 65 h 147"/>
                  <a:gd name="T80" fmla="*/ 62 w 69"/>
                  <a:gd name="T81" fmla="*/ 49 h 147"/>
                  <a:gd name="T82" fmla="*/ 64 w 69"/>
                  <a:gd name="T83" fmla="*/ 45 h 147"/>
                  <a:gd name="T84" fmla="*/ 65 w 69"/>
                  <a:gd name="T85" fmla="*/ 39 h 147"/>
                  <a:gd name="T86" fmla="*/ 64 w 69"/>
                  <a:gd name="T87" fmla="*/ 37 h 147"/>
                  <a:gd name="T88" fmla="*/ 59 w 69"/>
                  <a:gd name="T89" fmla="*/ 24 h 147"/>
                  <a:gd name="T90" fmla="*/ 58 w 69"/>
                  <a:gd name="T91" fmla="*/ 23 h 147"/>
                  <a:gd name="T92" fmla="*/ 52 w 69"/>
                  <a:gd name="T93" fmla="*/ 0 h 147"/>
                  <a:gd name="T94" fmla="*/ 50 w 69"/>
                  <a:gd name="T95" fmla="*/ 0 h 147"/>
                  <a:gd name="T96" fmla="*/ 40 w 69"/>
                  <a:gd name="T97" fmla="*/ 6 h 147"/>
                  <a:gd name="T98" fmla="*/ 25 w 69"/>
                  <a:gd name="T99" fmla="*/ 14 h 147"/>
                  <a:gd name="T100" fmla="*/ 17 w 69"/>
                  <a:gd name="T101" fmla="*/ 1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9" h="147">
                    <a:moveTo>
                      <a:pt x="17" y="10"/>
                    </a:moveTo>
                    <a:cubicBezTo>
                      <a:pt x="16" y="9"/>
                      <a:pt x="15" y="7"/>
                      <a:pt x="13" y="7"/>
                    </a:cubicBezTo>
                    <a:cubicBezTo>
                      <a:pt x="13" y="7"/>
                      <a:pt x="13" y="8"/>
                      <a:pt x="12" y="9"/>
                    </a:cubicBezTo>
                    <a:cubicBezTo>
                      <a:pt x="11" y="12"/>
                      <a:pt x="10" y="15"/>
                      <a:pt x="9" y="18"/>
                    </a:cubicBezTo>
                    <a:cubicBezTo>
                      <a:pt x="5" y="30"/>
                      <a:pt x="0" y="43"/>
                      <a:pt x="2" y="51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5" y="63"/>
                      <a:pt x="5" y="64"/>
                      <a:pt x="10" y="75"/>
                    </a:cubicBezTo>
                    <a:cubicBezTo>
                      <a:pt x="12" y="80"/>
                      <a:pt x="13" y="80"/>
                      <a:pt x="14" y="81"/>
                    </a:cubicBezTo>
                    <a:cubicBezTo>
                      <a:pt x="16" y="84"/>
                      <a:pt x="17" y="86"/>
                      <a:pt x="21" y="96"/>
                    </a:cubicBezTo>
                    <a:cubicBezTo>
                      <a:pt x="26" y="108"/>
                      <a:pt x="26" y="109"/>
                      <a:pt x="27" y="113"/>
                    </a:cubicBezTo>
                    <a:cubicBezTo>
                      <a:pt x="27" y="115"/>
                      <a:pt x="28" y="118"/>
                      <a:pt x="29" y="124"/>
                    </a:cubicBezTo>
                    <a:cubicBezTo>
                      <a:pt x="31" y="129"/>
                      <a:pt x="31" y="129"/>
                      <a:pt x="31" y="129"/>
                    </a:cubicBezTo>
                    <a:cubicBezTo>
                      <a:pt x="31" y="131"/>
                      <a:pt x="32" y="132"/>
                      <a:pt x="32" y="134"/>
                    </a:cubicBezTo>
                    <a:cubicBezTo>
                      <a:pt x="32" y="134"/>
                      <a:pt x="32" y="134"/>
                      <a:pt x="32" y="135"/>
                    </a:cubicBezTo>
                    <a:cubicBezTo>
                      <a:pt x="32" y="136"/>
                      <a:pt x="33" y="137"/>
                      <a:pt x="33" y="138"/>
                    </a:cubicBezTo>
                    <a:cubicBezTo>
                      <a:pt x="33" y="139"/>
                      <a:pt x="33" y="139"/>
                      <a:pt x="33" y="139"/>
                    </a:cubicBezTo>
                    <a:cubicBezTo>
                      <a:pt x="33" y="140"/>
                      <a:pt x="34" y="141"/>
                      <a:pt x="34" y="142"/>
                    </a:cubicBezTo>
                    <a:cubicBezTo>
                      <a:pt x="34" y="143"/>
                      <a:pt x="34" y="143"/>
                      <a:pt x="34" y="143"/>
                    </a:cubicBezTo>
                    <a:cubicBezTo>
                      <a:pt x="34" y="144"/>
                      <a:pt x="34" y="145"/>
                      <a:pt x="34" y="146"/>
                    </a:cubicBezTo>
                    <a:cubicBezTo>
                      <a:pt x="34" y="147"/>
                      <a:pt x="34" y="147"/>
                      <a:pt x="34" y="147"/>
                    </a:cubicBezTo>
                    <a:cubicBezTo>
                      <a:pt x="37" y="145"/>
                      <a:pt x="41" y="143"/>
                      <a:pt x="47" y="142"/>
                    </a:cubicBezTo>
                    <a:cubicBezTo>
                      <a:pt x="55" y="140"/>
                      <a:pt x="56" y="140"/>
                      <a:pt x="57" y="140"/>
                    </a:cubicBezTo>
                    <a:cubicBezTo>
                      <a:pt x="60" y="140"/>
                      <a:pt x="60" y="140"/>
                      <a:pt x="60" y="140"/>
                    </a:cubicBezTo>
                    <a:cubicBezTo>
                      <a:pt x="61" y="141"/>
                      <a:pt x="61" y="141"/>
                      <a:pt x="61" y="141"/>
                    </a:cubicBezTo>
                    <a:cubicBezTo>
                      <a:pt x="65" y="141"/>
                      <a:pt x="67" y="140"/>
                      <a:pt x="67" y="139"/>
                    </a:cubicBezTo>
                    <a:cubicBezTo>
                      <a:pt x="67" y="139"/>
                      <a:pt x="67" y="139"/>
                      <a:pt x="67" y="139"/>
                    </a:cubicBezTo>
                    <a:cubicBezTo>
                      <a:pt x="67" y="139"/>
                      <a:pt x="66" y="139"/>
                      <a:pt x="66" y="138"/>
                    </a:cubicBezTo>
                    <a:cubicBezTo>
                      <a:pt x="66" y="138"/>
                      <a:pt x="66" y="138"/>
                      <a:pt x="66" y="138"/>
                    </a:cubicBezTo>
                    <a:cubicBezTo>
                      <a:pt x="66" y="138"/>
                      <a:pt x="65" y="138"/>
                      <a:pt x="65" y="137"/>
                    </a:cubicBezTo>
                    <a:cubicBezTo>
                      <a:pt x="65" y="137"/>
                      <a:pt x="65" y="137"/>
                      <a:pt x="65" y="137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64" y="136"/>
                      <a:pt x="64" y="136"/>
                      <a:pt x="64" y="136"/>
                    </a:cubicBezTo>
                    <a:cubicBezTo>
                      <a:pt x="64" y="135"/>
                      <a:pt x="64" y="135"/>
                      <a:pt x="64" y="135"/>
                    </a:cubicBezTo>
                    <a:cubicBezTo>
                      <a:pt x="63" y="131"/>
                      <a:pt x="66" y="129"/>
                      <a:pt x="67" y="128"/>
                    </a:cubicBezTo>
                    <a:cubicBezTo>
                      <a:pt x="68" y="127"/>
                      <a:pt x="68" y="127"/>
                      <a:pt x="68" y="127"/>
                    </a:cubicBezTo>
                    <a:cubicBezTo>
                      <a:pt x="66" y="123"/>
                      <a:pt x="66" y="121"/>
                      <a:pt x="66" y="106"/>
                    </a:cubicBezTo>
                    <a:cubicBezTo>
                      <a:pt x="65" y="96"/>
                      <a:pt x="66" y="93"/>
                      <a:pt x="67" y="89"/>
                    </a:cubicBezTo>
                    <a:cubicBezTo>
                      <a:pt x="67" y="87"/>
                      <a:pt x="68" y="84"/>
                      <a:pt x="68" y="78"/>
                    </a:cubicBezTo>
                    <a:cubicBezTo>
                      <a:pt x="68" y="77"/>
                      <a:pt x="69" y="75"/>
                      <a:pt x="69" y="74"/>
                    </a:cubicBezTo>
                    <a:cubicBezTo>
                      <a:pt x="67" y="73"/>
                      <a:pt x="65" y="70"/>
                      <a:pt x="63" y="65"/>
                    </a:cubicBezTo>
                    <a:cubicBezTo>
                      <a:pt x="60" y="60"/>
                      <a:pt x="58" y="54"/>
                      <a:pt x="62" y="49"/>
                    </a:cubicBezTo>
                    <a:cubicBezTo>
                      <a:pt x="63" y="49"/>
                      <a:pt x="64" y="48"/>
                      <a:pt x="64" y="45"/>
                    </a:cubicBezTo>
                    <a:cubicBezTo>
                      <a:pt x="65" y="42"/>
                      <a:pt x="65" y="40"/>
                      <a:pt x="65" y="39"/>
                    </a:cubicBezTo>
                    <a:cubicBezTo>
                      <a:pt x="65" y="39"/>
                      <a:pt x="65" y="38"/>
                      <a:pt x="64" y="37"/>
                    </a:cubicBezTo>
                    <a:cubicBezTo>
                      <a:pt x="63" y="31"/>
                      <a:pt x="59" y="24"/>
                      <a:pt x="59" y="24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0" y="0"/>
                      <a:pt x="50" y="0"/>
                    </a:cubicBezTo>
                    <a:cubicBezTo>
                      <a:pt x="49" y="0"/>
                      <a:pt x="46" y="1"/>
                      <a:pt x="40" y="6"/>
                    </a:cubicBezTo>
                    <a:cubicBezTo>
                      <a:pt x="33" y="11"/>
                      <a:pt x="28" y="14"/>
                      <a:pt x="25" y="14"/>
                    </a:cubicBezTo>
                    <a:cubicBezTo>
                      <a:pt x="21" y="14"/>
                      <a:pt x="19" y="12"/>
                      <a:pt x="17" y="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49">
                <a:extLst>
                  <a:ext uri="{FF2B5EF4-FFF2-40B4-BE49-F238E27FC236}">
                    <a16:creationId xmlns:a16="http://schemas.microsoft.com/office/drawing/2014/main" id="{E2CF2237-B3E7-4EDB-A137-26959FFF8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61638" y="1979613"/>
                <a:ext cx="149225" cy="295275"/>
              </a:xfrm>
              <a:custGeom>
                <a:avLst/>
                <a:gdLst>
                  <a:gd name="T0" fmla="*/ 76 w 83"/>
                  <a:gd name="T1" fmla="*/ 124 h 164"/>
                  <a:gd name="T2" fmla="*/ 75 w 83"/>
                  <a:gd name="T3" fmla="*/ 124 h 164"/>
                  <a:gd name="T4" fmla="*/ 74 w 83"/>
                  <a:gd name="T5" fmla="*/ 123 h 164"/>
                  <a:gd name="T6" fmla="*/ 74 w 83"/>
                  <a:gd name="T7" fmla="*/ 123 h 164"/>
                  <a:gd name="T8" fmla="*/ 73 w 83"/>
                  <a:gd name="T9" fmla="*/ 122 h 164"/>
                  <a:gd name="T10" fmla="*/ 72 w 83"/>
                  <a:gd name="T11" fmla="*/ 122 h 164"/>
                  <a:gd name="T12" fmla="*/ 70 w 83"/>
                  <a:gd name="T13" fmla="*/ 120 h 164"/>
                  <a:gd name="T14" fmla="*/ 70 w 83"/>
                  <a:gd name="T15" fmla="*/ 119 h 164"/>
                  <a:gd name="T16" fmla="*/ 69 w 83"/>
                  <a:gd name="T17" fmla="*/ 117 h 164"/>
                  <a:gd name="T18" fmla="*/ 68 w 83"/>
                  <a:gd name="T19" fmla="*/ 116 h 164"/>
                  <a:gd name="T20" fmla="*/ 67 w 83"/>
                  <a:gd name="T21" fmla="*/ 114 h 164"/>
                  <a:gd name="T22" fmla="*/ 66 w 83"/>
                  <a:gd name="T23" fmla="*/ 113 h 164"/>
                  <a:gd name="T24" fmla="*/ 64 w 83"/>
                  <a:gd name="T25" fmla="*/ 109 h 164"/>
                  <a:gd name="T26" fmla="*/ 58 w 83"/>
                  <a:gd name="T27" fmla="*/ 97 h 164"/>
                  <a:gd name="T28" fmla="*/ 50 w 83"/>
                  <a:gd name="T29" fmla="*/ 74 h 164"/>
                  <a:gd name="T30" fmla="*/ 48 w 83"/>
                  <a:gd name="T31" fmla="*/ 68 h 164"/>
                  <a:gd name="T32" fmla="*/ 47 w 83"/>
                  <a:gd name="T33" fmla="*/ 64 h 164"/>
                  <a:gd name="T34" fmla="*/ 46 w 83"/>
                  <a:gd name="T35" fmla="*/ 60 h 164"/>
                  <a:gd name="T36" fmla="*/ 43 w 83"/>
                  <a:gd name="T37" fmla="*/ 50 h 164"/>
                  <a:gd name="T38" fmla="*/ 41 w 83"/>
                  <a:gd name="T39" fmla="*/ 41 h 164"/>
                  <a:gd name="T40" fmla="*/ 39 w 83"/>
                  <a:gd name="T41" fmla="*/ 29 h 164"/>
                  <a:gd name="T42" fmla="*/ 35 w 83"/>
                  <a:gd name="T43" fmla="*/ 19 h 164"/>
                  <a:gd name="T44" fmla="*/ 31 w 83"/>
                  <a:gd name="T45" fmla="*/ 13 h 164"/>
                  <a:gd name="T46" fmla="*/ 27 w 83"/>
                  <a:gd name="T47" fmla="*/ 7 h 164"/>
                  <a:gd name="T48" fmla="*/ 27 w 83"/>
                  <a:gd name="T49" fmla="*/ 6 h 164"/>
                  <a:gd name="T50" fmla="*/ 26 w 83"/>
                  <a:gd name="T51" fmla="*/ 5 h 164"/>
                  <a:gd name="T52" fmla="*/ 25 w 83"/>
                  <a:gd name="T53" fmla="*/ 5 h 164"/>
                  <a:gd name="T54" fmla="*/ 24 w 83"/>
                  <a:gd name="T55" fmla="*/ 3 h 164"/>
                  <a:gd name="T56" fmla="*/ 24 w 83"/>
                  <a:gd name="T57" fmla="*/ 3 h 164"/>
                  <a:gd name="T58" fmla="*/ 23 w 83"/>
                  <a:gd name="T59" fmla="*/ 1 h 164"/>
                  <a:gd name="T60" fmla="*/ 23 w 83"/>
                  <a:gd name="T61" fmla="*/ 1 h 164"/>
                  <a:gd name="T62" fmla="*/ 21 w 83"/>
                  <a:gd name="T63" fmla="*/ 0 h 164"/>
                  <a:gd name="T64" fmla="*/ 15 w 83"/>
                  <a:gd name="T65" fmla="*/ 9 h 164"/>
                  <a:gd name="T66" fmla="*/ 5 w 83"/>
                  <a:gd name="T67" fmla="*/ 23 h 164"/>
                  <a:gd name="T68" fmla="*/ 0 w 83"/>
                  <a:gd name="T69" fmla="*/ 31 h 164"/>
                  <a:gd name="T70" fmla="*/ 7 w 83"/>
                  <a:gd name="T71" fmla="*/ 55 h 164"/>
                  <a:gd name="T72" fmla="*/ 13 w 83"/>
                  <a:gd name="T73" fmla="*/ 69 h 164"/>
                  <a:gd name="T74" fmla="*/ 14 w 83"/>
                  <a:gd name="T75" fmla="*/ 71 h 164"/>
                  <a:gd name="T76" fmla="*/ 15 w 83"/>
                  <a:gd name="T77" fmla="*/ 77 h 164"/>
                  <a:gd name="T78" fmla="*/ 13 w 83"/>
                  <a:gd name="T79" fmla="*/ 83 h 164"/>
                  <a:gd name="T80" fmla="*/ 9 w 83"/>
                  <a:gd name="T81" fmla="*/ 93 h 164"/>
                  <a:gd name="T82" fmla="*/ 11 w 83"/>
                  <a:gd name="T83" fmla="*/ 96 h 164"/>
                  <a:gd name="T84" fmla="*/ 14 w 83"/>
                  <a:gd name="T85" fmla="*/ 101 h 164"/>
                  <a:gd name="T86" fmla="*/ 18 w 83"/>
                  <a:gd name="T87" fmla="*/ 115 h 164"/>
                  <a:gd name="T88" fmla="*/ 16 w 83"/>
                  <a:gd name="T89" fmla="*/ 127 h 164"/>
                  <a:gd name="T90" fmla="*/ 15 w 83"/>
                  <a:gd name="T91" fmla="*/ 142 h 164"/>
                  <a:gd name="T92" fmla="*/ 17 w 83"/>
                  <a:gd name="T93" fmla="*/ 159 h 164"/>
                  <a:gd name="T94" fmla="*/ 18 w 83"/>
                  <a:gd name="T95" fmla="*/ 160 h 164"/>
                  <a:gd name="T96" fmla="*/ 18 w 83"/>
                  <a:gd name="T97" fmla="*/ 164 h 164"/>
                  <a:gd name="T98" fmla="*/ 22 w 83"/>
                  <a:gd name="T99" fmla="*/ 163 h 164"/>
                  <a:gd name="T100" fmla="*/ 40 w 83"/>
                  <a:gd name="T101" fmla="*/ 161 h 164"/>
                  <a:gd name="T102" fmla="*/ 51 w 83"/>
                  <a:gd name="T103" fmla="*/ 157 h 164"/>
                  <a:gd name="T104" fmla="*/ 64 w 83"/>
                  <a:gd name="T105" fmla="*/ 154 h 164"/>
                  <a:gd name="T106" fmla="*/ 69 w 83"/>
                  <a:gd name="T107" fmla="*/ 151 h 164"/>
                  <a:gd name="T108" fmla="*/ 80 w 83"/>
                  <a:gd name="T109" fmla="*/ 148 h 164"/>
                  <a:gd name="T110" fmla="*/ 83 w 83"/>
                  <a:gd name="T111" fmla="*/ 148 h 164"/>
                  <a:gd name="T112" fmla="*/ 82 w 83"/>
                  <a:gd name="T113" fmla="*/ 146 h 164"/>
                  <a:gd name="T114" fmla="*/ 76 w 83"/>
                  <a:gd name="T115" fmla="*/ 12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83" h="164">
                    <a:moveTo>
                      <a:pt x="76" y="124"/>
                    </a:moveTo>
                    <a:cubicBezTo>
                      <a:pt x="75" y="124"/>
                      <a:pt x="75" y="124"/>
                      <a:pt x="75" y="124"/>
                    </a:cubicBezTo>
                    <a:cubicBezTo>
                      <a:pt x="75" y="124"/>
                      <a:pt x="75" y="124"/>
                      <a:pt x="74" y="123"/>
                    </a:cubicBezTo>
                    <a:cubicBezTo>
                      <a:pt x="74" y="123"/>
                      <a:pt x="74" y="123"/>
                      <a:pt x="74" y="123"/>
                    </a:cubicBezTo>
                    <a:cubicBezTo>
                      <a:pt x="73" y="123"/>
                      <a:pt x="73" y="122"/>
                      <a:pt x="73" y="122"/>
                    </a:cubicBezTo>
                    <a:cubicBezTo>
                      <a:pt x="72" y="122"/>
                      <a:pt x="72" y="122"/>
                      <a:pt x="72" y="122"/>
                    </a:cubicBezTo>
                    <a:cubicBezTo>
                      <a:pt x="72" y="121"/>
                      <a:pt x="71" y="120"/>
                      <a:pt x="70" y="120"/>
                    </a:cubicBezTo>
                    <a:cubicBezTo>
                      <a:pt x="70" y="119"/>
                      <a:pt x="70" y="119"/>
                      <a:pt x="70" y="119"/>
                    </a:cubicBezTo>
                    <a:cubicBezTo>
                      <a:pt x="69" y="119"/>
                      <a:pt x="69" y="118"/>
                      <a:pt x="69" y="117"/>
                    </a:cubicBezTo>
                    <a:cubicBezTo>
                      <a:pt x="68" y="116"/>
                      <a:pt x="68" y="116"/>
                      <a:pt x="68" y="116"/>
                    </a:cubicBezTo>
                    <a:cubicBezTo>
                      <a:pt x="67" y="115"/>
                      <a:pt x="67" y="115"/>
                      <a:pt x="67" y="114"/>
                    </a:cubicBezTo>
                    <a:cubicBezTo>
                      <a:pt x="66" y="113"/>
                      <a:pt x="66" y="113"/>
                      <a:pt x="66" y="113"/>
                    </a:cubicBezTo>
                    <a:cubicBezTo>
                      <a:pt x="65" y="111"/>
                      <a:pt x="65" y="110"/>
                      <a:pt x="64" y="109"/>
                    </a:cubicBezTo>
                    <a:cubicBezTo>
                      <a:pt x="61" y="103"/>
                      <a:pt x="60" y="100"/>
                      <a:pt x="58" y="97"/>
                    </a:cubicBezTo>
                    <a:cubicBezTo>
                      <a:pt x="56" y="92"/>
                      <a:pt x="54" y="89"/>
                      <a:pt x="50" y="74"/>
                    </a:cubicBezTo>
                    <a:cubicBezTo>
                      <a:pt x="49" y="72"/>
                      <a:pt x="48" y="70"/>
                      <a:pt x="48" y="68"/>
                    </a:cubicBezTo>
                    <a:cubicBezTo>
                      <a:pt x="48" y="66"/>
                      <a:pt x="47" y="65"/>
                      <a:pt x="47" y="64"/>
                    </a:cubicBezTo>
                    <a:cubicBezTo>
                      <a:pt x="46" y="62"/>
                      <a:pt x="46" y="61"/>
                      <a:pt x="46" y="60"/>
                    </a:cubicBezTo>
                    <a:cubicBezTo>
                      <a:pt x="44" y="55"/>
                      <a:pt x="44" y="53"/>
                      <a:pt x="43" y="50"/>
                    </a:cubicBezTo>
                    <a:cubicBezTo>
                      <a:pt x="43" y="48"/>
                      <a:pt x="42" y="45"/>
                      <a:pt x="41" y="41"/>
                    </a:cubicBezTo>
                    <a:cubicBezTo>
                      <a:pt x="40" y="35"/>
                      <a:pt x="39" y="31"/>
                      <a:pt x="39" y="29"/>
                    </a:cubicBezTo>
                    <a:cubicBezTo>
                      <a:pt x="39" y="25"/>
                      <a:pt x="38" y="24"/>
                      <a:pt x="35" y="19"/>
                    </a:cubicBezTo>
                    <a:cubicBezTo>
                      <a:pt x="34" y="17"/>
                      <a:pt x="32" y="15"/>
                      <a:pt x="31" y="13"/>
                    </a:cubicBezTo>
                    <a:cubicBezTo>
                      <a:pt x="29" y="10"/>
                      <a:pt x="28" y="9"/>
                      <a:pt x="27" y="7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6"/>
                      <a:pt x="26" y="5"/>
                      <a:pt x="26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4"/>
                      <a:pt x="25" y="4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3" y="2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2" y="1"/>
                      <a:pt x="22" y="0"/>
                      <a:pt x="21" y="0"/>
                    </a:cubicBezTo>
                    <a:cubicBezTo>
                      <a:pt x="20" y="3"/>
                      <a:pt x="18" y="5"/>
                      <a:pt x="15" y="9"/>
                    </a:cubicBezTo>
                    <a:cubicBezTo>
                      <a:pt x="13" y="12"/>
                      <a:pt x="10" y="16"/>
                      <a:pt x="5" y="23"/>
                    </a:cubicBezTo>
                    <a:cubicBezTo>
                      <a:pt x="3" y="27"/>
                      <a:pt x="1" y="29"/>
                      <a:pt x="0" y="31"/>
                    </a:cubicBezTo>
                    <a:cubicBezTo>
                      <a:pt x="7" y="55"/>
                      <a:pt x="7" y="55"/>
                      <a:pt x="7" y="55"/>
                    </a:cubicBezTo>
                    <a:cubicBezTo>
                      <a:pt x="8" y="57"/>
                      <a:pt x="11" y="63"/>
                      <a:pt x="13" y="69"/>
                    </a:cubicBezTo>
                    <a:cubicBezTo>
                      <a:pt x="13" y="69"/>
                      <a:pt x="14" y="70"/>
                      <a:pt x="14" y="71"/>
                    </a:cubicBezTo>
                    <a:cubicBezTo>
                      <a:pt x="16" y="73"/>
                      <a:pt x="15" y="76"/>
                      <a:pt x="15" y="77"/>
                    </a:cubicBezTo>
                    <a:cubicBezTo>
                      <a:pt x="14" y="78"/>
                      <a:pt x="14" y="79"/>
                      <a:pt x="13" y="83"/>
                    </a:cubicBezTo>
                    <a:cubicBezTo>
                      <a:pt x="12" y="89"/>
                      <a:pt x="11" y="91"/>
                      <a:pt x="9" y="93"/>
                    </a:cubicBezTo>
                    <a:cubicBezTo>
                      <a:pt x="10" y="93"/>
                      <a:pt x="10" y="95"/>
                      <a:pt x="11" y="96"/>
                    </a:cubicBezTo>
                    <a:cubicBezTo>
                      <a:pt x="12" y="99"/>
                      <a:pt x="13" y="100"/>
                      <a:pt x="14" y="101"/>
                    </a:cubicBezTo>
                    <a:cubicBezTo>
                      <a:pt x="19" y="102"/>
                      <a:pt x="18" y="107"/>
                      <a:pt x="18" y="115"/>
                    </a:cubicBezTo>
                    <a:cubicBezTo>
                      <a:pt x="17" y="122"/>
                      <a:pt x="16" y="125"/>
                      <a:pt x="16" y="127"/>
                    </a:cubicBezTo>
                    <a:cubicBezTo>
                      <a:pt x="15" y="131"/>
                      <a:pt x="15" y="132"/>
                      <a:pt x="15" y="142"/>
                    </a:cubicBezTo>
                    <a:cubicBezTo>
                      <a:pt x="16" y="156"/>
                      <a:pt x="16" y="156"/>
                      <a:pt x="17" y="159"/>
                    </a:cubicBezTo>
                    <a:cubicBezTo>
                      <a:pt x="18" y="160"/>
                      <a:pt x="18" y="160"/>
                      <a:pt x="18" y="160"/>
                    </a:cubicBezTo>
                    <a:cubicBezTo>
                      <a:pt x="18" y="161"/>
                      <a:pt x="18" y="162"/>
                      <a:pt x="18" y="164"/>
                    </a:cubicBezTo>
                    <a:cubicBezTo>
                      <a:pt x="22" y="163"/>
                      <a:pt x="22" y="163"/>
                      <a:pt x="22" y="163"/>
                    </a:cubicBezTo>
                    <a:cubicBezTo>
                      <a:pt x="33" y="161"/>
                      <a:pt x="37" y="161"/>
                      <a:pt x="40" y="161"/>
                    </a:cubicBezTo>
                    <a:cubicBezTo>
                      <a:pt x="42" y="160"/>
                      <a:pt x="42" y="160"/>
                      <a:pt x="51" y="157"/>
                    </a:cubicBezTo>
                    <a:cubicBezTo>
                      <a:pt x="59" y="154"/>
                      <a:pt x="62" y="154"/>
                      <a:pt x="64" y="154"/>
                    </a:cubicBezTo>
                    <a:cubicBezTo>
                      <a:pt x="65" y="154"/>
                      <a:pt x="65" y="154"/>
                      <a:pt x="69" y="151"/>
                    </a:cubicBezTo>
                    <a:cubicBezTo>
                      <a:pt x="73" y="148"/>
                      <a:pt x="77" y="148"/>
                      <a:pt x="80" y="148"/>
                    </a:cubicBezTo>
                    <a:cubicBezTo>
                      <a:pt x="81" y="148"/>
                      <a:pt x="82" y="148"/>
                      <a:pt x="83" y="148"/>
                    </a:cubicBezTo>
                    <a:cubicBezTo>
                      <a:pt x="83" y="147"/>
                      <a:pt x="82" y="147"/>
                      <a:pt x="82" y="146"/>
                    </a:cubicBezTo>
                    <a:cubicBezTo>
                      <a:pt x="81" y="136"/>
                      <a:pt x="78" y="128"/>
                      <a:pt x="76" y="1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Rectangle 50">
                <a:extLst>
                  <a:ext uri="{FF2B5EF4-FFF2-40B4-BE49-F238E27FC236}">
                    <a16:creationId xmlns:a16="http://schemas.microsoft.com/office/drawing/2014/main" id="{23B97E9A-1561-4A34-902F-B5A6755B3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79100" y="2282825"/>
                <a:ext cx="1588" cy="31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Freeform 34">
                <a:extLst>
                  <a:ext uri="{FF2B5EF4-FFF2-40B4-BE49-F238E27FC236}">
                    <a16:creationId xmlns:a16="http://schemas.microsoft.com/office/drawing/2014/main" id="{BC7BD91E-4E53-4AAA-8B3D-21188DD30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15150" y="2490788"/>
                <a:ext cx="512763" cy="638175"/>
              </a:xfrm>
              <a:custGeom>
                <a:avLst/>
                <a:gdLst>
                  <a:gd name="T0" fmla="*/ 248 w 284"/>
                  <a:gd name="T1" fmla="*/ 355 h 355"/>
                  <a:gd name="T2" fmla="*/ 284 w 284"/>
                  <a:gd name="T3" fmla="*/ 111 h 355"/>
                  <a:gd name="T4" fmla="*/ 233 w 284"/>
                  <a:gd name="T5" fmla="*/ 107 h 355"/>
                  <a:gd name="T6" fmla="*/ 191 w 284"/>
                  <a:gd name="T7" fmla="*/ 81 h 355"/>
                  <a:gd name="T8" fmla="*/ 190 w 284"/>
                  <a:gd name="T9" fmla="*/ 75 h 355"/>
                  <a:gd name="T10" fmla="*/ 187 w 284"/>
                  <a:gd name="T11" fmla="*/ 63 h 355"/>
                  <a:gd name="T12" fmla="*/ 195 w 284"/>
                  <a:gd name="T13" fmla="*/ 53 h 355"/>
                  <a:gd name="T14" fmla="*/ 200 w 284"/>
                  <a:gd name="T15" fmla="*/ 12 h 355"/>
                  <a:gd name="T16" fmla="*/ 200 w 284"/>
                  <a:gd name="T17" fmla="*/ 12 h 355"/>
                  <a:gd name="T18" fmla="*/ 198 w 284"/>
                  <a:gd name="T19" fmla="*/ 12 h 355"/>
                  <a:gd name="T20" fmla="*/ 197 w 284"/>
                  <a:gd name="T21" fmla="*/ 11 h 355"/>
                  <a:gd name="T22" fmla="*/ 195 w 284"/>
                  <a:gd name="T23" fmla="*/ 11 h 355"/>
                  <a:gd name="T24" fmla="*/ 194 w 284"/>
                  <a:gd name="T25" fmla="*/ 10 h 355"/>
                  <a:gd name="T26" fmla="*/ 192 w 284"/>
                  <a:gd name="T27" fmla="*/ 10 h 355"/>
                  <a:gd name="T28" fmla="*/ 191 w 284"/>
                  <a:gd name="T29" fmla="*/ 10 h 355"/>
                  <a:gd name="T30" fmla="*/ 189 w 284"/>
                  <a:gd name="T31" fmla="*/ 9 h 355"/>
                  <a:gd name="T32" fmla="*/ 187 w 284"/>
                  <a:gd name="T33" fmla="*/ 9 h 355"/>
                  <a:gd name="T34" fmla="*/ 186 w 284"/>
                  <a:gd name="T35" fmla="*/ 8 h 355"/>
                  <a:gd name="T36" fmla="*/ 183 w 284"/>
                  <a:gd name="T37" fmla="*/ 8 h 355"/>
                  <a:gd name="T38" fmla="*/ 182 w 284"/>
                  <a:gd name="T39" fmla="*/ 7 h 355"/>
                  <a:gd name="T40" fmla="*/ 179 w 284"/>
                  <a:gd name="T41" fmla="*/ 7 h 355"/>
                  <a:gd name="T42" fmla="*/ 178 w 284"/>
                  <a:gd name="T43" fmla="*/ 6 h 355"/>
                  <a:gd name="T44" fmla="*/ 175 w 284"/>
                  <a:gd name="T45" fmla="*/ 6 h 355"/>
                  <a:gd name="T46" fmla="*/ 174 w 284"/>
                  <a:gd name="T47" fmla="*/ 6 h 355"/>
                  <a:gd name="T48" fmla="*/ 171 w 284"/>
                  <a:gd name="T49" fmla="*/ 5 h 355"/>
                  <a:gd name="T50" fmla="*/ 170 w 284"/>
                  <a:gd name="T51" fmla="*/ 5 h 355"/>
                  <a:gd name="T52" fmla="*/ 166 w 284"/>
                  <a:gd name="T53" fmla="*/ 4 h 355"/>
                  <a:gd name="T54" fmla="*/ 165 w 284"/>
                  <a:gd name="T55" fmla="*/ 4 h 355"/>
                  <a:gd name="T56" fmla="*/ 162 w 284"/>
                  <a:gd name="T57" fmla="*/ 4 h 355"/>
                  <a:gd name="T58" fmla="*/ 161 w 284"/>
                  <a:gd name="T59" fmla="*/ 4 h 355"/>
                  <a:gd name="T60" fmla="*/ 158 w 284"/>
                  <a:gd name="T61" fmla="*/ 4 h 355"/>
                  <a:gd name="T62" fmla="*/ 157 w 284"/>
                  <a:gd name="T63" fmla="*/ 4 h 355"/>
                  <a:gd name="T64" fmla="*/ 153 w 284"/>
                  <a:gd name="T65" fmla="*/ 3 h 355"/>
                  <a:gd name="T66" fmla="*/ 133 w 284"/>
                  <a:gd name="T67" fmla="*/ 5 h 355"/>
                  <a:gd name="T68" fmla="*/ 122 w 284"/>
                  <a:gd name="T69" fmla="*/ 5 h 355"/>
                  <a:gd name="T70" fmla="*/ 113 w 284"/>
                  <a:gd name="T71" fmla="*/ 5 h 355"/>
                  <a:gd name="T72" fmla="*/ 100 w 284"/>
                  <a:gd name="T73" fmla="*/ 3 h 355"/>
                  <a:gd name="T74" fmla="*/ 96 w 284"/>
                  <a:gd name="T75" fmla="*/ 2 h 355"/>
                  <a:gd name="T76" fmla="*/ 95 w 284"/>
                  <a:gd name="T77" fmla="*/ 2 h 355"/>
                  <a:gd name="T78" fmla="*/ 89 w 284"/>
                  <a:gd name="T79" fmla="*/ 4 h 355"/>
                  <a:gd name="T80" fmla="*/ 84 w 284"/>
                  <a:gd name="T81" fmla="*/ 5 h 355"/>
                  <a:gd name="T82" fmla="*/ 78 w 284"/>
                  <a:gd name="T83" fmla="*/ 2 h 355"/>
                  <a:gd name="T84" fmla="*/ 78 w 284"/>
                  <a:gd name="T85" fmla="*/ 1 h 355"/>
                  <a:gd name="T86" fmla="*/ 78 w 284"/>
                  <a:gd name="T87" fmla="*/ 1 h 355"/>
                  <a:gd name="T88" fmla="*/ 77 w 284"/>
                  <a:gd name="T89" fmla="*/ 0 h 355"/>
                  <a:gd name="T90" fmla="*/ 34 w 284"/>
                  <a:gd name="T91" fmla="*/ 144 h 355"/>
                  <a:gd name="T92" fmla="*/ 28 w 284"/>
                  <a:gd name="T93" fmla="*/ 155 h 355"/>
                  <a:gd name="T94" fmla="*/ 22 w 284"/>
                  <a:gd name="T95" fmla="*/ 168 h 355"/>
                  <a:gd name="T96" fmla="*/ 21 w 284"/>
                  <a:gd name="T97" fmla="*/ 187 h 355"/>
                  <a:gd name="T98" fmla="*/ 18 w 284"/>
                  <a:gd name="T99" fmla="*/ 207 h 355"/>
                  <a:gd name="T100" fmla="*/ 16 w 284"/>
                  <a:gd name="T101" fmla="*/ 223 h 355"/>
                  <a:gd name="T102" fmla="*/ 14 w 284"/>
                  <a:gd name="T103" fmla="*/ 232 h 355"/>
                  <a:gd name="T104" fmla="*/ 0 w 284"/>
                  <a:gd name="T105" fmla="*/ 304 h 355"/>
                  <a:gd name="T106" fmla="*/ 65 w 284"/>
                  <a:gd name="T107" fmla="*/ 311 h 355"/>
                  <a:gd name="T108" fmla="*/ 68 w 284"/>
                  <a:gd name="T109" fmla="*/ 311 h 355"/>
                  <a:gd name="T110" fmla="*/ 74 w 284"/>
                  <a:gd name="T111" fmla="*/ 311 h 355"/>
                  <a:gd name="T112" fmla="*/ 115 w 284"/>
                  <a:gd name="T113" fmla="*/ 321 h 355"/>
                  <a:gd name="T114" fmla="*/ 117 w 284"/>
                  <a:gd name="T115" fmla="*/ 322 h 355"/>
                  <a:gd name="T116" fmla="*/ 128 w 284"/>
                  <a:gd name="T117" fmla="*/ 330 h 355"/>
                  <a:gd name="T118" fmla="*/ 144 w 284"/>
                  <a:gd name="T119" fmla="*/ 333 h 355"/>
                  <a:gd name="T120" fmla="*/ 248 w 284"/>
                  <a:gd name="T121" fmla="*/ 35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4" h="355">
                    <a:moveTo>
                      <a:pt x="248" y="355"/>
                    </a:moveTo>
                    <a:cubicBezTo>
                      <a:pt x="284" y="111"/>
                      <a:pt x="284" y="111"/>
                      <a:pt x="284" y="111"/>
                    </a:cubicBezTo>
                    <a:cubicBezTo>
                      <a:pt x="261" y="111"/>
                      <a:pt x="245" y="110"/>
                      <a:pt x="233" y="107"/>
                    </a:cubicBezTo>
                    <a:cubicBezTo>
                      <a:pt x="198" y="101"/>
                      <a:pt x="194" y="92"/>
                      <a:pt x="191" y="81"/>
                    </a:cubicBezTo>
                    <a:cubicBezTo>
                      <a:pt x="191" y="79"/>
                      <a:pt x="190" y="77"/>
                      <a:pt x="190" y="75"/>
                    </a:cubicBezTo>
                    <a:cubicBezTo>
                      <a:pt x="186" y="70"/>
                      <a:pt x="187" y="66"/>
                      <a:pt x="187" y="63"/>
                    </a:cubicBezTo>
                    <a:cubicBezTo>
                      <a:pt x="189" y="58"/>
                      <a:pt x="193" y="55"/>
                      <a:pt x="195" y="53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200" y="12"/>
                      <a:pt x="200" y="12"/>
                      <a:pt x="200" y="12"/>
                    </a:cubicBezTo>
                    <a:cubicBezTo>
                      <a:pt x="199" y="12"/>
                      <a:pt x="199" y="12"/>
                      <a:pt x="198" y="12"/>
                    </a:cubicBezTo>
                    <a:cubicBezTo>
                      <a:pt x="198" y="12"/>
                      <a:pt x="197" y="11"/>
                      <a:pt x="197" y="11"/>
                    </a:cubicBezTo>
                    <a:cubicBezTo>
                      <a:pt x="196" y="11"/>
                      <a:pt x="196" y="11"/>
                      <a:pt x="195" y="11"/>
                    </a:cubicBezTo>
                    <a:cubicBezTo>
                      <a:pt x="195" y="11"/>
                      <a:pt x="194" y="11"/>
                      <a:pt x="194" y="10"/>
                    </a:cubicBezTo>
                    <a:cubicBezTo>
                      <a:pt x="193" y="10"/>
                      <a:pt x="193" y="10"/>
                      <a:pt x="192" y="10"/>
                    </a:cubicBezTo>
                    <a:cubicBezTo>
                      <a:pt x="192" y="10"/>
                      <a:pt x="191" y="10"/>
                      <a:pt x="191" y="10"/>
                    </a:cubicBezTo>
                    <a:cubicBezTo>
                      <a:pt x="190" y="9"/>
                      <a:pt x="190" y="9"/>
                      <a:pt x="189" y="9"/>
                    </a:cubicBezTo>
                    <a:cubicBezTo>
                      <a:pt x="189" y="9"/>
                      <a:pt x="188" y="9"/>
                      <a:pt x="187" y="9"/>
                    </a:cubicBezTo>
                    <a:cubicBezTo>
                      <a:pt x="186" y="8"/>
                      <a:pt x="186" y="8"/>
                      <a:pt x="186" y="8"/>
                    </a:cubicBezTo>
                    <a:cubicBezTo>
                      <a:pt x="185" y="8"/>
                      <a:pt x="184" y="8"/>
                      <a:pt x="183" y="8"/>
                    </a:cubicBezTo>
                    <a:cubicBezTo>
                      <a:pt x="182" y="7"/>
                      <a:pt x="182" y="7"/>
                      <a:pt x="182" y="7"/>
                    </a:cubicBezTo>
                    <a:cubicBezTo>
                      <a:pt x="181" y="7"/>
                      <a:pt x="180" y="7"/>
                      <a:pt x="179" y="7"/>
                    </a:cubicBezTo>
                    <a:cubicBezTo>
                      <a:pt x="179" y="7"/>
                      <a:pt x="178" y="7"/>
                      <a:pt x="178" y="6"/>
                    </a:cubicBezTo>
                    <a:cubicBezTo>
                      <a:pt x="177" y="6"/>
                      <a:pt x="176" y="6"/>
                      <a:pt x="175" y="6"/>
                    </a:cubicBezTo>
                    <a:cubicBezTo>
                      <a:pt x="175" y="6"/>
                      <a:pt x="174" y="6"/>
                      <a:pt x="174" y="6"/>
                    </a:cubicBezTo>
                    <a:cubicBezTo>
                      <a:pt x="173" y="5"/>
                      <a:pt x="172" y="5"/>
                      <a:pt x="171" y="5"/>
                    </a:cubicBezTo>
                    <a:cubicBezTo>
                      <a:pt x="170" y="5"/>
                      <a:pt x="170" y="5"/>
                      <a:pt x="170" y="5"/>
                    </a:cubicBezTo>
                    <a:cubicBezTo>
                      <a:pt x="169" y="5"/>
                      <a:pt x="167" y="5"/>
                      <a:pt x="166" y="4"/>
                    </a:cubicBezTo>
                    <a:cubicBezTo>
                      <a:pt x="166" y="4"/>
                      <a:pt x="165" y="4"/>
                      <a:pt x="165" y="4"/>
                    </a:cubicBezTo>
                    <a:cubicBezTo>
                      <a:pt x="164" y="4"/>
                      <a:pt x="163" y="4"/>
                      <a:pt x="162" y="4"/>
                    </a:cubicBezTo>
                    <a:cubicBezTo>
                      <a:pt x="162" y="4"/>
                      <a:pt x="161" y="4"/>
                      <a:pt x="161" y="4"/>
                    </a:cubicBezTo>
                    <a:cubicBezTo>
                      <a:pt x="160" y="4"/>
                      <a:pt x="159" y="4"/>
                      <a:pt x="158" y="4"/>
                    </a:cubicBezTo>
                    <a:cubicBezTo>
                      <a:pt x="158" y="4"/>
                      <a:pt x="157" y="4"/>
                      <a:pt x="157" y="4"/>
                    </a:cubicBezTo>
                    <a:cubicBezTo>
                      <a:pt x="156" y="3"/>
                      <a:pt x="155" y="3"/>
                      <a:pt x="153" y="3"/>
                    </a:cubicBezTo>
                    <a:cubicBezTo>
                      <a:pt x="143" y="3"/>
                      <a:pt x="138" y="4"/>
                      <a:pt x="133" y="5"/>
                    </a:cubicBezTo>
                    <a:cubicBezTo>
                      <a:pt x="129" y="5"/>
                      <a:pt x="126" y="5"/>
                      <a:pt x="122" y="5"/>
                    </a:cubicBezTo>
                    <a:cubicBezTo>
                      <a:pt x="119" y="5"/>
                      <a:pt x="116" y="5"/>
                      <a:pt x="113" y="5"/>
                    </a:cubicBezTo>
                    <a:cubicBezTo>
                      <a:pt x="107" y="4"/>
                      <a:pt x="103" y="4"/>
                      <a:pt x="100" y="3"/>
                    </a:cubicBezTo>
                    <a:cubicBezTo>
                      <a:pt x="99" y="3"/>
                      <a:pt x="97" y="2"/>
                      <a:pt x="96" y="2"/>
                    </a:cubicBezTo>
                    <a:cubicBezTo>
                      <a:pt x="96" y="2"/>
                      <a:pt x="95" y="2"/>
                      <a:pt x="95" y="2"/>
                    </a:cubicBezTo>
                    <a:cubicBezTo>
                      <a:pt x="93" y="2"/>
                      <a:pt x="92" y="3"/>
                      <a:pt x="89" y="4"/>
                    </a:cubicBezTo>
                    <a:cubicBezTo>
                      <a:pt x="87" y="5"/>
                      <a:pt x="86" y="5"/>
                      <a:pt x="84" y="5"/>
                    </a:cubicBezTo>
                    <a:cubicBezTo>
                      <a:pt x="82" y="5"/>
                      <a:pt x="80" y="3"/>
                      <a:pt x="78" y="2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8" y="1"/>
                      <a:pt x="78" y="1"/>
                      <a:pt x="78" y="1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68" y="33"/>
                      <a:pt x="35" y="141"/>
                      <a:pt x="34" y="144"/>
                    </a:cubicBezTo>
                    <a:cubicBezTo>
                      <a:pt x="33" y="146"/>
                      <a:pt x="32" y="148"/>
                      <a:pt x="28" y="155"/>
                    </a:cubicBezTo>
                    <a:cubicBezTo>
                      <a:pt x="26" y="160"/>
                      <a:pt x="24" y="164"/>
                      <a:pt x="22" y="168"/>
                    </a:cubicBezTo>
                    <a:cubicBezTo>
                      <a:pt x="21" y="170"/>
                      <a:pt x="21" y="180"/>
                      <a:pt x="21" y="187"/>
                    </a:cubicBezTo>
                    <a:cubicBezTo>
                      <a:pt x="20" y="197"/>
                      <a:pt x="20" y="203"/>
                      <a:pt x="18" y="207"/>
                    </a:cubicBezTo>
                    <a:cubicBezTo>
                      <a:pt x="17" y="209"/>
                      <a:pt x="16" y="218"/>
                      <a:pt x="16" y="223"/>
                    </a:cubicBezTo>
                    <a:cubicBezTo>
                      <a:pt x="15" y="226"/>
                      <a:pt x="15" y="229"/>
                      <a:pt x="14" y="232"/>
                    </a:cubicBezTo>
                    <a:cubicBezTo>
                      <a:pt x="13" y="238"/>
                      <a:pt x="3" y="287"/>
                      <a:pt x="0" y="304"/>
                    </a:cubicBezTo>
                    <a:cubicBezTo>
                      <a:pt x="12" y="306"/>
                      <a:pt x="44" y="311"/>
                      <a:pt x="65" y="311"/>
                    </a:cubicBezTo>
                    <a:cubicBezTo>
                      <a:pt x="66" y="311"/>
                      <a:pt x="67" y="311"/>
                      <a:pt x="68" y="311"/>
                    </a:cubicBezTo>
                    <a:cubicBezTo>
                      <a:pt x="70" y="311"/>
                      <a:pt x="72" y="311"/>
                      <a:pt x="74" y="311"/>
                    </a:cubicBezTo>
                    <a:cubicBezTo>
                      <a:pt x="95" y="311"/>
                      <a:pt x="102" y="315"/>
                      <a:pt x="115" y="321"/>
                    </a:cubicBezTo>
                    <a:cubicBezTo>
                      <a:pt x="117" y="322"/>
                      <a:pt x="117" y="322"/>
                      <a:pt x="117" y="322"/>
                    </a:cubicBezTo>
                    <a:cubicBezTo>
                      <a:pt x="124" y="325"/>
                      <a:pt x="126" y="328"/>
                      <a:pt x="128" y="330"/>
                    </a:cubicBezTo>
                    <a:cubicBezTo>
                      <a:pt x="130" y="332"/>
                      <a:pt x="131" y="333"/>
                      <a:pt x="144" y="333"/>
                    </a:cubicBezTo>
                    <a:cubicBezTo>
                      <a:pt x="165" y="334"/>
                      <a:pt x="230" y="351"/>
                      <a:pt x="248" y="35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51">
                <a:extLst>
                  <a:ext uri="{FF2B5EF4-FFF2-40B4-BE49-F238E27FC236}">
                    <a16:creationId xmlns:a16="http://schemas.microsoft.com/office/drawing/2014/main" id="{FE7FD648-69AD-44C9-9F3E-274D7CED0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96550" y="2794000"/>
                <a:ext cx="0" cy="11113"/>
              </a:xfrm>
              <a:custGeom>
                <a:avLst/>
                <a:gdLst>
                  <a:gd name="T0" fmla="*/ 0 h 7"/>
                  <a:gd name="T1" fmla="*/ 0 h 7"/>
                  <a:gd name="T2" fmla="*/ 7 h 7"/>
                  <a:gd name="T3" fmla="*/ 0 h 7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7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52">
                <a:extLst>
                  <a:ext uri="{FF2B5EF4-FFF2-40B4-BE49-F238E27FC236}">
                    <a16:creationId xmlns:a16="http://schemas.microsoft.com/office/drawing/2014/main" id="{5F6745F4-AB77-4A57-987A-73D24172D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0138" y="2054225"/>
                <a:ext cx="546100" cy="739775"/>
              </a:xfrm>
              <a:custGeom>
                <a:avLst/>
                <a:gdLst>
                  <a:gd name="T0" fmla="*/ 280 w 303"/>
                  <a:gd name="T1" fmla="*/ 304 h 411"/>
                  <a:gd name="T2" fmla="*/ 280 w 303"/>
                  <a:gd name="T3" fmla="*/ 297 h 411"/>
                  <a:gd name="T4" fmla="*/ 299 w 303"/>
                  <a:gd name="T5" fmla="*/ 269 h 411"/>
                  <a:gd name="T6" fmla="*/ 294 w 303"/>
                  <a:gd name="T7" fmla="*/ 256 h 411"/>
                  <a:gd name="T8" fmla="*/ 291 w 303"/>
                  <a:gd name="T9" fmla="*/ 232 h 411"/>
                  <a:gd name="T10" fmla="*/ 281 w 303"/>
                  <a:gd name="T11" fmla="*/ 203 h 411"/>
                  <a:gd name="T12" fmla="*/ 280 w 303"/>
                  <a:gd name="T13" fmla="*/ 170 h 411"/>
                  <a:gd name="T14" fmla="*/ 284 w 303"/>
                  <a:gd name="T15" fmla="*/ 150 h 411"/>
                  <a:gd name="T16" fmla="*/ 281 w 303"/>
                  <a:gd name="T17" fmla="*/ 127 h 411"/>
                  <a:gd name="T18" fmla="*/ 277 w 303"/>
                  <a:gd name="T19" fmla="*/ 110 h 411"/>
                  <a:gd name="T20" fmla="*/ 266 w 303"/>
                  <a:gd name="T21" fmla="*/ 83 h 411"/>
                  <a:gd name="T22" fmla="*/ 253 w 303"/>
                  <a:gd name="T23" fmla="*/ 50 h 411"/>
                  <a:gd name="T24" fmla="*/ 260 w 303"/>
                  <a:gd name="T25" fmla="*/ 7 h 411"/>
                  <a:gd name="T26" fmla="*/ 260 w 303"/>
                  <a:gd name="T27" fmla="*/ 1 h 411"/>
                  <a:gd name="T28" fmla="*/ 236 w 303"/>
                  <a:gd name="T29" fmla="*/ 10 h 411"/>
                  <a:gd name="T30" fmla="*/ 199 w 303"/>
                  <a:gd name="T31" fmla="*/ 22 h 411"/>
                  <a:gd name="T32" fmla="*/ 168 w 303"/>
                  <a:gd name="T33" fmla="*/ 49 h 411"/>
                  <a:gd name="T34" fmla="*/ 154 w 303"/>
                  <a:gd name="T35" fmla="*/ 67 h 411"/>
                  <a:gd name="T36" fmla="*/ 144 w 303"/>
                  <a:gd name="T37" fmla="*/ 77 h 411"/>
                  <a:gd name="T38" fmla="*/ 149 w 303"/>
                  <a:gd name="T39" fmla="*/ 118 h 411"/>
                  <a:gd name="T40" fmla="*/ 144 w 303"/>
                  <a:gd name="T41" fmla="*/ 132 h 411"/>
                  <a:gd name="T42" fmla="*/ 124 w 303"/>
                  <a:gd name="T43" fmla="*/ 154 h 411"/>
                  <a:gd name="T44" fmla="*/ 105 w 303"/>
                  <a:gd name="T45" fmla="*/ 167 h 411"/>
                  <a:gd name="T46" fmla="*/ 92 w 303"/>
                  <a:gd name="T47" fmla="*/ 171 h 411"/>
                  <a:gd name="T48" fmla="*/ 69 w 303"/>
                  <a:gd name="T49" fmla="*/ 163 h 411"/>
                  <a:gd name="T50" fmla="*/ 43 w 303"/>
                  <a:gd name="T51" fmla="*/ 170 h 411"/>
                  <a:gd name="T52" fmla="*/ 28 w 303"/>
                  <a:gd name="T53" fmla="*/ 187 h 411"/>
                  <a:gd name="T54" fmla="*/ 25 w 303"/>
                  <a:gd name="T55" fmla="*/ 202 h 411"/>
                  <a:gd name="T56" fmla="*/ 36 w 303"/>
                  <a:gd name="T57" fmla="*/ 209 h 411"/>
                  <a:gd name="T58" fmla="*/ 9 w 303"/>
                  <a:gd name="T59" fmla="*/ 240 h 411"/>
                  <a:gd name="T60" fmla="*/ 13 w 303"/>
                  <a:gd name="T61" fmla="*/ 249 h 411"/>
                  <a:gd name="T62" fmla="*/ 21 w 303"/>
                  <a:gd name="T63" fmla="*/ 248 h 411"/>
                  <a:gd name="T64" fmla="*/ 97 w 303"/>
                  <a:gd name="T65" fmla="*/ 229 h 411"/>
                  <a:gd name="T66" fmla="*/ 109 w 303"/>
                  <a:gd name="T67" fmla="*/ 224 h 411"/>
                  <a:gd name="T68" fmla="*/ 138 w 303"/>
                  <a:gd name="T69" fmla="*/ 239 h 411"/>
                  <a:gd name="T70" fmla="*/ 165 w 303"/>
                  <a:gd name="T71" fmla="*/ 235 h 411"/>
                  <a:gd name="T72" fmla="*/ 211 w 303"/>
                  <a:gd name="T73" fmla="*/ 202 h 411"/>
                  <a:gd name="T74" fmla="*/ 242 w 303"/>
                  <a:gd name="T75" fmla="*/ 232 h 411"/>
                  <a:gd name="T76" fmla="*/ 236 w 303"/>
                  <a:gd name="T77" fmla="*/ 288 h 411"/>
                  <a:gd name="T78" fmla="*/ 235 w 303"/>
                  <a:gd name="T79" fmla="*/ 299 h 411"/>
                  <a:gd name="T80" fmla="*/ 239 w 303"/>
                  <a:gd name="T81" fmla="*/ 304 h 411"/>
                  <a:gd name="T82" fmla="*/ 250 w 303"/>
                  <a:gd name="T83" fmla="*/ 300 h 411"/>
                  <a:gd name="T84" fmla="*/ 263 w 303"/>
                  <a:gd name="T85" fmla="*/ 324 h 411"/>
                  <a:gd name="T86" fmla="*/ 261 w 303"/>
                  <a:gd name="T87" fmla="*/ 345 h 411"/>
                  <a:gd name="T88" fmla="*/ 240 w 303"/>
                  <a:gd name="T89" fmla="*/ 358 h 411"/>
                  <a:gd name="T90" fmla="*/ 231 w 303"/>
                  <a:gd name="T91" fmla="*/ 369 h 411"/>
                  <a:gd name="T92" fmla="*/ 231 w 303"/>
                  <a:gd name="T93" fmla="*/ 371 h 411"/>
                  <a:gd name="T94" fmla="*/ 233 w 303"/>
                  <a:gd name="T95" fmla="*/ 373 h 411"/>
                  <a:gd name="T96" fmla="*/ 264 w 303"/>
                  <a:gd name="T97" fmla="*/ 386 h 411"/>
                  <a:gd name="T98" fmla="*/ 263 w 303"/>
                  <a:gd name="T99" fmla="*/ 395 h 411"/>
                  <a:gd name="T100" fmla="*/ 281 w 303"/>
                  <a:gd name="T101" fmla="*/ 411 h 411"/>
                  <a:gd name="T102" fmla="*/ 285 w 303"/>
                  <a:gd name="T103" fmla="*/ 393 h 411"/>
                  <a:gd name="T104" fmla="*/ 300 w 303"/>
                  <a:gd name="T105" fmla="*/ 371 h 411"/>
                  <a:gd name="T106" fmla="*/ 299 w 303"/>
                  <a:gd name="T107" fmla="*/ 343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03" h="411">
                    <a:moveTo>
                      <a:pt x="290" y="316"/>
                    </a:moveTo>
                    <a:cubicBezTo>
                      <a:pt x="284" y="310"/>
                      <a:pt x="280" y="304"/>
                      <a:pt x="280" y="304"/>
                    </a:cubicBezTo>
                    <a:cubicBezTo>
                      <a:pt x="278" y="300"/>
                      <a:pt x="278" y="300"/>
                      <a:pt x="278" y="300"/>
                    </a:cubicBezTo>
                    <a:cubicBezTo>
                      <a:pt x="280" y="297"/>
                      <a:pt x="280" y="297"/>
                      <a:pt x="280" y="297"/>
                    </a:cubicBezTo>
                    <a:cubicBezTo>
                      <a:pt x="284" y="291"/>
                      <a:pt x="296" y="276"/>
                      <a:pt x="298" y="271"/>
                    </a:cubicBezTo>
                    <a:cubicBezTo>
                      <a:pt x="299" y="270"/>
                      <a:pt x="299" y="270"/>
                      <a:pt x="299" y="269"/>
                    </a:cubicBezTo>
                    <a:cubicBezTo>
                      <a:pt x="299" y="268"/>
                      <a:pt x="298" y="265"/>
                      <a:pt x="297" y="262"/>
                    </a:cubicBezTo>
                    <a:cubicBezTo>
                      <a:pt x="296" y="260"/>
                      <a:pt x="295" y="258"/>
                      <a:pt x="294" y="256"/>
                    </a:cubicBezTo>
                    <a:cubicBezTo>
                      <a:pt x="291" y="246"/>
                      <a:pt x="291" y="244"/>
                      <a:pt x="291" y="237"/>
                    </a:cubicBezTo>
                    <a:cubicBezTo>
                      <a:pt x="291" y="235"/>
                      <a:pt x="291" y="234"/>
                      <a:pt x="291" y="232"/>
                    </a:cubicBezTo>
                    <a:cubicBezTo>
                      <a:pt x="291" y="226"/>
                      <a:pt x="291" y="225"/>
                      <a:pt x="287" y="217"/>
                    </a:cubicBezTo>
                    <a:cubicBezTo>
                      <a:pt x="286" y="213"/>
                      <a:pt x="284" y="209"/>
                      <a:pt x="281" y="203"/>
                    </a:cubicBezTo>
                    <a:cubicBezTo>
                      <a:pt x="281" y="202"/>
                      <a:pt x="280" y="200"/>
                      <a:pt x="280" y="199"/>
                    </a:cubicBezTo>
                    <a:cubicBezTo>
                      <a:pt x="273" y="182"/>
                      <a:pt x="276" y="177"/>
                      <a:pt x="280" y="170"/>
                    </a:cubicBezTo>
                    <a:cubicBezTo>
                      <a:pt x="282" y="167"/>
                      <a:pt x="284" y="165"/>
                      <a:pt x="284" y="158"/>
                    </a:cubicBezTo>
                    <a:cubicBezTo>
                      <a:pt x="284" y="155"/>
                      <a:pt x="284" y="152"/>
                      <a:pt x="284" y="150"/>
                    </a:cubicBezTo>
                    <a:cubicBezTo>
                      <a:pt x="284" y="142"/>
                      <a:pt x="284" y="139"/>
                      <a:pt x="283" y="133"/>
                    </a:cubicBezTo>
                    <a:cubicBezTo>
                      <a:pt x="282" y="131"/>
                      <a:pt x="282" y="129"/>
                      <a:pt x="281" y="127"/>
                    </a:cubicBezTo>
                    <a:cubicBezTo>
                      <a:pt x="279" y="121"/>
                      <a:pt x="279" y="121"/>
                      <a:pt x="279" y="121"/>
                    </a:cubicBezTo>
                    <a:cubicBezTo>
                      <a:pt x="278" y="115"/>
                      <a:pt x="277" y="112"/>
                      <a:pt x="277" y="110"/>
                    </a:cubicBezTo>
                    <a:cubicBezTo>
                      <a:pt x="276" y="106"/>
                      <a:pt x="276" y="106"/>
                      <a:pt x="272" y="95"/>
                    </a:cubicBezTo>
                    <a:cubicBezTo>
                      <a:pt x="268" y="85"/>
                      <a:pt x="267" y="84"/>
                      <a:pt x="266" y="83"/>
                    </a:cubicBezTo>
                    <a:cubicBezTo>
                      <a:pt x="265" y="82"/>
                      <a:pt x="263" y="80"/>
                      <a:pt x="261" y="74"/>
                    </a:cubicBezTo>
                    <a:cubicBezTo>
                      <a:pt x="255" y="62"/>
                      <a:pt x="255" y="61"/>
                      <a:pt x="253" y="50"/>
                    </a:cubicBezTo>
                    <a:cubicBezTo>
                      <a:pt x="252" y="48"/>
                      <a:pt x="252" y="48"/>
                      <a:pt x="252" y="48"/>
                    </a:cubicBezTo>
                    <a:cubicBezTo>
                      <a:pt x="249" y="36"/>
                      <a:pt x="254" y="22"/>
                      <a:pt x="260" y="7"/>
                    </a:cubicBezTo>
                    <a:cubicBezTo>
                      <a:pt x="260" y="5"/>
                      <a:pt x="261" y="3"/>
                      <a:pt x="262" y="0"/>
                    </a:cubicBezTo>
                    <a:cubicBezTo>
                      <a:pt x="261" y="0"/>
                      <a:pt x="261" y="1"/>
                      <a:pt x="260" y="1"/>
                    </a:cubicBezTo>
                    <a:cubicBezTo>
                      <a:pt x="257" y="1"/>
                      <a:pt x="248" y="3"/>
                      <a:pt x="246" y="4"/>
                    </a:cubicBezTo>
                    <a:cubicBezTo>
                      <a:pt x="245" y="6"/>
                      <a:pt x="243" y="8"/>
                      <a:pt x="236" y="10"/>
                    </a:cubicBezTo>
                    <a:cubicBezTo>
                      <a:pt x="219" y="17"/>
                      <a:pt x="209" y="20"/>
                      <a:pt x="209" y="20"/>
                    </a:cubicBezTo>
                    <a:cubicBezTo>
                      <a:pt x="206" y="21"/>
                      <a:pt x="202" y="22"/>
                      <a:pt x="199" y="22"/>
                    </a:cubicBezTo>
                    <a:cubicBezTo>
                      <a:pt x="194" y="22"/>
                      <a:pt x="189" y="22"/>
                      <a:pt x="185" y="27"/>
                    </a:cubicBezTo>
                    <a:cubicBezTo>
                      <a:pt x="177" y="36"/>
                      <a:pt x="175" y="38"/>
                      <a:pt x="168" y="49"/>
                    </a:cubicBezTo>
                    <a:cubicBezTo>
                      <a:pt x="165" y="52"/>
                      <a:pt x="164" y="54"/>
                      <a:pt x="163" y="56"/>
                    </a:cubicBezTo>
                    <a:cubicBezTo>
                      <a:pt x="161" y="59"/>
                      <a:pt x="160" y="61"/>
                      <a:pt x="154" y="67"/>
                    </a:cubicBezTo>
                    <a:cubicBezTo>
                      <a:pt x="151" y="70"/>
                      <a:pt x="150" y="72"/>
                      <a:pt x="150" y="73"/>
                    </a:cubicBezTo>
                    <a:cubicBezTo>
                      <a:pt x="148" y="75"/>
                      <a:pt x="147" y="75"/>
                      <a:pt x="144" y="77"/>
                    </a:cubicBezTo>
                    <a:cubicBezTo>
                      <a:pt x="141" y="87"/>
                      <a:pt x="144" y="96"/>
                      <a:pt x="146" y="105"/>
                    </a:cubicBezTo>
                    <a:cubicBezTo>
                      <a:pt x="148" y="110"/>
                      <a:pt x="150" y="114"/>
                      <a:pt x="149" y="118"/>
                    </a:cubicBezTo>
                    <a:cubicBezTo>
                      <a:pt x="149" y="119"/>
                      <a:pt x="149" y="119"/>
                      <a:pt x="149" y="119"/>
                    </a:cubicBezTo>
                    <a:cubicBezTo>
                      <a:pt x="149" y="126"/>
                      <a:pt x="148" y="127"/>
                      <a:pt x="144" y="132"/>
                    </a:cubicBezTo>
                    <a:cubicBezTo>
                      <a:pt x="143" y="134"/>
                      <a:pt x="141" y="136"/>
                      <a:pt x="137" y="141"/>
                    </a:cubicBezTo>
                    <a:cubicBezTo>
                      <a:pt x="130" y="151"/>
                      <a:pt x="129" y="152"/>
                      <a:pt x="124" y="154"/>
                    </a:cubicBezTo>
                    <a:cubicBezTo>
                      <a:pt x="122" y="155"/>
                      <a:pt x="119" y="157"/>
                      <a:pt x="113" y="162"/>
                    </a:cubicBezTo>
                    <a:cubicBezTo>
                      <a:pt x="109" y="164"/>
                      <a:pt x="107" y="166"/>
                      <a:pt x="105" y="167"/>
                    </a:cubicBezTo>
                    <a:cubicBezTo>
                      <a:pt x="100" y="171"/>
                      <a:pt x="100" y="171"/>
                      <a:pt x="97" y="171"/>
                    </a:cubicBezTo>
                    <a:cubicBezTo>
                      <a:pt x="96" y="171"/>
                      <a:pt x="95" y="170"/>
                      <a:pt x="92" y="171"/>
                    </a:cubicBezTo>
                    <a:cubicBezTo>
                      <a:pt x="85" y="171"/>
                      <a:pt x="81" y="169"/>
                      <a:pt x="78" y="166"/>
                    </a:cubicBezTo>
                    <a:cubicBezTo>
                      <a:pt x="75" y="165"/>
                      <a:pt x="73" y="163"/>
                      <a:pt x="69" y="163"/>
                    </a:cubicBezTo>
                    <a:cubicBezTo>
                      <a:pt x="64" y="162"/>
                      <a:pt x="63" y="162"/>
                      <a:pt x="59" y="164"/>
                    </a:cubicBezTo>
                    <a:cubicBezTo>
                      <a:pt x="56" y="166"/>
                      <a:pt x="52" y="168"/>
                      <a:pt x="43" y="170"/>
                    </a:cubicBezTo>
                    <a:cubicBezTo>
                      <a:pt x="35" y="171"/>
                      <a:pt x="31" y="173"/>
                      <a:pt x="29" y="175"/>
                    </a:cubicBezTo>
                    <a:cubicBezTo>
                      <a:pt x="30" y="177"/>
                      <a:pt x="30" y="181"/>
                      <a:pt x="28" y="187"/>
                    </a:cubicBezTo>
                    <a:cubicBezTo>
                      <a:pt x="27" y="192"/>
                      <a:pt x="26" y="195"/>
                      <a:pt x="26" y="198"/>
                    </a:cubicBezTo>
                    <a:cubicBezTo>
                      <a:pt x="26" y="200"/>
                      <a:pt x="26" y="201"/>
                      <a:pt x="25" y="202"/>
                    </a:cubicBezTo>
                    <a:cubicBezTo>
                      <a:pt x="29" y="205"/>
                      <a:pt x="30" y="205"/>
                      <a:pt x="30" y="205"/>
                    </a:cubicBezTo>
                    <a:cubicBezTo>
                      <a:pt x="36" y="209"/>
                      <a:pt x="36" y="209"/>
                      <a:pt x="36" y="209"/>
                    </a:cubicBezTo>
                    <a:cubicBezTo>
                      <a:pt x="31" y="214"/>
                      <a:pt x="31" y="214"/>
                      <a:pt x="31" y="214"/>
                    </a:cubicBezTo>
                    <a:cubicBezTo>
                      <a:pt x="31" y="215"/>
                      <a:pt x="16" y="232"/>
                      <a:pt x="9" y="240"/>
                    </a:cubicBezTo>
                    <a:cubicBezTo>
                      <a:pt x="6" y="242"/>
                      <a:pt x="3" y="246"/>
                      <a:pt x="0" y="249"/>
                    </a:cubicBezTo>
                    <a:cubicBezTo>
                      <a:pt x="3" y="249"/>
                      <a:pt x="7" y="249"/>
                      <a:pt x="13" y="249"/>
                    </a:cubicBezTo>
                    <a:cubicBezTo>
                      <a:pt x="14" y="249"/>
                      <a:pt x="16" y="249"/>
                      <a:pt x="18" y="248"/>
                    </a:cubicBezTo>
                    <a:cubicBezTo>
                      <a:pt x="21" y="248"/>
                      <a:pt x="21" y="248"/>
                      <a:pt x="21" y="248"/>
                    </a:cubicBezTo>
                    <a:cubicBezTo>
                      <a:pt x="48" y="248"/>
                      <a:pt x="56" y="247"/>
                      <a:pt x="81" y="239"/>
                    </a:cubicBezTo>
                    <a:cubicBezTo>
                      <a:pt x="91" y="236"/>
                      <a:pt x="95" y="232"/>
                      <a:pt x="97" y="229"/>
                    </a:cubicBezTo>
                    <a:cubicBezTo>
                      <a:pt x="99" y="227"/>
                      <a:pt x="102" y="224"/>
                      <a:pt x="107" y="224"/>
                    </a:cubicBezTo>
                    <a:cubicBezTo>
                      <a:pt x="108" y="224"/>
                      <a:pt x="108" y="224"/>
                      <a:pt x="109" y="224"/>
                    </a:cubicBezTo>
                    <a:cubicBezTo>
                      <a:pt x="112" y="224"/>
                      <a:pt x="115" y="225"/>
                      <a:pt x="118" y="226"/>
                    </a:cubicBezTo>
                    <a:cubicBezTo>
                      <a:pt x="128" y="228"/>
                      <a:pt x="133" y="234"/>
                      <a:pt x="138" y="239"/>
                    </a:cubicBezTo>
                    <a:cubicBezTo>
                      <a:pt x="142" y="244"/>
                      <a:pt x="144" y="246"/>
                      <a:pt x="147" y="246"/>
                    </a:cubicBezTo>
                    <a:cubicBezTo>
                      <a:pt x="151" y="246"/>
                      <a:pt x="157" y="242"/>
                      <a:pt x="165" y="235"/>
                    </a:cubicBezTo>
                    <a:cubicBezTo>
                      <a:pt x="177" y="224"/>
                      <a:pt x="184" y="216"/>
                      <a:pt x="189" y="211"/>
                    </a:cubicBezTo>
                    <a:cubicBezTo>
                      <a:pt x="198" y="202"/>
                      <a:pt x="201" y="198"/>
                      <a:pt x="211" y="202"/>
                    </a:cubicBezTo>
                    <a:cubicBezTo>
                      <a:pt x="222" y="207"/>
                      <a:pt x="231" y="215"/>
                      <a:pt x="237" y="226"/>
                    </a:cubicBezTo>
                    <a:cubicBezTo>
                      <a:pt x="238" y="228"/>
                      <a:pt x="240" y="230"/>
                      <a:pt x="242" y="232"/>
                    </a:cubicBezTo>
                    <a:cubicBezTo>
                      <a:pt x="247" y="236"/>
                      <a:pt x="254" y="243"/>
                      <a:pt x="249" y="255"/>
                    </a:cubicBezTo>
                    <a:cubicBezTo>
                      <a:pt x="240" y="272"/>
                      <a:pt x="236" y="283"/>
                      <a:pt x="236" y="288"/>
                    </a:cubicBezTo>
                    <a:cubicBezTo>
                      <a:pt x="236" y="291"/>
                      <a:pt x="236" y="293"/>
                      <a:pt x="236" y="295"/>
                    </a:cubicBezTo>
                    <a:cubicBezTo>
                      <a:pt x="236" y="297"/>
                      <a:pt x="235" y="298"/>
                      <a:pt x="235" y="299"/>
                    </a:cubicBezTo>
                    <a:cubicBezTo>
                      <a:pt x="235" y="302"/>
                      <a:pt x="236" y="303"/>
                      <a:pt x="238" y="303"/>
                    </a:cubicBezTo>
                    <a:cubicBezTo>
                      <a:pt x="238" y="304"/>
                      <a:pt x="239" y="304"/>
                      <a:pt x="239" y="304"/>
                    </a:cubicBezTo>
                    <a:cubicBezTo>
                      <a:pt x="242" y="305"/>
                      <a:pt x="243" y="304"/>
                      <a:pt x="245" y="302"/>
                    </a:cubicBezTo>
                    <a:cubicBezTo>
                      <a:pt x="247" y="301"/>
                      <a:pt x="248" y="300"/>
                      <a:pt x="250" y="300"/>
                    </a:cubicBezTo>
                    <a:cubicBezTo>
                      <a:pt x="255" y="300"/>
                      <a:pt x="257" y="306"/>
                      <a:pt x="259" y="312"/>
                    </a:cubicBezTo>
                    <a:cubicBezTo>
                      <a:pt x="260" y="317"/>
                      <a:pt x="262" y="321"/>
                      <a:pt x="263" y="324"/>
                    </a:cubicBezTo>
                    <a:cubicBezTo>
                      <a:pt x="265" y="331"/>
                      <a:pt x="267" y="336"/>
                      <a:pt x="262" y="343"/>
                    </a:cubicBezTo>
                    <a:cubicBezTo>
                      <a:pt x="261" y="344"/>
                      <a:pt x="261" y="345"/>
                      <a:pt x="261" y="345"/>
                    </a:cubicBezTo>
                    <a:cubicBezTo>
                      <a:pt x="260" y="350"/>
                      <a:pt x="257" y="352"/>
                      <a:pt x="249" y="355"/>
                    </a:cubicBezTo>
                    <a:cubicBezTo>
                      <a:pt x="245" y="357"/>
                      <a:pt x="242" y="357"/>
                      <a:pt x="240" y="358"/>
                    </a:cubicBezTo>
                    <a:cubicBezTo>
                      <a:pt x="235" y="359"/>
                      <a:pt x="235" y="359"/>
                      <a:pt x="232" y="364"/>
                    </a:cubicBezTo>
                    <a:cubicBezTo>
                      <a:pt x="231" y="367"/>
                      <a:pt x="231" y="368"/>
                      <a:pt x="231" y="369"/>
                    </a:cubicBezTo>
                    <a:cubicBezTo>
                      <a:pt x="231" y="370"/>
                      <a:pt x="231" y="370"/>
                      <a:pt x="231" y="370"/>
                    </a:cubicBezTo>
                    <a:cubicBezTo>
                      <a:pt x="231" y="370"/>
                      <a:pt x="231" y="370"/>
                      <a:pt x="231" y="371"/>
                    </a:cubicBezTo>
                    <a:cubicBezTo>
                      <a:pt x="232" y="371"/>
                      <a:pt x="232" y="372"/>
                      <a:pt x="233" y="372"/>
                    </a:cubicBezTo>
                    <a:cubicBezTo>
                      <a:pt x="233" y="373"/>
                      <a:pt x="233" y="373"/>
                      <a:pt x="233" y="373"/>
                    </a:cubicBezTo>
                    <a:cubicBezTo>
                      <a:pt x="239" y="372"/>
                      <a:pt x="245" y="373"/>
                      <a:pt x="250" y="376"/>
                    </a:cubicBezTo>
                    <a:cubicBezTo>
                      <a:pt x="259" y="380"/>
                      <a:pt x="262" y="383"/>
                      <a:pt x="264" y="386"/>
                    </a:cubicBezTo>
                    <a:cubicBezTo>
                      <a:pt x="265" y="390"/>
                      <a:pt x="264" y="392"/>
                      <a:pt x="263" y="394"/>
                    </a:cubicBezTo>
                    <a:cubicBezTo>
                      <a:pt x="263" y="395"/>
                      <a:pt x="263" y="395"/>
                      <a:pt x="263" y="395"/>
                    </a:cubicBezTo>
                    <a:cubicBezTo>
                      <a:pt x="264" y="397"/>
                      <a:pt x="268" y="403"/>
                      <a:pt x="278" y="410"/>
                    </a:cubicBezTo>
                    <a:cubicBezTo>
                      <a:pt x="280" y="411"/>
                      <a:pt x="280" y="411"/>
                      <a:pt x="281" y="411"/>
                    </a:cubicBezTo>
                    <a:cubicBezTo>
                      <a:pt x="281" y="410"/>
                      <a:pt x="281" y="407"/>
                      <a:pt x="282" y="406"/>
                    </a:cubicBezTo>
                    <a:cubicBezTo>
                      <a:pt x="282" y="401"/>
                      <a:pt x="283" y="396"/>
                      <a:pt x="285" y="393"/>
                    </a:cubicBezTo>
                    <a:cubicBezTo>
                      <a:pt x="289" y="385"/>
                      <a:pt x="293" y="380"/>
                      <a:pt x="299" y="373"/>
                    </a:cubicBezTo>
                    <a:cubicBezTo>
                      <a:pt x="300" y="371"/>
                      <a:pt x="300" y="371"/>
                      <a:pt x="300" y="371"/>
                    </a:cubicBezTo>
                    <a:cubicBezTo>
                      <a:pt x="303" y="368"/>
                      <a:pt x="302" y="365"/>
                      <a:pt x="301" y="357"/>
                    </a:cubicBezTo>
                    <a:cubicBezTo>
                      <a:pt x="300" y="354"/>
                      <a:pt x="299" y="349"/>
                      <a:pt x="299" y="343"/>
                    </a:cubicBezTo>
                    <a:cubicBezTo>
                      <a:pt x="298" y="326"/>
                      <a:pt x="294" y="320"/>
                      <a:pt x="290" y="3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Freeform 53">
                <a:extLst>
                  <a:ext uri="{FF2B5EF4-FFF2-40B4-BE49-F238E27FC236}">
                    <a16:creationId xmlns:a16="http://schemas.microsoft.com/office/drawing/2014/main" id="{216BE156-094D-45CE-B303-9BFC0C489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13763" y="1838325"/>
                <a:ext cx="555625" cy="628650"/>
              </a:xfrm>
              <a:custGeom>
                <a:avLst/>
                <a:gdLst>
                  <a:gd name="T0" fmla="*/ 1 w 309"/>
                  <a:gd name="T1" fmla="*/ 64 h 349"/>
                  <a:gd name="T2" fmla="*/ 17 w 309"/>
                  <a:gd name="T3" fmla="*/ 103 h 349"/>
                  <a:gd name="T4" fmla="*/ 17 w 309"/>
                  <a:gd name="T5" fmla="*/ 167 h 349"/>
                  <a:gd name="T6" fmla="*/ 24 w 309"/>
                  <a:gd name="T7" fmla="*/ 230 h 349"/>
                  <a:gd name="T8" fmla="*/ 34 w 309"/>
                  <a:gd name="T9" fmla="*/ 259 h 349"/>
                  <a:gd name="T10" fmla="*/ 27 w 309"/>
                  <a:gd name="T11" fmla="*/ 339 h 349"/>
                  <a:gd name="T12" fmla="*/ 31 w 309"/>
                  <a:gd name="T13" fmla="*/ 340 h 349"/>
                  <a:gd name="T14" fmla="*/ 33 w 309"/>
                  <a:gd name="T15" fmla="*/ 341 h 349"/>
                  <a:gd name="T16" fmla="*/ 38 w 309"/>
                  <a:gd name="T17" fmla="*/ 341 h 349"/>
                  <a:gd name="T18" fmla="*/ 41 w 309"/>
                  <a:gd name="T19" fmla="*/ 342 h 349"/>
                  <a:gd name="T20" fmla="*/ 46 w 309"/>
                  <a:gd name="T21" fmla="*/ 342 h 349"/>
                  <a:gd name="T22" fmla="*/ 50 w 309"/>
                  <a:gd name="T23" fmla="*/ 343 h 349"/>
                  <a:gd name="T24" fmla="*/ 56 w 309"/>
                  <a:gd name="T25" fmla="*/ 343 h 349"/>
                  <a:gd name="T26" fmla="*/ 60 w 309"/>
                  <a:gd name="T27" fmla="*/ 343 h 349"/>
                  <a:gd name="T28" fmla="*/ 67 w 309"/>
                  <a:gd name="T29" fmla="*/ 344 h 349"/>
                  <a:gd name="T30" fmla="*/ 72 w 309"/>
                  <a:gd name="T31" fmla="*/ 344 h 349"/>
                  <a:gd name="T32" fmla="*/ 80 w 309"/>
                  <a:gd name="T33" fmla="*/ 345 h 349"/>
                  <a:gd name="T34" fmla="*/ 84 w 309"/>
                  <a:gd name="T35" fmla="*/ 345 h 349"/>
                  <a:gd name="T36" fmla="*/ 167 w 309"/>
                  <a:gd name="T37" fmla="*/ 347 h 349"/>
                  <a:gd name="T38" fmla="*/ 177 w 309"/>
                  <a:gd name="T39" fmla="*/ 348 h 349"/>
                  <a:gd name="T40" fmla="*/ 196 w 309"/>
                  <a:gd name="T41" fmla="*/ 348 h 349"/>
                  <a:gd name="T42" fmla="*/ 217 w 309"/>
                  <a:gd name="T43" fmla="*/ 348 h 349"/>
                  <a:gd name="T44" fmla="*/ 235 w 309"/>
                  <a:gd name="T45" fmla="*/ 348 h 349"/>
                  <a:gd name="T46" fmla="*/ 257 w 309"/>
                  <a:gd name="T47" fmla="*/ 348 h 349"/>
                  <a:gd name="T48" fmla="*/ 259 w 309"/>
                  <a:gd name="T49" fmla="*/ 346 h 349"/>
                  <a:gd name="T50" fmla="*/ 254 w 309"/>
                  <a:gd name="T51" fmla="*/ 324 h 349"/>
                  <a:gd name="T52" fmla="*/ 243 w 309"/>
                  <a:gd name="T53" fmla="*/ 317 h 349"/>
                  <a:gd name="T54" fmla="*/ 210 w 309"/>
                  <a:gd name="T55" fmla="*/ 292 h 349"/>
                  <a:gd name="T56" fmla="*/ 195 w 309"/>
                  <a:gd name="T57" fmla="*/ 289 h 349"/>
                  <a:gd name="T58" fmla="*/ 185 w 309"/>
                  <a:gd name="T59" fmla="*/ 250 h 349"/>
                  <a:gd name="T60" fmla="*/ 184 w 309"/>
                  <a:gd name="T61" fmla="*/ 235 h 349"/>
                  <a:gd name="T62" fmla="*/ 189 w 309"/>
                  <a:gd name="T63" fmla="*/ 197 h 349"/>
                  <a:gd name="T64" fmla="*/ 198 w 309"/>
                  <a:gd name="T65" fmla="*/ 195 h 349"/>
                  <a:gd name="T66" fmla="*/ 214 w 309"/>
                  <a:gd name="T67" fmla="*/ 166 h 349"/>
                  <a:gd name="T68" fmla="*/ 216 w 309"/>
                  <a:gd name="T69" fmla="*/ 148 h 349"/>
                  <a:gd name="T70" fmla="*/ 217 w 309"/>
                  <a:gd name="T71" fmla="*/ 135 h 349"/>
                  <a:gd name="T72" fmla="*/ 229 w 309"/>
                  <a:gd name="T73" fmla="*/ 116 h 349"/>
                  <a:gd name="T74" fmla="*/ 266 w 309"/>
                  <a:gd name="T75" fmla="*/ 89 h 349"/>
                  <a:gd name="T76" fmla="*/ 286 w 309"/>
                  <a:gd name="T77" fmla="*/ 69 h 349"/>
                  <a:gd name="T78" fmla="*/ 309 w 309"/>
                  <a:gd name="T79" fmla="*/ 62 h 349"/>
                  <a:gd name="T80" fmla="*/ 301 w 309"/>
                  <a:gd name="T81" fmla="*/ 53 h 349"/>
                  <a:gd name="T82" fmla="*/ 280 w 309"/>
                  <a:gd name="T83" fmla="*/ 51 h 349"/>
                  <a:gd name="T84" fmla="*/ 257 w 309"/>
                  <a:gd name="T85" fmla="*/ 55 h 349"/>
                  <a:gd name="T86" fmla="*/ 237 w 309"/>
                  <a:gd name="T87" fmla="*/ 55 h 349"/>
                  <a:gd name="T88" fmla="*/ 207 w 309"/>
                  <a:gd name="T89" fmla="*/ 43 h 349"/>
                  <a:gd name="T90" fmla="*/ 192 w 309"/>
                  <a:gd name="T91" fmla="*/ 19 h 349"/>
                  <a:gd name="T92" fmla="*/ 160 w 309"/>
                  <a:gd name="T93" fmla="*/ 21 h 349"/>
                  <a:gd name="T94" fmla="*/ 143 w 309"/>
                  <a:gd name="T95" fmla="*/ 29 h 349"/>
                  <a:gd name="T96" fmla="*/ 128 w 309"/>
                  <a:gd name="T97" fmla="*/ 26 h 349"/>
                  <a:gd name="T98" fmla="*/ 70 w 309"/>
                  <a:gd name="T99" fmla="*/ 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09" h="349">
                    <a:moveTo>
                      <a:pt x="11" y="0"/>
                    </a:moveTo>
                    <a:cubicBezTo>
                      <a:pt x="10" y="7"/>
                      <a:pt x="8" y="23"/>
                      <a:pt x="3" y="48"/>
                    </a:cubicBezTo>
                    <a:cubicBezTo>
                      <a:pt x="0" y="61"/>
                      <a:pt x="1" y="64"/>
                      <a:pt x="1" y="64"/>
                    </a:cubicBezTo>
                    <a:cubicBezTo>
                      <a:pt x="1" y="64"/>
                      <a:pt x="2" y="64"/>
                      <a:pt x="3" y="65"/>
                    </a:cubicBezTo>
                    <a:cubicBezTo>
                      <a:pt x="6" y="66"/>
                      <a:pt x="11" y="67"/>
                      <a:pt x="14" y="75"/>
                    </a:cubicBezTo>
                    <a:cubicBezTo>
                      <a:pt x="18" y="87"/>
                      <a:pt x="18" y="92"/>
                      <a:pt x="17" y="103"/>
                    </a:cubicBezTo>
                    <a:cubicBezTo>
                      <a:pt x="16" y="108"/>
                      <a:pt x="16" y="114"/>
                      <a:pt x="15" y="122"/>
                    </a:cubicBezTo>
                    <a:cubicBezTo>
                      <a:pt x="15" y="127"/>
                      <a:pt x="15" y="127"/>
                      <a:pt x="15" y="127"/>
                    </a:cubicBezTo>
                    <a:cubicBezTo>
                      <a:pt x="14" y="150"/>
                      <a:pt x="14" y="156"/>
                      <a:pt x="17" y="167"/>
                    </a:cubicBezTo>
                    <a:cubicBezTo>
                      <a:pt x="20" y="178"/>
                      <a:pt x="20" y="191"/>
                      <a:pt x="18" y="198"/>
                    </a:cubicBezTo>
                    <a:cubicBezTo>
                      <a:pt x="19" y="201"/>
                      <a:pt x="20" y="209"/>
                      <a:pt x="22" y="221"/>
                    </a:cubicBezTo>
                    <a:cubicBezTo>
                      <a:pt x="23" y="225"/>
                      <a:pt x="24" y="229"/>
                      <a:pt x="24" y="230"/>
                    </a:cubicBezTo>
                    <a:cubicBezTo>
                      <a:pt x="25" y="230"/>
                      <a:pt x="25" y="230"/>
                      <a:pt x="25" y="230"/>
                    </a:cubicBezTo>
                    <a:cubicBezTo>
                      <a:pt x="26" y="231"/>
                      <a:pt x="28" y="233"/>
                      <a:pt x="31" y="238"/>
                    </a:cubicBezTo>
                    <a:cubicBezTo>
                      <a:pt x="37" y="247"/>
                      <a:pt x="37" y="250"/>
                      <a:pt x="34" y="259"/>
                    </a:cubicBezTo>
                    <a:cubicBezTo>
                      <a:pt x="32" y="262"/>
                      <a:pt x="30" y="268"/>
                      <a:pt x="28" y="277"/>
                    </a:cubicBezTo>
                    <a:cubicBezTo>
                      <a:pt x="21" y="305"/>
                      <a:pt x="21" y="331"/>
                      <a:pt x="26" y="339"/>
                    </a:cubicBezTo>
                    <a:cubicBezTo>
                      <a:pt x="27" y="339"/>
                      <a:pt x="27" y="339"/>
                      <a:pt x="27" y="339"/>
                    </a:cubicBezTo>
                    <a:cubicBezTo>
                      <a:pt x="28" y="339"/>
                      <a:pt x="28" y="339"/>
                      <a:pt x="28" y="339"/>
                    </a:cubicBezTo>
                    <a:cubicBezTo>
                      <a:pt x="28" y="339"/>
                      <a:pt x="28" y="339"/>
                      <a:pt x="28" y="339"/>
                    </a:cubicBezTo>
                    <a:cubicBezTo>
                      <a:pt x="29" y="340"/>
                      <a:pt x="30" y="340"/>
                      <a:pt x="31" y="340"/>
                    </a:cubicBezTo>
                    <a:cubicBezTo>
                      <a:pt x="31" y="340"/>
                      <a:pt x="31" y="340"/>
                      <a:pt x="31" y="340"/>
                    </a:cubicBezTo>
                    <a:cubicBezTo>
                      <a:pt x="32" y="340"/>
                      <a:pt x="33" y="340"/>
                      <a:pt x="33" y="341"/>
                    </a:cubicBezTo>
                    <a:cubicBezTo>
                      <a:pt x="33" y="341"/>
                      <a:pt x="33" y="341"/>
                      <a:pt x="33" y="341"/>
                    </a:cubicBezTo>
                    <a:cubicBezTo>
                      <a:pt x="34" y="341"/>
                      <a:pt x="35" y="341"/>
                      <a:pt x="35" y="341"/>
                    </a:cubicBezTo>
                    <a:cubicBezTo>
                      <a:pt x="36" y="341"/>
                      <a:pt x="36" y="341"/>
                      <a:pt x="36" y="341"/>
                    </a:cubicBezTo>
                    <a:cubicBezTo>
                      <a:pt x="36" y="341"/>
                      <a:pt x="37" y="341"/>
                      <a:pt x="38" y="341"/>
                    </a:cubicBezTo>
                    <a:cubicBezTo>
                      <a:pt x="38" y="341"/>
                      <a:pt x="38" y="341"/>
                      <a:pt x="38" y="341"/>
                    </a:cubicBezTo>
                    <a:cubicBezTo>
                      <a:pt x="39" y="341"/>
                      <a:pt x="39" y="341"/>
                      <a:pt x="40" y="342"/>
                    </a:cubicBezTo>
                    <a:cubicBezTo>
                      <a:pt x="41" y="342"/>
                      <a:pt x="41" y="342"/>
                      <a:pt x="41" y="342"/>
                    </a:cubicBezTo>
                    <a:cubicBezTo>
                      <a:pt x="41" y="342"/>
                      <a:pt x="42" y="342"/>
                      <a:pt x="43" y="342"/>
                    </a:cubicBezTo>
                    <a:cubicBezTo>
                      <a:pt x="44" y="342"/>
                      <a:pt x="44" y="342"/>
                      <a:pt x="44" y="342"/>
                    </a:cubicBezTo>
                    <a:cubicBezTo>
                      <a:pt x="44" y="342"/>
                      <a:pt x="45" y="342"/>
                      <a:pt x="46" y="342"/>
                    </a:cubicBezTo>
                    <a:cubicBezTo>
                      <a:pt x="46" y="342"/>
                      <a:pt x="46" y="342"/>
                      <a:pt x="46" y="342"/>
                    </a:cubicBezTo>
                    <a:cubicBezTo>
                      <a:pt x="47" y="342"/>
                      <a:pt x="48" y="342"/>
                      <a:pt x="49" y="342"/>
                    </a:cubicBezTo>
                    <a:cubicBezTo>
                      <a:pt x="50" y="343"/>
                      <a:pt x="50" y="343"/>
                      <a:pt x="50" y="343"/>
                    </a:cubicBezTo>
                    <a:cubicBezTo>
                      <a:pt x="51" y="343"/>
                      <a:pt x="51" y="343"/>
                      <a:pt x="52" y="343"/>
                    </a:cubicBezTo>
                    <a:cubicBezTo>
                      <a:pt x="53" y="343"/>
                      <a:pt x="53" y="343"/>
                      <a:pt x="53" y="343"/>
                    </a:cubicBezTo>
                    <a:cubicBezTo>
                      <a:pt x="54" y="343"/>
                      <a:pt x="55" y="343"/>
                      <a:pt x="56" y="343"/>
                    </a:cubicBezTo>
                    <a:cubicBezTo>
                      <a:pt x="56" y="343"/>
                      <a:pt x="56" y="343"/>
                      <a:pt x="56" y="343"/>
                    </a:cubicBezTo>
                    <a:cubicBezTo>
                      <a:pt x="57" y="343"/>
                      <a:pt x="58" y="343"/>
                      <a:pt x="59" y="343"/>
                    </a:cubicBezTo>
                    <a:cubicBezTo>
                      <a:pt x="60" y="343"/>
                      <a:pt x="60" y="343"/>
                      <a:pt x="60" y="343"/>
                    </a:cubicBezTo>
                    <a:cubicBezTo>
                      <a:pt x="61" y="343"/>
                      <a:pt x="62" y="344"/>
                      <a:pt x="63" y="344"/>
                    </a:cubicBezTo>
                    <a:cubicBezTo>
                      <a:pt x="64" y="344"/>
                      <a:pt x="64" y="344"/>
                      <a:pt x="64" y="344"/>
                    </a:cubicBezTo>
                    <a:cubicBezTo>
                      <a:pt x="65" y="344"/>
                      <a:pt x="66" y="344"/>
                      <a:pt x="67" y="344"/>
                    </a:cubicBezTo>
                    <a:cubicBezTo>
                      <a:pt x="68" y="344"/>
                      <a:pt x="68" y="344"/>
                      <a:pt x="68" y="344"/>
                    </a:cubicBezTo>
                    <a:cubicBezTo>
                      <a:pt x="69" y="344"/>
                      <a:pt x="70" y="344"/>
                      <a:pt x="71" y="344"/>
                    </a:cubicBezTo>
                    <a:cubicBezTo>
                      <a:pt x="72" y="344"/>
                      <a:pt x="72" y="344"/>
                      <a:pt x="72" y="344"/>
                    </a:cubicBezTo>
                    <a:cubicBezTo>
                      <a:pt x="73" y="344"/>
                      <a:pt x="74" y="344"/>
                      <a:pt x="75" y="344"/>
                    </a:cubicBezTo>
                    <a:cubicBezTo>
                      <a:pt x="76" y="344"/>
                      <a:pt x="76" y="344"/>
                      <a:pt x="76" y="344"/>
                    </a:cubicBezTo>
                    <a:cubicBezTo>
                      <a:pt x="77" y="344"/>
                      <a:pt x="78" y="345"/>
                      <a:pt x="80" y="345"/>
                    </a:cubicBezTo>
                    <a:cubicBezTo>
                      <a:pt x="80" y="345"/>
                      <a:pt x="80" y="345"/>
                      <a:pt x="80" y="345"/>
                    </a:cubicBezTo>
                    <a:cubicBezTo>
                      <a:pt x="81" y="345"/>
                      <a:pt x="83" y="345"/>
                      <a:pt x="84" y="345"/>
                    </a:cubicBezTo>
                    <a:cubicBezTo>
                      <a:pt x="84" y="345"/>
                      <a:pt x="84" y="345"/>
                      <a:pt x="84" y="345"/>
                    </a:cubicBezTo>
                    <a:cubicBezTo>
                      <a:pt x="108" y="346"/>
                      <a:pt x="136" y="347"/>
                      <a:pt x="162" y="347"/>
                    </a:cubicBezTo>
                    <a:cubicBezTo>
                      <a:pt x="163" y="347"/>
                      <a:pt x="163" y="347"/>
                      <a:pt x="163" y="347"/>
                    </a:cubicBezTo>
                    <a:cubicBezTo>
                      <a:pt x="164" y="347"/>
                      <a:pt x="166" y="347"/>
                      <a:pt x="167" y="347"/>
                    </a:cubicBezTo>
                    <a:cubicBezTo>
                      <a:pt x="167" y="347"/>
                      <a:pt x="167" y="347"/>
                      <a:pt x="167" y="347"/>
                    </a:cubicBezTo>
                    <a:cubicBezTo>
                      <a:pt x="171" y="348"/>
                      <a:pt x="174" y="348"/>
                      <a:pt x="177" y="348"/>
                    </a:cubicBezTo>
                    <a:cubicBezTo>
                      <a:pt x="177" y="348"/>
                      <a:pt x="177" y="348"/>
                      <a:pt x="177" y="348"/>
                    </a:cubicBezTo>
                    <a:cubicBezTo>
                      <a:pt x="182" y="348"/>
                      <a:pt x="186" y="348"/>
                      <a:pt x="191" y="348"/>
                    </a:cubicBezTo>
                    <a:cubicBezTo>
                      <a:pt x="192" y="348"/>
                      <a:pt x="192" y="348"/>
                      <a:pt x="192" y="348"/>
                    </a:cubicBezTo>
                    <a:cubicBezTo>
                      <a:pt x="193" y="348"/>
                      <a:pt x="194" y="348"/>
                      <a:pt x="196" y="348"/>
                    </a:cubicBezTo>
                    <a:cubicBezTo>
                      <a:pt x="196" y="348"/>
                      <a:pt x="196" y="348"/>
                      <a:pt x="196" y="348"/>
                    </a:cubicBezTo>
                    <a:cubicBezTo>
                      <a:pt x="203" y="348"/>
                      <a:pt x="210" y="348"/>
                      <a:pt x="216" y="348"/>
                    </a:cubicBezTo>
                    <a:cubicBezTo>
                      <a:pt x="217" y="348"/>
                      <a:pt x="217" y="348"/>
                      <a:pt x="217" y="348"/>
                    </a:cubicBezTo>
                    <a:cubicBezTo>
                      <a:pt x="219" y="348"/>
                      <a:pt x="222" y="348"/>
                      <a:pt x="224" y="348"/>
                    </a:cubicBezTo>
                    <a:cubicBezTo>
                      <a:pt x="225" y="348"/>
                      <a:pt x="225" y="348"/>
                      <a:pt x="225" y="348"/>
                    </a:cubicBezTo>
                    <a:cubicBezTo>
                      <a:pt x="228" y="348"/>
                      <a:pt x="232" y="348"/>
                      <a:pt x="235" y="348"/>
                    </a:cubicBezTo>
                    <a:cubicBezTo>
                      <a:pt x="246" y="349"/>
                      <a:pt x="253" y="349"/>
                      <a:pt x="256" y="349"/>
                    </a:cubicBezTo>
                    <a:cubicBezTo>
                      <a:pt x="256" y="348"/>
                      <a:pt x="256" y="348"/>
                      <a:pt x="256" y="348"/>
                    </a:cubicBezTo>
                    <a:cubicBezTo>
                      <a:pt x="257" y="348"/>
                      <a:pt x="257" y="348"/>
                      <a:pt x="257" y="348"/>
                    </a:cubicBezTo>
                    <a:cubicBezTo>
                      <a:pt x="257" y="347"/>
                      <a:pt x="257" y="347"/>
                      <a:pt x="257" y="347"/>
                    </a:cubicBezTo>
                    <a:cubicBezTo>
                      <a:pt x="258" y="347"/>
                      <a:pt x="258" y="347"/>
                      <a:pt x="258" y="347"/>
                    </a:cubicBezTo>
                    <a:cubicBezTo>
                      <a:pt x="259" y="346"/>
                      <a:pt x="259" y="346"/>
                      <a:pt x="259" y="346"/>
                    </a:cubicBezTo>
                    <a:cubicBezTo>
                      <a:pt x="259" y="345"/>
                      <a:pt x="259" y="345"/>
                      <a:pt x="259" y="345"/>
                    </a:cubicBezTo>
                    <a:cubicBezTo>
                      <a:pt x="259" y="345"/>
                      <a:pt x="259" y="345"/>
                      <a:pt x="259" y="344"/>
                    </a:cubicBezTo>
                    <a:cubicBezTo>
                      <a:pt x="259" y="339"/>
                      <a:pt x="259" y="339"/>
                      <a:pt x="254" y="324"/>
                    </a:cubicBezTo>
                    <a:cubicBezTo>
                      <a:pt x="254" y="322"/>
                      <a:pt x="253" y="321"/>
                      <a:pt x="253" y="320"/>
                    </a:cubicBezTo>
                    <a:cubicBezTo>
                      <a:pt x="252" y="320"/>
                      <a:pt x="252" y="321"/>
                      <a:pt x="251" y="321"/>
                    </a:cubicBezTo>
                    <a:cubicBezTo>
                      <a:pt x="248" y="321"/>
                      <a:pt x="246" y="320"/>
                      <a:pt x="243" y="317"/>
                    </a:cubicBezTo>
                    <a:cubicBezTo>
                      <a:pt x="240" y="316"/>
                      <a:pt x="239" y="314"/>
                      <a:pt x="237" y="313"/>
                    </a:cubicBezTo>
                    <a:cubicBezTo>
                      <a:pt x="233" y="311"/>
                      <a:pt x="231" y="309"/>
                      <a:pt x="218" y="298"/>
                    </a:cubicBezTo>
                    <a:cubicBezTo>
                      <a:pt x="217" y="297"/>
                      <a:pt x="212" y="293"/>
                      <a:pt x="210" y="292"/>
                    </a:cubicBezTo>
                    <a:cubicBezTo>
                      <a:pt x="210" y="292"/>
                      <a:pt x="210" y="292"/>
                      <a:pt x="209" y="292"/>
                    </a:cubicBezTo>
                    <a:cubicBezTo>
                      <a:pt x="209" y="292"/>
                      <a:pt x="208" y="292"/>
                      <a:pt x="208" y="292"/>
                    </a:cubicBezTo>
                    <a:cubicBezTo>
                      <a:pt x="205" y="292"/>
                      <a:pt x="201" y="291"/>
                      <a:pt x="195" y="289"/>
                    </a:cubicBezTo>
                    <a:cubicBezTo>
                      <a:pt x="185" y="284"/>
                      <a:pt x="182" y="282"/>
                      <a:pt x="181" y="278"/>
                    </a:cubicBezTo>
                    <a:cubicBezTo>
                      <a:pt x="181" y="277"/>
                      <a:pt x="182" y="275"/>
                      <a:pt x="182" y="274"/>
                    </a:cubicBezTo>
                    <a:cubicBezTo>
                      <a:pt x="179" y="267"/>
                      <a:pt x="181" y="260"/>
                      <a:pt x="185" y="250"/>
                    </a:cubicBezTo>
                    <a:cubicBezTo>
                      <a:pt x="186" y="247"/>
                      <a:pt x="187" y="244"/>
                      <a:pt x="188" y="241"/>
                    </a:cubicBezTo>
                    <a:cubicBezTo>
                      <a:pt x="188" y="240"/>
                      <a:pt x="189" y="239"/>
                      <a:pt x="189" y="238"/>
                    </a:cubicBezTo>
                    <a:cubicBezTo>
                      <a:pt x="188" y="237"/>
                      <a:pt x="186" y="237"/>
                      <a:pt x="184" y="235"/>
                    </a:cubicBezTo>
                    <a:cubicBezTo>
                      <a:pt x="179" y="228"/>
                      <a:pt x="180" y="221"/>
                      <a:pt x="181" y="212"/>
                    </a:cubicBezTo>
                    <a:cubicBezTo>
                      <a:pt x="181" y="209"/>
                      <a:pt x="181" y="209"/>
                      <a:pt x="181" y="209"/>
                    </a:cubicBezTo>
                    <a:cubicBezTo>
                      <a:pt x="182" y="201"/>
                      <a:pt x="184" y="198"/>
                      <a:pt x="189" y="197"/>
                    </a:cubicBezTo>
                    <a:cubicBezTo>
                      <a:pt x="190" y="197"/>
                      <a:pt x="190" y="197"/>
                      <a:pt x="190" y="197"/>
                    </a:cubicBezTo>
                    <a:cubicBezTo>
                      <a:pt x="192" y="195"/>
                      <a:pt x="195" y="195"/>
                      <a:pt x="197" y="195"/>
                    </a:cubicBezTo>
                    <a:cubicBezTo>
                      <a:pt x="198" y="195"/>
                      <a:pt x="198" y="195"/>
                      <a:pt x="198" y="195"/>
                    </a:cubicBezTo>
                    <a:cubicBezTo>
                      <a:pt x="200" y="195"/>
                      <a:pt x="203" y="195"/>
                      <a:pt x="205" y="193"/>
                    </a:cubicBezTo>
                    <a:cubicBezTo>
                      <a:pt x="207" y="192"/>
                      <a:pt x="208" y="188"/>
                      <a:pt x="210" y="181"/>
                    </a:cubicBezTo>
                    <a:cubicBezTo>
                      <a:pt x="211" y="176"/>
                      <a:pt x="212" y="171"/>
                      <a:pt x="214" y="166"/>
                    </a:cubicBezTo>
                    <a:cubicBezTo>
                      <a:pt x="218" y="154"/>
                      <a:pt x="217" y="149"/>
                      <a:pt x="217" y="149"/>
                    </a:cubicBezTo>
                    <a:cubicBezTo>
                      <a:pt x="216" y="149"/>
                      <a:pt x="216" y="149"/>
                      <a:pt x="216" y="149"/>
                    </a:cubicBezTo>
                    <a:cubicBezTo>
                      <a:pt x="216" y="148"/>
                      <a:pt x="216" y="148"/>
                      <a:pt x="216" y="148"/>
                    </a:cubicBezTo>
                    <a:cubicBezTo>
                      <a:pt x="216" y="148"/>
                      <a:pt x="216" y="145"/>
                      <a:pt x="216" y="142"/>
                    </a:cubicBezTo>
                    <a:cubicBezTo>
                      <a:pt x="217" y="134"/>
                      <a:pt x="217" y="134"/>
                      <a:pt x="217" y="134"/>
                    </a:cubicBezTo>
                    <a:cubicBezTo>
                      <a:pt x="217" y="135"/>
                      <a:pt x="217" y="135"/>
                      <a:pt x="217" y="135"/>
                    </a:cubicBezTo>
                    <a:cubicBezTo>
                      <a:pt x="218" y="133"/>
                      <a:pt x="219" y="131"/>
                      <a:pt x="220" y="130"/>
                    </a:cubicBezTo>
                    <a:cubicBezTo>
                      <a:pt x="221" y="129"/>
                      <a:pt x="222" y="128"/>
                      <a:pt x="223" y="127"/>
                    </a:cubicBezTo>
                    <a:cubicBezTo>
                      <a:pt x="225" y="123"/>
                      <a:pt x="228" y="120"/>
                      <a:pt x="229" y="116"/>
                    </a:cubicBezTo>
                    <a:cubicBezTo>
                      <a:pt x="231" y="108"/>
                      <a:pt x="234" y="106"/>
                      <a:pt x="246" y="102"/>
                    </a:cubicBezTo>
                    <a:cubicBezTo>
                      <a:pt x="251" y="100"/>
                      <a:pt x="251" y="100"/>
                      <a:pt x="251" y="100"/>
                    </a:cubicBezTo>
                    <a:cubicBezTo>
                      <a:pt x="263" y="95"/>
                      <a:pt x="264" y="94"/>
                      <a:pt x="266" y="89"/>
                    </a:cubicBezTo>
                    <a:cubicBezTo>
                      <a:pt x="267" y="88"/>
                      <a:pt x="268" y="86"/>
                      <a:pt x="269" y="84"/>
                    </a:cubicBezTo>
                    <a:cubicBezTo>
                      <a:pt x="274" y="76"/>
                      <a:pt x="276" y="75"/>
                      <a:pt x="279" y="73"/>
                    </a:cubicBezTo>
                    <a:cubicBezTo>
                      <a:pt x="281" y="72"/>
                      <a:pt x="283" y="71"/>
                      <a:pt x="286" y="69"/>
                    </a:cubicBezTo>
                    <a:cubicBezTo>
                      <a:pt x="293" y="64"/>
                      <a:pt x="294" y="64"/>
                      <a:pt x="298" y="64"/>
                    </a:cubicBezTo>
                    <a:cubicBezTo>
                      <a:pt x="299" y="63"/>
                      <a:pt x="301" y="63"/>
                      <a:pt x="306" y="63"/>
                    </a:cubicBezTo>
                    <a:cubicBezTo>
                      <a:pt x="307" y="62"/>
                      <a:pt x="308" y="62"/>
                      <a:pt x="309" y="62"/>
                    </a:cubicBezTo>
                    <a:cubicBezTo>
                      <a:pt x="308" y="60"/>
                      <a:pt x="307" y="58"/>
                      <a:pt x="307" y="55"/>
                    </a:cubicBezTo>
                    <a:cubicBezTo>
                      <a:pt x="306" y="55"/>
                      <a:pt x="304" y="54"/>
                      <a:pt x="303" y="53"/>
                    </a:cubicBezTo>
                    <a:cubicBezTo>
                      <a:pt x="302" y="53"/>
                      <a:pt x="302" y="53"/>
                      <a:pt x="301" y="53"/>
                    </a:cubicBezTo>
                    <a:cubicBezTo>
                      <a:pt x="298" y="54"/>
                      <a:pt x="295" y="55"/>
                      <a:pt x="292" y="55"/>
                    </a:cubicBezTo>
                    <a:cubicBezTo>
                      <a:pt x="287" y="55"/>
                      <a:pt x="284" y="54"/>
                      <a:pt x="283" y="52"/>
                    </a:cubicBezTo>
                    <a:cubicBezTo>
                      <a:pt x="282" y="52"/>
                      <a:pt x="281" y="51"/>
                      <a:pt x="280" y="51"/>
                    </a:cubicBezTo>
                    <a:cubicBezTo>
                      <a:pt x="277" y="50"/>
                      <a:pt x="274" y="52"/>
                      <a:pt x="269" y="53"/>
                    </a:cubicBezTo>
                    <a:cubicBezTo>
                      <a:pt x="268" y="54"/>
                      <a:pt x="267" y="54"/>
                      <a:pt x="266" y="55"/>
                    </a:cubicBezTo>
                    <a:cubicBezTo>
                      <a:pt x="263" y="56"/>
                      <a:pt x="260" y="56"/>
                      <a:pt x="257" y="55"/>
                    </a:cubicBezTo>
                    <a:cubicBezTo>
                      <a:pt x="257" y="56"/>
                      <a:pt x="257" y="56"/>
                      <a:pt x="257" y="56"/>
                    </a:cubicBezTo>
                    <a:cubicBezTo>
                      <a:pt x="256" y="57"/>
                      <a:pt x="255" y="59"/>
                      <a:pt x="252" y="59"/>
                    </a:cubicBezTo>
                    <a:cubicBezTo>
                      <a:pt x="250" y="59"/>
                      <a:pt x="246" y="58"/>
                      <a:pt x="237" y="55"/>
                    </a:cubicBezTo>
                    <a:cubicBezTo>
                      <a:pt x="229" y="52"/>
                      <a:pt x="226" y="52"/>
                      <a:pt x="225" y="52"/>
                    </a:cubicBezTo>
                    <a:cubicBezTo>
                      <a:pt x="224" y="54"/>
                      <a:pt x="223" y="55"/>
                      <a:pt x="221" y="55"/>
                    </a:cubicBezTo>
                    <a:cubicBezTo>
                      <a:pt x="219" y="55"/>
                      <a:pt x="218" y="54"/>
                      <a:pt x="207" y="43"/>
                    </a:cubicBezTo>
                    <a:cubicBezTo>
                      <a:pt x="196" y="32"/>
                      <a:pt x="194" y="24"/>
                      <a:pt x="193" y="20"/>
                    </a:cubicBezTo>
                    <a:cubicBezTo>
                      <a:pt x="193" y="19"/>
                      <a:pt x="193" y="19"/>
                      <a:pt x="193" y="19"/>
                    </a:cubicBezTo>
                    <a:cubicBezTo>
                      <a:pt x="193" y="19"/>
                      <a:pt x="192" y="19"/>
                      <a:pt x="192" y="19"/>
                    </a:cubicBezTo>
                    <a:cubicBezTo>
                      <a:pt x="190" y="19"/>
                      <a:pt x="186" y="19"/>
                      <a:pt x="181" y="20"/>
                    </a:cubicBezTo>
                    <a:cubicBezTo>
                      <a:pt x="175" y="21"/>
                      <a:pt x="170" y="21"/>
                      <a:pt x="166" y="21"/>
                    </a:cubicBezTo>
                    <a:cubicBezTo>
                      <a:pt x="163" y="21"/>
                      <a:pt x="162" y="21"/>
                      <a:pt x="160" y="21"/>
                    </a:cubicBezTo>
                    <a:cubicBezTo>
                      <a:pt x="159" y="21"/>
                      <a:pt x="159" y="20"/>
                      <a:pt x="151" y="23"/>
                    </a:cubicBezTo>
                    <a:cubicBezTo>
                      <a:pt x="148" y="25"/>
                      <a:pt x="147" y="25"/>
                      <a:pt x="147" y="26"/>
                    </a:cubicBezTo>
                    <a:cubicBezTo>
                      <a:pt x="146" y="29"/>
                      <a:pt x="143" y="29"/>
                      <a:pt x="143" y="29"/>
                    </a:cubicBezTo>
                    <a:cubicBezTo>
                      <a:pt x="143" y="29"/>
                      <a:pt x="143" y="29"/>
                      <a:pt x="143" y="29"/>
                    </a:cubicBezTo>
                    <a:cubicBezTo>
                      <a:pt x="142" y="29"/>
                      <a:pt x="141" y="29"/>
                      <a:pt x="139" y="29"/>
                    </a:cubicBezTo>
                    <a:cubicBezTo>
                      <a:pt x="137" y="28"/>
                      <a:pt x="134" y="27"/>
                      <a:pt x="128" y="26"/>
                    </a:cubicBezTo>
                    <a:cubicBezTo>
                      <a:pt x="119" y="24"/>
                      <a:pt x="111" y="21"/>
                      <a:pt x="105" y="18"/>
                    </a:cubicBezTo>
                    <a:cubicBezTo>
                      <a:pt x="103" y="17"/>
                      <a:pt x="102" y="17"/>
                      <a:pt x="101" y="15"/>
                    </a:cubicBezTo>
                    <a:cubicBezTo>
                      <a:pt x="93" y="8"/>
                      <a:pt x="77" y="2"/>
                      <a:pt x="70" y="0"/>
                    </a:cubicBezTo>
                    <a:cubicBezTo>
                      <a:pt x="68" y="1"/>
                      <a:pt x="63" y="1"/>
                      <a:pt x="51" y="1"/>
                    </a:cubicBezTo>
                    <a:cubicBezTo>
                      <a:pt x="41" y="1"/>
                      <a:pt x="28" y="1"/>
                      <a:pt x="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Freeform 54">
                <a:extLst>
                  <a:ext uri="{FF2B5EF4-FFF2-40B4-BE49-F238E27FC236}">
                    <a16:creationId xmlns:a16="http://schemas.microsoft.com/office/drawing/2014/main" id="{49D08B15-04D4-4E88-ABB4-11FF2DDDD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1900" y="2074863"/>
                <a:ext cx="444500" cy="584200"/>
              </a:xfrm>
              <a:custGeom>
                <a:avLst/>
                <a:gdLst>
                  <a:gd name="T0" fmla="*/ 21 w 247"/>
                  <a:gd name="T1" fmla="*/ 71 h 325"/>
                  <a:gd name="T2" fmla="*/ 8 w 247"/>
                  <a:gd name="T3" fmla="*/ 74 h 325"/>
                  <a:gd name="T4" fmla="*/ 2 w 247"/>
                  <a:gd name="T5" fmla="*/ 76 h 325"/>
                  <a:gd name="T6" fmla="*/ 2 w 247"/>
                  <a:gd name="T7" fmla="*/ 95 h 325"/>
                  <a:gd name="T8" fmla="*/ 4 w 247"/>
                  <a:gd name="T9" fmla="*/ 97 h 325"/>
                  <a:gd name="T10" fmla="*/ 4 w 247"/>
                  <a:gd name="T11" fmla="*/ 124 h 325"/>
                  <a:gd name="T12" fmla="*/ 10 w 247"/>
                  <a:gd name="T13" fmla="*/ 148 h 325"/>
                  <a:gd name="T14" fmla="*/ 22 w 247"/>
                  <a:gd name="T15" fmla="*/ 150 h 325"/>
                  <a:gd name="T16" fmla="*/ 59 w 247"/>
                  <a:gd name="T17" fmla="*/ 177 h 325"/>
                  <a:gd name="T18" fmla="*/ 66 w 247"/>
                  <a:gd name="T19" fmla="*/ 178 h 325"/>
                  <a:gd name="T20" fmla="*/ 75 w 247"/>
                  <a:gd name="T21" fmla="*/ 224 h 325"/>
                  <a:gd name="T22" fmla="*/ 78 w 247"/>
                  <a:gd name="T23" fmla="*/ 228 h 325"/>
                  <a:gd name="T24" fmla="*/ 86 w 247"/>
                  <a:gd name="T25" fmla="*/ 262 h 325"/>
                  <a:gd name="T26" fmla="*/ 116 w 247"/>
                  <a:gd name="T27" fmla="*/ 285 h 325"/>
                  <a:gd name="T28" fmla="*/ 129 w 247"/>
                  <a:gd name="T29" fmla="*/ 295 h 325"/>
                  <a:gd name="T30" fmla="*/ 133 w 247"/>
                  <a:gd name="T31" fmla="*/ 300 h 325"/>
                  <a:gd name="T32" fmla="*/ 135 w 247"/>
                  <a:gd name="T33" fmla="*/ 303 h 325"/>
                  <a:gd name="T34" fmla="*/ 136 w 247"/>
                  <a:gd name="T35" fmla="*/ 307 h 325"/>
                  <a:gd name="T36" fmla="*/ 136 w 247"/>
                  <a:gd name="T37" fmla="*/ 310 h 325"/>
                  <a:gd name="T38" fmla="*/ 136 w 247"/>
                  <a:gd name="T39" fmla="*/ 314 h 325"/>
                  <a:gd name="T40" fmla="*/ 140 w 247"/>
                  <a:gd name="T41" fmla="*/ 317 h 325"/>
                  <a:gd name="T42" fmla="*/ 144 w 247"/>
                  <a:gd name="T43" fmla="*/ 321 h 325"/>
                  <a:gd name="T44" fmla="*/ 148 w 247"/>
                  <a:gd name="T45" fmla="*/ 323 h 325"/>
                  <a:gd name="T46" fmla="*/ 153 w 247"/>
                  <a:gd name="T47" fmla="*/ 325 h 325"/>
                  <a:gd name="T48" fmla="*/ 159 w 247"/>
                  <a:gd name="T49" fmla="*/ 325 h 325"/>
                  <a:gd name="T50" fmla="*/ 171 w 247"/>
                  <a:gd name="T51" fmla="*/ 324 h 325"/>
                  <a:gd name="T52" fmla="*/ 178 w 247"/>
                  <a:gd name="T53" fmla="*/ 321 h 325"/>
                  <a:gd name="T54" fmla="*/ 195 w 247"/>
                  <a:gd name="T55" fmla="*/ 311 h 325"/>
                  <a:gd name="T56" fmla="*/ 201 w 247"/>
                  <a:gd name="T57" fmla="*/ 307 h 325"/>
                  <a:gd name="T58" fmla="*/ 236 w 247"/>
                  <a:gd name="T59" fmla="*/ 273 h 325"/>
                  <a:gd name="T60" fmla="*/ 232 w 247"/>
                  <a:gd name="T61" fmla="*/ 238 h 325"/>
                  <a:gd name="T62" fmla="*/ 242 w 247"/>
                  <a:gd name="T63" fmla="*/ 198 h 325"/>
                  <a:gd name="T64" fmla="*/ 239 w 247"/>
                  <a:gd name="T65" fmla="*/ 152 h 325"/>
                  <a:gd name="T66" fmla="*/ 247 w 247"/>
                  <a:gd name="T67" fmla="*/ 130 h 325"/>
                  <a:gd name="T68" fmla="*/ 227 w 247"/>
                  <a:gd name="T69" fmla="*/ 150 h 325"/>
                  <a:gd name="T70" fmla="*/ 219 w 247"/>
                  <a:gd name="T71" fmla="*/ 145 h 325"/>
                  <a:gd name="T72" fmla="*/ 225 w 247"/>
                  <a:gd name="T73" fmla="*/ 118 h 325"/>
                  <a:gd name="T74" fmla="*/ 227 w 247"/>
                  <a:gd name="T75" fmla="*/ 111 h 325"/>
                  <a:gd name="T76" fmla="*/ 229 w 247"/>
                  <a:gd name="T77" fmla="*/ 103 h 325"/>
                  <a:gd name="T78" fmla="*/ 218 w 247"/>
                  <a:gd name="T79" fmla="*/ 66 h 325"/>
                  <a:gd name="T80" fmla="*/ 213 w 247"/>
                  <a:gd name="T81" fmla="*/ 45 h 325"/>
                  <a:gd name="T82" fmla="*/ 202 w 247"/>
                  <a:gd name="T83" fmla="*/ 45 h 325"/>
                  <a:gd name="T84" fmla="*/ 165 w 247"/>
                  <a:gd name="T85" fmla="*/ 40 h 325"/>
                  <a:gd name="T86" fmla="*/ 131 w 247"/>
                  <a:gd name="T87" fmla="*/ 41 h 325"/>
                  <a:gd name="T88" fmla="*/ 103 w 247"/>
                  <a:gd name="T89" fmla="*/ 23 h 325"/>
                  <a:gd name="T90" fmla="*/ 87 w 247"/>
                  <a:gd name="T91" fmla="*/ 22 h 325"/>
                  <a:gd name="T92" fmla="*/ 78 w 247"/>
                  <a:gd name="T93" fmla="*/ 6 h 325"/>
                  <a:gd name="T94" fmla="*/ 75 w 247"/>
                  <a:gd name="T95" fmla="*/ 0 h 325"/>
                  <a:gd name="T96" fmla="*/ 65 w 247"/>
                  <a:gd name="T97" fmla="*/ 2 h 325"/>
                  <a:gd name="T98" fmla="*/ 49 w 247"/>
                  <a:gd name="T99" fmla="*/ 17 h 325"/>
                  <a:gd name="T100" fmla="*/ 37 w 247"/>
                  <a:gd name="T101" fmla="*/ 17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47" h="325">
                    <a:moveTo>
                      <a:pt x="33" y="39"/>
                    </a:moveTo>
                    <a:cubicBezTo>
                      <a:pt x="32" y="44"/>
                      <a:pt x="30" y="49"/>
                      <a:pt x="29" y="53"/>
                    </a:cubicBezTo>
                    <a:cubicBezTo>
                      <a:pt x="28" y="61"/>
                      <a:pt x="26" y="68"/>
                      <a:pt x="21" y="71"/>
                    </a:cubicBezTo>
                    <a:cubicBezTo>
                      <a:pt x="17" y="74"/>
                      <a:pt x="13" y="74"/>
                      <a:pt x="10" y="74"/>
                    </a:cubicBezTo>
                    <a:cubicBezTo>
                      <a:pt x="9" y="74"/>
                      <a:pt x="9" y="74"/>
                      <a:pt x="9" y="74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4"/>
                      <a:pt x="6" y="74"/>
                      <a:pt x="6" y="74"/>
                    </a:cubicBezTo>
                    <a:cubicBezTo>
                      <a:pt x="5" y="75"/>
                      <a:pt x="4" y="76"/>
                      <a:pt x="3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2" y="77"/>
                      <a:pt x="2" y="78"/>
                      <a:pt x="2" y="79"/>
                    </a:cubicBezTo>
                    <a:cubicBezTo>
                      <a:pt x="1" y="82"/>
                      <a:pt x="1" y="82"/>
                      <a:pt x="1" y="82"/>
                    </a:cubicBezTo>
                    <a:cubicBezTo>
                      <a:pt x="0" y="90"/>
                      <a:pt x="0" y="93"/>
                      <a:pt x="2" y="95"/>
                    </a:cubicBezTo>
                    <a:cubicBezTo>
                      <a:pt x="2" y="96"/>
                      <a:pt x="2" y="96"/>
                      <a:pt x="2" y="96"/>
                    </a:cubicBezTo>
                    <a:cubicBezTo>
                      <a:pt x="3" y="97"/>
                      <a:pt x="3" y="97"/>
                      <a:pt x="4" y="97"/>
                    </a:cubicBezTo>
                    <a:cubicBezTo>
                      <a:pt x="4" y="97"/>
                      <a:pt x="4" y="97"/>
                      <a:pt x="4" y="97"/>
                    </a:cubicBezTo>
                    <a:cubicBezTo>
                      <a:pt x="5" y="97"/>
                      <a:pt x="8" y="97"/>
                      <a:pt x="9" y="100"/>
                    </a:cubicBezTo>
                    <a:cubicBezTo>
                      <a:pt x="11" y="103"/>
                      <a:pt x="10" y="107"/>
                      <a:pt x="8" y="114"/>
                    </a:cubicBezTo>
                    <a:cubicBezTo>
                      <a:pt x="7" y="117"/>
                      <a:pt x="5" y="121"/>
                      <a:pt x="4" y="124"/>
                    </a:cubicBezTo>
                    <a:cubicBezTo>
                      <a:pt x="1" y="133"/>
                      <a:pt x="0" y="136"/>
                      <a:pt x="1" y="138"/>
                    </a:cubicBezTo>
                    <a:cubicBezTo>
                      <a:pt x="2" y="139"/>
                      <a:pt x="3" y="142"/>
                      <a:pt x="3" y="144"/>
                    </a:cubicBezTo>
                    <a:cubicBezTo>
                      <a:pt x="4" y="145"/>
                      <a:pt x="7" y="146"/>
                      <a:pt x="10" y="148"/>
                    </a:cubicBezTo>
                    <a:cubicBezTo>
                      <a:pt x="16" y="150"/>
                      <a:pt x="18" y="151"/>
                      <a:pt x="19" y="151"/>
                    </a:cubicBezTo>
                    <a:cubicBezTo>
                      <a:pt x="20" y="151"/>
                      <a:pt x="20" y="151"/>
                      <a:pt x="20" y="151"/>
                    </a:cubicBezTo>
                    <a:cubicBezTo>
                      <a:pt x="21" y="150"/>
                      <a:pt x="21" y="150"/>
                      <a:pt x="22" y="150"/>
                    </a:cubicBezTo>
                    <a:cubicBezTo>
                      <a:pt x="25" y="150"/>
                      <a:pt x="27" y="152"/>
                      <a:pt x="35" y="159"/>
                    </a:cubicBezTo>
                    <a:cubicBezTo>
                      <a:pt x="47" y="169"/>
                      <a:pt x="49" y="171"/>
                      <a:pt x="53" y="173"/>
                    </a:cubicBezTo>
                    <a:cubicBezTo>
                      <a:pt x="54" y="174"/>
                      <a:pt x="56" y="175"/>
                      <a:pt x="59" y="177"/>
                    </a:cubicBezTo>
                    <a:cubicBezTo>
                      <a:pt x="61" y="178"/>
                      <a:pt x="62" y="179"/>
                      <a:pt x="63" y="179"/>
                    </a:cubicBezTo>
                    <a:cubicBezTo>
                      <a:pt x="63" y="179"/>
                      <a:pt x="64" y="179"/>
                      <a:pt x="64" y="179"/>
                    </a:cubicBezTo>
                    <a:cubicBezTo>
                      <a:pt x="65" y="179"/>
                      <a:pt x="65" y="178"/>
                      <a:pt x="66" y="178"/>
                    </a:cubicBezTo>
                    <a:cubicBezTo>
                      <a:pt x="71" y="178"/>
                      <a:pt x="72" y="184"/>
                      <a:pt x="74" y="190"/>
                    </a:cubicBezTo>
                    <a:cubicBezTo>
                      <a:pt x="79" y="205"/>
                      <a:pt x="79" y="205"/>
                      <a:pt x="79" y="212"/>
                    </a:cubicBezTo>
                    <a:cubicBezTo>
                      <a:pt x="80" y="217"/>
                      <a:pt x="78" y="221"/>
                      <a:pt x="75" y="224"/>
                    </a:cubicBezTo>
                    <a:cubicBezTo>
                      <a:pt x="75" y="224"/>
                      <a:pt x="75" y="224"/>
                      <a:pt x="75" y="224"/>
                    </a:cubicBezTo>
                    <a:cubicBezTo>
                      <a:pt x="76" y="225"/>
                      <a:pt x="77" y="226"/>
                      <a:pt x="77" y="228"/>
                    </a:cubicBezTo>
                    <a:cubicBezTo>
                      <a:pt x="78" y="228"/>
                      <a:pt x="78" y="228"/>
                      <a:pt x="78" y="228"/>
                    </a:cubicBezTo>
                    <a:cubicBezTo>
                      <a:pt x="78" y="229"/>
                      <a:pt x="79" y="231"/>
                      <a:pt x="80" y="232"/>
                    </a:cubicBezTo>
                    <a:cubicBezTo>
                      <a:pt x="81" y="236"/>
                      <a:pt x="81" y="239"/>
                      <a:pt x="82" y="242"/>
                    </a:cubicBezTo>
                    <a:cubicBezTo>
                      <a:pt x="83" y="246"/>
                      <a:pt x="84" y="252"/>
                      <a:pt x="86" y="262"/>
                    </a:cubicBezTo>
                    <a:cubicBezTo>
                      <a:pt x="88" y="271"/>
                      <a:pt x="89" y="271"/>
                      <a:pt x="91" y="271"/>
                    </a:cubicBezTo>
                    <a:cubicBezTo>
                      <a:pt x="94" y="272"/>
                      <a:pt x="99" y="272"/>
                      <a:pt x="106" y="277"/>
                    </a:cubicBezTo>
                    <a:cubicBezTo>
                      <a:pt x="111" y="281"/>
                      <a:pt x="114" y="283"/>
                      <a:pt x="116" y="285"/>
                    </a:cubicBezTo>
                    <a:cubicBezTo>
                      <a:pt x="118" y="286"/>
                      <a:pt x="119" y="287"/>
                      <a:pt x="120" y="288"/>
                    </a:cubicBezTo>
                    <a:cubicBezTo>
                      <a:pt x="122" y="289"/>
                      <a:pt x="124" y="291"/>
                      <a:pt x="128" y="295"/>
                    </a:cubicBezTo>
                    <a:cubicBezTo>
                      <a:pt x="129" y="295"/>
                      <a:pt x="129" y="295"/>
                      <a:pt x="129" y="295"/>
                    </a:cubicBezTo>
                    <a:cubicBezTo>
                      <a:pt x="129" y="296"/>
                      <a:pt x="130" y="297"/>
                      <a:pt x="131" y="297"/>
                    </a:cubicBezTo>
                    <a:cubicBezTo>
                      <a:pt x="131" y="298"/>
                      <a:pt x="131" y="298"/>
                      <a:pt x="131" y="298"/>
                    </a:cubicBezTo>
                    <a:cubicBezTo>
                      <a:pt x="132" y="299"/>
                      <a:pt x="132" y="299"/>
                      <a:pt x="133" y="300"/>
                    </a:cubicBezTo>
                    <a:cubicBezTo>
                      <a:pt x="133" y="301"/>
                      <a:pt x="133" y="301"/>
                      <a:pt x="133" y="301"/>
                    </a:cubicBezTo>
                    <a:cubicBezTo>
                      <a:pt x="134" y="301"/>
                      <a:pt x="134" y="302"/>
                      <a:pt x="134" y="302"/>
                    </a:cubicBezTo>
                    <a:cubicBezTo>
                      <a:pt x="135" y="303"/>
                      <a:pt x="135" y="303"/>
                      <a:pt x="135" y="303"/>
                    </a:cubicBezTo>
                    <a:cubicBezTo>
                      <a:pt x="135" y="303"/>
                      <a:pt x="135" y="304"/>
                      <a:pt x="135" y="304"/>
                    </a:cubicBezTo>
                    <a:cubicBezTo>
                      <a:pt x="135" y="305"/>
                      <a:pt x="135" y="305"/>
                      <a:pt x="135" y="305"/>
                    </a:cubicBezTo>
                    <a:cubicBezTo>
                      <a:pt x="136" y="306"/>
                      <a:pt x="136" y="306"/>
                      <a:pt x="136" y="307"/>
                    </a:cubicBezTo>
                    <a:cubicBezTo>
                      <a:pt x="136" y="308"/>
                      <a:pt x="136" y="308"/>
                      <a:pt x="136" y="308"/>
                    </a:cubicBezTo>
                    <a:cubicBezTo>
                      <a:pt x="136" y="308"/>
                      <a:pt x="136" y="309"/>
                      <a:pt x="136" y="309"/>
                    </a:cubicBezTo>
                    <a:cubicBezTo>
                      <a:pt x="136" y="310"/>
                      <a:pt x="136" y="310"/>
                      <a:pt x="136" y="310"/>
                    </a:cubicBezTo>
                    <a:cubicBezTo>
                      <a:pt x="136" y="311"/>
                      <a:pt x="136" y="311"/>
                      <a:pt x="136" y="312"/>
                    </a:cubicBezTo>
                    <a:cubicBezTo>
                      <a:pt x="136" y="312"/>
                      <a:pt x="136" y="313"/>
                      <a:pt x="136" y="313"/>
                    </a:cubicBezTo>
                    <a:cubicBezTo>
                      <a:pt x="136" y="314"/>
                      <a:pt x="136" y="314"/>
                      <a:pt x="136" y="314"/>
                    </a:cubicBezTo>
                    <a:cubicBezTo>
                      <a:pt x="137" y="315"/>
                      <a:pt x="137" y="315"/>
                      <a:pt x="137" y="315"/>
                    </a:cubicBezTo>
                    <a:cubicBezTo>
                      <a:pt x="137" y="315"/>
                      <a:pt x="138" y="315"/>
                      <a:pt x="138" y="316"/>
                    </a:cubicBezTo>
                    <a:cubicBezTo>
                      <a:pt x="139" y="316"/>
                      <a:pt x="139" y="317"/>
                      <a:pt x="140" y="317"/>
                    </a:cubicBezTo>
                    <a:cubicBezTo>
                      <a:pt x="140" y="318"/>
                      <a:pt x="140" y="318"/>
                      <a:pt x="141" y="318"/>
                    </a:cubicBezTo>
                    <a:cubicBezTo>
                      <a:pt x="141" y="319"/>
                      <a:pt x="142" y="319"/>
                      <a:pt x="142" y="320"/>
                    </a:cubicBezTo>
                    <a:cubicBezTo>
                      <a:pt x="143" y="320"/>
                      <a:pt x="143" y="320"/>
                      <a:pt x="144" y="321"/>
                    </a:cubicBezTo>
                    <a:cubicBezTo>
                      <a:pt x="144" y="321"/>
                      <a:pt x="145" y="321"/>
                      <a:pt x="145" y="322"/>
                    </a:cubicBezTo>
                    <a:cubicBezTo>
                      <a:pt x="146" y="322"/>
                      <a:pt x="146" y="322"/>
                      <a:pt x="146" y="322"/>
                    </a:cubicBezTo>
                    <a:cubicBezTo>
                      <a:pt x="147" y="323"/>
                      <a:pt x="148" y="323"/>
                      <a:pt x="148" y="323"/>
                    </a:cubicBezTo>
                    <a:cubicBezTo>
                      <a:pt x="149" y="323"/>
                      <a:pt x="149" y="323"/>
                      <a:pt x="149" y="324"/>
                    </a:cubicBezTo>
                    <a:cubicBezTo>
                      <a:pt x="150" y="324"/>
                      <a:pt x="151" y="324"/>
                      <a:pt x="151" y="324"/>
                    </a:cubicBezTo>
                    <a:cubicBezTo>
                      <a:pt x="152" y="324"/>
                      <a:pt x="152" y="324"/>
                      <a:pt x="153" y="325"/>
                    </a:cubicBezTo>
                    <a:cubicBezTo>
                      <a:pt x="153" y="325"/>
                      <a:pt x="154" y="325"/>
                      <a:pt x="155" y="325"/>
                    </a:cubicBezTo>
                    <a:cubicBezTo>
                      <a:pt x="155" y="325"/>
                      <a:pt x="155" y="325"/>
                      <a:pt x="156" y="325"/>
                    </a:cubicBezTo>
                    <a:cubicBezTo>
                      <a:pt x="157" y="325"/>
                      <a:pt x="158" y="325"/>
                      <a:pt x="159" y="325"/>
                    </a:cubicBezTo>
                    <a:cubicBezTo>
                      <a:pt x="161" y="325"/>
                      <a:pt x="163" y="325"/>
                      <a:pt x="165" y="325"/>
                    </a:cubicBezTo>
                    <a:cubicBezTo>
                      <a:pt x="166" y="325"/>
                      <a:pt x="166" y="325"/>
                      <a:pt x="166" y="325"/>
                    </a:cubicBezTo>
                    <a:cubicBezTo>
                      <a:pt x="167" y="325"/>
                      <a:pt x="169" y="324"/>
                      <a:pt x="171" y="324"/>
                    </a:cubicBezTo>
                    <a:cubicBezTo>
                      <a:pt x="172" y="323"/>
                      <a:pt x="172" y="323"/>
                      <a:pt x="172" y="323"/>
                    </a:cubicBezTo>
                    <a:cubicBezTo>
                      <a:pt x="173" y="323"/>
                      <a:pt x="175" y="322"/>
                      <a:pt x="177" y="321"/>
                    </a:cubicBezTo>
                    <a:cubicBezTo>
                      <a:pt x="178" y="321"/>
                      <a:pt x="178" y="321"/>
                      <a:pt x="178" y="321"/>
                    </a:cubicBezTo>
                    <a:cubicBezTo>
                      <a:pt x="180" y="320"/>
                      <a:pt x="181" y="319"/>
                      <a:pt x="183" y="318"/>
                    </a:cubicBezTo>
                    <a:cubicBezTo>
                      <a:pt x="184" y="318"/>
                      <a:pt x="184" y="318"/>
                      <a:pt x="184" y="318"/>
                    </a:cubicBezTo>
                    <a:cubicBezTo>
                      <a:pt x="188" y="316"/>
                      <a:pt x="192" y="314"/>
                      <a:pt x="195" y="311"/>
                    </a:cubicBezTo>
                    <a:cubicBezTo>
                      <a:pt x="195" y="311"/>
                      <a:pt x="195" y="311"/>
                      <a:pt x="195" y="311"/>
                    </a:cubicBezTo>
                    <a:cubicBezTo>
                      <a:pt x="197" y="310"/>
                      <a:pt x="199" y="308"/>
                      <a:pt x="201" y="307"/>
                    </a:cubicBezTo>
                    <a:cubicBezTo>
                      <a:pt x="201" y="307"/>
                      <a:pt x="201" y="307"/>
                      <a:pt x="201" y="307"/>
                    </a:cubicBezTo>
                    <a:cubicBezTo>
                      <a:pt x="203" y="305"/>
                      <a:pt x="205" y="304"/>
                      <a:pt x="207" y="303"/>
                    </a:cubicBezTo>
                    <a:cubicBezTo>
                      <a:pt x="207" y="302"/>
                      <a:pt x="207" y="302"/>
                      <a:pt x="207" y="302"/>
                    </a:cubicBezTo>
                    <a:cubicBezTo>
                      <a:pt x="221" y="290"/>
                      <a:pt x="233" y="277"/>
                      <a:pt x="236" y="273"/>
                    </a:cubicBezTo>
                    <a:cubicBezTo>
                      <a:pt x="236" y="268"/>
                      <a:pt x="236" y="256"/>
                      <a:pt x="235" y="249"/>
                    </a:cubicBezTo>
                    <a:cubicBezTo>
                      <a:pt x="235" y="245"/>
                      <a:pt x="234" y="245"/>
                      <a:pt x="234" y="244"/>
                    </a:cubicBezTo>
                    <a:cubicBezTo>
                      <a:pt x="233" y="243"/>
                      <a:pt x="233" y="241"/>
                      <a:pt x="232" y="238"/>
                    </a:cubicBezTo>
                    <a:cubicBezTo>
                      <a:pt x="231" y="233"/>
                      <a:pt x="234" y="229"/>
                      <a:pt x="236" y="225"/>
                    </a:cubicBezTo>
                    <a:cubicBezTo>
                      <a:pt x="238" y="222"/>
                      <a:pt x="240" y="219"/>
                      <a:pt x="242" y="215"/>
                    </a:cubicBezTo>
                    <a:cubicBezTo>
                      <a:pt x="245" y="209"/>
                      <a:pt x="244" y="207"/>
                      <a:pt x="242" y="198"/>
                    </a:cubicBezTo>
                    <a:cubicBezTo>
                      <a:pt x="240" y="195"/>
                      <a:pt x="239" y="191"/>
                      <a:pt x="238" y="185"/>
                    </a:cubicBezTo>
                    <a:cubicBezTo>
                      <a:pt x="234" y="169"/>
                      <a:pt x="234" y="166"/>
                      <a:pt x="237" y="158"/>
                    </a:cubicBezTo>
                    <a:cubicBezTo>
                      <a:pt x="237" y="157"/>
                      <a:pt x="238" y="155"/>
                      <a:pt x="239" y="152"/>
                    </a:cubicBezTo>
                    <a:cubicBezTo>
                      <a:pt x="241" y="142"/>
                      <a:pt x="242" y="139"/>
                      <a:pt x="244" y="135"/>
                    </a:cubicBezTo>
                    <a:cubicBezTo>
                      <a:pt x="245" y="134"/>
                      <a:pt x="245" y="133"/>
                      <a:pt x="246" y="131"/>
                    </a:cubicBezTo>
                    <a:cubicBezTo>
                      <a:pt x="247" y="130"/>
                      <a:pt x="247" y="130"/>
                      <a:pt x="247" y="130"/>
                    </a:cubicBezTo>
                    <a:cubicBezTo>
                      <a:pt x="246" y="129"/>
                      <a:pt x="244" y="128"/>
                      <a:pt x="243" y="127"/>
                    </a:cubicBezTo>
                    <a:cubicBezTo>
                      <a:pt x="242" y="130"/>
                      <a:pt x="240" y="135"/>
                      <a:pt x="236" y="141"/>
                    </a:cubicBezTo>
                    <a:cubicBezTo>
                      <a:pt x="232" y="148"/>
                      <a:pt x="230" y="150"/>
                      <a:pt x="227" y="150"/>
                    </a:cubicBezTo>
                    <a:cubicBezTo>
                      <a:pt x="227" y="150"/>
                      <a:pt x="227" y="150"/>
                      <a:pt x="227" y="150"/>
                    </a:cubicBezTo>
                    <a:cubicBezTo>
                      <a:pt x="224" y="150"/>
                      <a:pt x="223" y="149"/>
                      <a:pt x="222" y="147"/>
                    </a:cubicBezTo>
                    <a:cubicBezTo>
                      <a:pt x="221" y="146"/>
                      <a:pt x="220" y="146"/>
                      <a:pt x="219" y="145"/>
                    </a:cubicBezTo>
                    <a:cubicBezTo>
                      <a:pt x="216" y="143"/>
                      <a:pt x="215" y="141"/>
                      <a:pt x="215" y="139"/>
                    </a:cubicBezTo>
                    <a:cubicBezTo>
                      <a:pt x="214" y="134"/>
                      <a:pt x="217" y="130"/>
                      <a:pt x="220" y="126"/>
                    </a:cubicBezTo>
                    <a:cubicBezTo>
                      <a:pt x="221" y="124"/>
                      <a:pt x="223" y="121"/>
                      <a:pt x="225" y="118"/>
                    </a:cubicBezTo>
                    <a:cubicBezTo>
                      <a:pt x="226" y="115"/>
                      <a:pt x="226" y="115"/>
                      <a:pt x="226" y="115"/>
                    </a:cubicBezTo>
                    <a:cubicBezTo>
                      <a:pt x="226" y="114"/>
                      <a:pt x="227" y="114"/>
                      <a:pt x="227" y="114"/>
                    </a:cubicBezTo>
                    <a:cubicBezTo>
                      <a:pt x="227" y="113"/>
                      <a:pt x="227" y="112"/>
                      <a:pt x="227" y="111"/>
                    </a:cubicBezTo>
                    <a:cubicBezTo>
                      <a:pt x="228" y="110"/>
                      <a:pt x="228" y="109"/>
                      <a:pt x="228" y="107"/>
                    </a:cubicBezTo>
                    <a:cubicBezTo>
                      <a:pt x="228" y="106"/>
                      <a:pt x="228" y="106"/>
                      <a:pt x="228" y="105"/>
                    </a:cubicBezTo>
                    <a:cubicBezTo>
                      <a:pt x="228" y="104"/>
                      <a:pt x="229" y="104"/>
                      <a:pt x="229" y="103"/>
                    </a:cubicBezTo>
                    <a:cubicBezTo>
                      <a:pt x="227" y="103"/>
                      <a:pt x="224" y="101"/>
                      <a:pt x="221" y="99"/>
                    </a:cubicBezTo>
                    <a:cubicBezTo>
                      <a:pt x="212" y="90"/>
                      <a:pt x="214" y="82"/>
                      <a:pt x="217" y="72"/>
                    </a:cubicBezTo>
                    <a:cubicBezTo>
                      <a:pt x="217" y="70"/>
                      <a:pt x="218" y="68"/>
                      <a:pt x="218" y="66"/>
                    </a:cubicBezTo>
                    <a:cubicBezTo>
                      <a:pt x="219" y="64"/>
                      <a:pt x="219" y="62"/>
                      <a:pt x="219" y="60"/>
                    </a:cubicBezTo>
                    <a:cubicBezTo>
                      <a:pt x="218" y="58"/>
                      <a:pt x="216" y="55"/>
                      <a:pt x="215" y="49"/>
                    </a:cubicBezTo>
                    <a:cubicBezTo>
                      <a:pt x="213" y="45"/>
                      <a:pt x="213" y="45"/>
                      <a:pt x="213" y="45"/>
                    </a:cubicBezTo>
                    <a:cubicBezTo>
                      <a:pt x="213" y="45"/>
                      <a:pt x="213" y="45"/>
                      <a:pt x="212" y="45"/>
                    </a:cubicBezTo>
                    <a:cubicBezTo>
                      <a:pt x="211" y="45"/>
                      <a:pt x="210" y="45"/>
                      <a:pt x="209" y="45"/>
                    </a:cubicBezTo>
                    <a:cubicBezTo>
                      <a:pt x="207" y="45"/>
                      <a:pt x="205" y="45"/>
                      <a:pt x="202" y="45"/>
                    </a:cubicBezTo>
                    <a:cubicBezTo>
                      <a:pt x="196" y="45"/>
                      <a:pt x="191" y="45"/>
                      <a:pt x="184" y="43"/>
                    </a:cubicBezTo>
                    <a:cubicBezTo>
                      <a:pt x="174" y="40"/>
                      <a:pt x="170" y="39"/>
                      <a:pt x="168" y="39"/>
                    </a:cubicBezTo>
                    <a:cubicBezTo>
                      <a:pt x="167" y="39"/>
                      <a:pt x="167" y="40"/>
                      <a:pt x="165" y="40"/>
                    </a:cubicBezTo>
                    <a:cubicBezTo>
                      <a:pt x="163" y="41"/>
                      <a:pt x="159" y="42"/>
                      <a:pt x="150" y="43"/>
                    </a:cubicBezTo>
                    <a:cubicBezTo>
                      <a:pt x="144" y="43"/>
                      <a:pt x="141" y="43"/>
                      <a:pt x="139" y="43"/>
                    </a:cubicBezTo>
                    <a:cubicBezTo>
                      <a:pt x="135" y="43"/>
                      <a:pt x="133" y="42"/>
                      <a:pt x="131" y="41"/>
                    </a:cubicBezTo>
                    <a:cubicBezTo>
                      <a:pt x="130" y="40"/>
                      <a:pt x="127" y="38"/>
                      <a:pt x="118" y="35"/>
                    </a:cubicBezTo>
                    <a:cubicBezTo>
                      <a:pt x="107" y="31"/>
                      <a:pt x="104" y="30"/>
                      <a:pt x="103" y="25"/>
                    </a:cubicBezTo>
                    <a:cubicBezTo>
                      <a:pt x="103" y="25"/>
                      <a:pt x="103" y="24"/>
                      <a:pt x="103" y="23"/>
                    </a:cubicBezTo>
                    <a:cubicBezTo>
                      <a:pt x="101" y="22"/>
                      <a:pt x="100" y="22"/>
                      <a:pt x="100" y="22"/>
                    </a:cubicBezTo>
                    <a:cubicBezTo>
                      <a:pt x="99" y="22"/>
                      <a:pt x="98" y="22"/>
                      <a:pt x="97" y="22"/>
                    </a:cubicBezTo>
                    <a:cubicBezTo>
                      <a:pt x="95" y="23"/>
                      <a:pt x="91" y="23"/>
                      <a:pt x="87" y="22"/>
                    </a:cubicBezTo>
                    <a:cubicBezTo>
                      <a:pt x="83" y="21"/>
                      <a:pt x="81" y="21"/>
                      <a:pt x="79" y="18"/>
                    </a:cubicBezTo>
                    <a:cubicBezTo>
                      <a:pt x="78" y="15"/>
                      <a:pt x="78" y="13"/>
                      <a:pt x="79" y="11"/>
                    </a:cubicBezTo>
                    <a:cubicBezTo>
                      <a:pt x="79" y="10"/>
                      <a:pt x="79" y="9"/>
                      <a:pt x="78" y="6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7" y="3"/>
                      <a:pt x="77" y="2"/>
                      <a:pt x="76" y="1"/>
                    </a:cubicBezTo>
                    <a:cubicBezTo>
                      <a:pt x="76" y="1"/>
                      <a:pt x="76" y="0"/>
                      <a:pt x="75" y="0"/>
                    </a:cubicBezTo>
                    <a:cubicBezTo>
                      <a:pt x="75" y="0"/>
                      <a:pt x="75" y="0"/>
                      <a:pt x="74" y="0"/>
                    </a:cubicBezTo>
                    <a:cubicBezTo>
                      <a:pt x="73" y="0"/>
                      <a:pt x="70" y="0"/>
                      <a:pt x="67" y="1"/>
                    </a:cubicBezTo>
                    <a:cubicBezTo>
                      <a:pt x="65" y="1"/>
                      <a:pt x="65" y="2"/>
                      <a:pt x="65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3" y="4"/>
                      <a:pt x="62" y="7"/>
                      <a:pt x="57" y="12"/>
                    </a:cubicBezTo>
                    <a:cubicBezTo>
                      <a:pt x="53" y="16"/>
                      <a:pt x="51" y="17"/>
                      <a:pt x="49" y="17"/>
                    </a:cubicBezTo>
                    <a:cubicBezTo>
                      <a:pt x="48" y="17"/>
                      <a:pt x="47" y="17"/>
                      <a:pt x="47" y="17"/>
                    </a:cubicBezTo>
                    <a:cubicBezTo>
                      <a:pt x="46" y="16"/>
                      <a:pt x="45" y="16"/>
                      <a:pt x="43" y="16"/>
                    </a:cubicBezTo>
                    <a:cubicBezTo>
                      <a:pt x="41" y="17"/>
                      <a:pt x="39" y="17"/>
                      <a:pt x="37" y="17"/>
                    </a:cubicBezTo>
                    <a:cubicBezTo>
                      <a:pt x="37" y="20"/>
                      <a:pt x="37" y="27"/>
                      <a:pt x="33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55">
                <a:extLst>
                  <a:ext uri="{FF2B5EF4-FFF2-40B4-BE49-F238E27FC236}">
                    <a16:creationId xmlns:a16="http://schemas.microsoft.com/office/drawing/2014/main" id="{F0197BA9-A0DD-4BCB-8DAE-717D39FCA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2813" y="2468563"/>
                <a:ext cx="549275" cy="349250"/>
              </a:xfrm>
              <a:custGeom>
                <a:avLst/>
                <a:gdLst>
                  <a:gd name="T0" fmla="*/ 12 w 305"/>
                  <a:gd name="T1" fmla="*/ 35 h 194"/>
                  <a:gd name="T2" fmla="*/ 0 w 305"/>
                  <a:gd name="T3" fmla="*/ 56 h 194"/>
                  <a:gd name="T4" fmla="*/ 38 w 305"/>
                  <a:gd name="T5" fmla="*/ 181 h 194"/>
                  <a:gd name="T6" fmla="*/ 39 w 305"/>
                  <a:gd name="T7" fmla="*/ 194 h 194"/>
                  <a:gd name="T8" fmla="*/ 191 w 305"/>
                  <a:gd name="T9" fmla="*/ 188 h 194"/>
                  <a:gd name="T10" fmla="*/ 192 w 305"/>
                  <a:gd name="T11" fmla="*/ 188 h 194"/>
                  <a:gd name="T12" fmla="*/ 196 w 305"/>
                  <a:gd name="T13" fmla="*/ 188 h 194"/>
                  <a:gd name="T14" fmla="*/ 196 w 305"/>
                  <a:gd name="T15" fmla="*/ 188 h 194"/>
                  <a:gd name="T16" fmla="*/ 199 w 305"/>
                  <a:gd name="T17" fmla="*/ 188 h 194"/>
                  <a:gd name="T18" fmla="*/ 200 w 305"/>
                  <a:gd name="T19" fmla="*/ 188 h 194"/>
                  <a:gd name="T20" fmla="*/ 202 w 305"/>
                  <a:gd name="T21" fmla="*/ 187 h 194"/>
                  <a:gd name="T22" fmla="*/ 203 w 305"/>
                  <a:gd name="T23" fmla="*/ 187 h 194"/>
                  <a:gd name="T24" fmla="*/ 205 w 305"/>
                  <a:gd name="T25" fmla="*/ 187 h 194"/>
                  <a:gd name="T26" fmla="*/ 206 w 305"/>
                  <a:gd name="T27" fmla="*/ 187 h 194"/>
                  <a:gd name="T28" fmla="*/ 207 w 305"/>
                  <a:gd name="T29" fmla="*/ 187 h 194"/>
                  <a:gd name="T30" fmla="*/ 208 w 305"/>
                  <a:gd name="T31" fmla="*/ 187 h 194"/>
                  <a:gd name="T32" fmla="*/ 215 w 305"/>
                  <a:gd name="T33" fmla="*/ 187 h 194"/>
                  <a:gd name="T34" fmla="*/ 247 w 305"/>
                  <a:gd name="T35" fmla="*/ 191 h 194"/>
                  <a:gd name="T36" fmla="*/ 251 w 305"/>
                  <a:gd name="T37" fmla="*/ 192 h 194"/>
                  <a:gd name="T38" fmla="*/ 262 w 305"/>
                  <a:gd name="T39" fmla="*/ 194 h 194"/>
                  <a:gd name="T40" fmla="*/ 263 w 305"/>
                  <a:gd name="T41" fmla="*/ 194 h 194"/>
                  <a:gd name="T42" fmla="*/ 263 w 305"/>
                  <a:gd name="T43" fmla="*/ 193 h 194"/>
                  <a:gd name="T44" fmla="*/ 267 w 305"/>
                  <a:gd name="T45" fmla="*/ 187 h 194"/>
                  <a:gd name="T46" fmla="*/ 268 w 305"/>
                  <a:gd name="T47" fmla="*/ 177 h 194"/>
                  <a:gd name="T48" fmla="*/ 263 w 305"/>
                  <a:gd name="T49" fmla="*/ 157 h 194"/>
                  <a:gd name="T50" fmla="*/ 261 w 305"/>
                  <a:gd name="T51" fmla="*/ 151 h 194"/>
                  <a:gd name="T52" fmla="*/ 261 w 305"/>
                  <a:gd name="T53" fmla="*/ 150 h 194"/>
                  <a:gd name="T54" fmla="*/ 261 w 305"/>
                  <a:gd name="T55" fmla="*/ 135 h 194"/>
                  <a:gd name="T56" fmla="*/ 269 w 305"/>
                  <a:gd name="T57" fmla="*/ 128 h 194"/>
                  <a:gd name="T58" fmla="*/ 280 w 305"/>
                  <a:gd name="T59" fmla="*/ 123 h 194"/>
                  <a:gd name="T60" fmla="*/ 291 w 305"/>
                  <a:gd name="T61" fmla="*/ 119 h 194"/>
                  <a:gd name="T62" fmla="*/ 300 w 305"/>
                  <a:gd name="T63" fmla="*/ 117 h 194"/>
                  <a:gd name="T64" fmla="*/ 305 w 305"/>
                  <a:gd name="T65" fmla="*/ 118 h 194"/>
                  <a:gd name="T66" fmla="*/ 305 w 305"/>
                  <a:gd name="T67" fmla="*/ 112 h 194"/>
                  <a:gd name="T68" fmla="*/ 305 w 305"/>
                  <a:gd name="T69" fmla="*/ 103 h 194"/>
                  <a:gd name="T70" fmla="*/ 305 w 305"/>
                  <a:gd name="T71" fmla="*/ 97 h 194"/>
                  <a:gd name="T72" fmla="*/ 300 w 305"/>
                  <a:gd name="T73" fmla="*/ 84 h 194"/>
                  <a:gd name="T74" fmla="*/ 297 w 305"/>
                  <a:gd name="T75" fmla="*/ 81 h 194"/>
                  <a:gd name="T76" fmla="*/ 289 w 305"/>
                  <a:gd name="T77" fmla="*/ 75 h 194"/>
                  <a:gd name="T78" fmla="*/ 278 w 305"/>
                  <a:gd name="T79" fmla="*/ 67 h 194"/>
                  <a:gd name="T80" fmla="*/ 267 w 305"/>
                  <a:gd name="T81" fmla="*/ 63 h 194"/>
                  <a:gd name="T82" fmla="*/ 255 w 305"/>
                  <a:gd name="T83" fmla="*/ 46 h 194"/>
                  <a:gd name="T84" fmla="*/ 251 w 305"/>
                  <a:gd name="T85" fmla="*/ 26 h 194"/>
                  <a:gd name="T86" fmla="*/ 249 w 305"/>
                  <a:gd name="T87" fmla="*/ 18 h 194"/>
                  <a:gd name="T88" fmla="*/ 244 w 305"/>
                  <a:gd name="T89" fmla="*/ 9 h 194"/>
                  <a:gd name="T90" fmla="*/ 18 w 305"/>
                  <a:gd name="T91" fmla="*/ 0 h 194"/>
                  <a:gd name="T92" fmla="*/ 12 w 305"/>
                  <a:gd name="T93" fmla="*/ 35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05" h="194">
                    <a:moveTo>
                      <a:pt x="12" y="35"/>
                    </a:moveTo>
                    <a:cubicBezTo>
                      <a:pt x="10" y="42"/>
                      <a:pt x="5" y="50"/>
                      <a:pt x="0" y="56"/>
                    </a:cubicBezTo>
                    <a:cubicBezTo>
                      <a:pt x="22" y="79"/>
                      <a:pt x="41" y="156"/>
                      <a:pt x="38" y="181"/>
                    </a:cubicBezTo>
                    <a:cubicBezTo>
                      <a:pt x="38" y="185"/>
                      <a:pt x="38" y="189"/>
                      <a:pt x="39" y="194"/>
                    </a:cubicBezTo>
                    <a:cubicBezTo>
                      <a:pt x="62" y="193"/>
                      <a:pt x="153" y="190"/>
                      <a:pt x="191" y="188"/>
                    </a:cubicBezTo>
                    <a:cubicBezTo>
                      <a:pt x="192" y="188"/>
                      <a:pt x="192" y="188"/>
                      <a:pt x="192" y="188"/>
                    </a:cubicBezTo>
                    <a:cubicBezTo>
                      <a:pt x="193" y="188"/>
                      <a:pt x="194" y="188"/>
                      <a:pt x="196" y="188"/>
                    </a:cubicBezTo>
                    <a:cubicBezTo>
                      <a:pt x="196" y="188"/>
                      <a:pt x="196" y="188"/>
                      <a:pt x="196" y="188"/>
                    </a:cubicBezTo>
                    <a:cubicBezTo>
                      <a:pt x="197" y="188"/>
                      <a:pt x="198" y="188"/>
                      <a:pt x="199" y="188"/>
                    </a:cubicBezTo>
                    <a:cubicBezTo>
                      <a:pt x="200" y="188"/>
                      <a:pt x="200" y="188"/>
                      <a:pt x="200" y="188"/>
                    </a:cubicBezTo>
                    <a:cubicBezTo>
                      <a:pt x="201" y="188"/>
                      <a:pt x="201" y="188"/>
                      <a:pt x="202" y="187"/>
                    </a:cubicBezTo>
                    <a:cubicBezTo>
                      <a:pt x="203" y="187"/>
                      <a:pt x="203" y="187"/>
                      <a:pt x="203" y="187"/>
                    </a:cubicBezTo>
                    <a:cubicBezTo>
                      <a:pt x="204" y="187"/>
                      <a:pt x="204" y="187"/>
                      <a:pt x="205" y="187"/>
                    </a:cubicBezTo>
                    <a:cubicBezTo>
                      <a:pt x="205" y="187"/>
                      <a:pt x="205" y="187"/>
                      <a:pt x="206" y="187"/>
                    </a:cubicBezTo>
                    <a:cubicBezTo>
                      <a:pt x="207" y="187"/>
                      <a:pt x="207" y="187"/>
                      <a:pt x="207" y="187"/>
                    </a:cubicBezTo>
                    <a:cubicBezTo>
                      <a:pt x="207" y="187"/>
                      <a:pt x="208" y="187"/>
                      <a:pt x="208" y="187"/>
                    </a:cubicBezTo>
                    <a:cubicBezTo>
                      <a:pt x="210" y="187"/>
                      <a:pt x="212" y="187"/>
                      <a:pt x="215" y="187"/>
                    </a:cubicBezTo>
                    <a:cubicBezTo>
                      <a:pt x="226" y="187"/>
                      <a:pt x="240" y="189"/>
                      <a:pt x="247" y="191"/>
                    </a:cubicBezTo>
                    <a:cubicBezTo>
                      <a:pt x="248" y="191"/>
                      <a:pt x="250" y="191"/>
                      <a:pt x="251" y="192"/>
                    </a:cubicBezTo>
                    <a:cubicBezTo>
                      <a:pt x="255" y="193"/>
                      <a:pt x="259" y="194"/>
                      <a:pt x="262" y="194"/>
                    </a:cubicBezTo>
                    <a:cubicBezTo>
                      <a:pt x="263" y="194"/>
                      <a:pt x="263" y="194"/>
                      <a:pt x="263" y="194"/>
                    </a:cubicBezTo>
                    <a:cubicBezTo>
                      <a:pt x="263" y="193"/>
                      <a:pt x="263" y="193"/>
                      <a:pt x="263" y="193"/>
                    </a:cubicBezTo>
                    <a:cubicBezTo>
                      <a:pt x="264" y="190"/>
                      <a:pt x="266" y="188"/>
                      <a:pt x="267" y="187"/>
                    </a:cubicBezTo>
                    <a:cubicBezTo>
                      <a:pt x="269" y="185"/>
                      <a:pt x="269" y="185"/>
                      <a:pt x="268" y="177"/>
                    </a:cubicBezTo>
                    <a:cubicBezTo>
                      <a:pt x="266" y="167"/>
                      <a:pt x="265" y="161"/>
                      <a:pt x="263" y="157"/>
                    </a:cubicBezTo>
                    <a:cubicBezTo>
                      <a:pt x="263" y="155"/>
                      <a:pt x="262" y="153"/>
                      <a:pt x="261" y="151"/>
                    </a:cubicBezTo>
                    <a:cubicBezTo>
                      <a:pt x="261" y="150"/>
                      <a:pt x="261" y="150"/>
                      <a:pt x="261" y="150"/>
                    </a:cubicBezTo>
                    <a:cubicBezTo>
                      <a:pt x="260" y="145"/>
                      <a:pt x="259" y="140"/>
                      <a:pt x="261" y="135"/>
                    </a:cubicBezTo>
                    <a:cubicBezTo>
                      <a:pt x="262" y="132"/>
                      <a:pt x="265" y="130"/>
                      <a:pt x="269" y="128"/>
                    </a:cubicBezTo>
                    <a:cubicBezTo>
                      <a:pt x="275" y="126"/>
                      <a:pt x="276" y="125"/>
                      <a:pt x="280" y="123"/>
                    </a:cubicBezTo>
                    <a:cubicBezTo>
                      <a:pt x="283" y="122"/>
                      <a:pt x="286" y="121"/>
                      <a:pt x="291" y="119"/>
                    </a:cubicBezTo>
                    <a:cubicBezTo>
                      <a:pt x="294" y="117"/>
                      <a:pt x="297" y="117"/>
                      <a:pt x="300" y="117"/>
                    </a:cubicBezTo>
                    <a:cubicBezTo>
                      <a:pt x="302" y="117"/>
                      <a:pt x="304" y="117"/>
                      <a:pt x="305" y="118"/>
                    </a:cubicBezTo>
                    <a:cubicBezTo>
                      <a:pt x="305" y="116"/>
                      <a:pt x="305" y="115"/>
                      <a:pt x="305" y="112"/>
                    </a:cubicBezTo>
                    <a:cubicBezTo>
                      <a:pt x="305" y="109"/>
                      <a:pt x="305" y="106"/>
                      <a:pt x="305" y="103"/>
                    </a:cubicBezTo>
                    <a:cubicBezTo>
                      <a:pt x="305" y="101"/>
                      <a:pt x="305" y="99"/>
                      <a:pt x="305" y="97"/>
                    </a:cubicBezTo>
                    <a:cubicBezTo>
                      <a:pt x="305" y="90"/>
                      <a:pt x="305" y="89"/>
                      <a:pt x="300" y="84"/>
                    </a:cubicBezTo>
                    <a:cubicBezTo>
                      <a:pt x="299" y="83"/>
                      <a:pt x="298" y="82"/>
                      <a:pt x="297" y="81"/>
                    </a:cubicBezTo>
                    <a:cubicBezTo>
                      <a:pt x="294" y="78"/>
                      <a:pt x="292" y="77"/>
                      <a:pt x="289" y="75"/>
                    </a:cubicBezTo>
                    <a:cubicBezTo>
                      <a:pt x="287" y="74"/>
                      <a:pt x="284" y="71"/>
                      <a:pt x="278" y="67"/>
                    </a:cubicBezTo>
                    <a:cubicBezTo>
                      <a:pt x="273" y="64"/>
                      <a:pt x="270" y="63"/>
                      <a:pt x="267" y="63"/>
                    </a:cubicBezTo>
                    <a:cubicBezTo>
                      <a:pt x="261" y="62"/>
                      <a:pt x="258" y="60"/>
                      <a:pt x="255" y="46"/>
                    </a:cubicBezTo>
                    <a:cubicBezTo>
                      <a:pt x="252" y="35"/>
                      <a:pt x="252" y="29"/>
                      <a:pt x="251" y="26"/>
                    </a:cubicBezTo>
                    <a:cubicBezTo>
                      <a:pt x="250" y="22"/>
                      <a:pt x="250" y="20"/>
                      <a:pt x="249" y="18"/>
                    </a:cubicBezTo>
                    <a:cubicBezTo>
                      <a:pt x="248" y="14"/>
                      <a:pt x="245" y="11"/>
                      <a:pt x="244" y="9"/>
                    </a:cubicBezTo>
                    <a:cubicBezTo>
                      <a:pt x="223" y="9"/>
                      <a:pt x="55" y="8"/>
                      <a:pt x="18" y="0"/>
                    </a:cubicBezTo>
                    <a:cubicBezTo>
                      <a:pt x="17" y="13"/>
                      <a:pt x="15" y="28"/>
                      <a:pt x="12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56">
                <a:extLst>
                  <a:ext uri="{FF2B5EF4-FFF2-40B4-BE49-F238E27FC236}">
                    <a16:creationId xmlns:a16="http://schemas.microsoft.com/office/drawing/2014/main" id="{F0298411-88FB-480A-A186-D120328D6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6363" y="2589213"/>
                <a:ext cx="352425" cy="625475"/>
              </a:xfrm>
              <a:custGeom>
                <a:avLst/>
                <a:gdLst>
                  <a:gd name="T0" fmla="*/ 56 w 196"/>
                  <a:gd name="T1" fmla="*/ 41 h 347"/>
                  <a:gd name="T2" fmla="*/ 50 w 196"/>
                  <a:gd name="T3" fmla="*/ 62 h 347"/>
                  <a:gd name="T4" fmla="*/ 26 w 196"/>
                  <a:gd name="T5" fmla="*/ 66 h 347"/>
                  <a:gd name="T6" fmla="*/ 12 w 196"/>
                  <a:gd name="T7" fmla="*/ 79 h 347"/>
                  <a:gd name="T8" fmla="*/ 19 w 196"/>
                  <a:gd name="T9" fmla="*/ 108 h 347"/>
                  <a:gd name="T10" fmla="*/ 7 w 196"/>
                  <a:gd name="T11" fmla="*/ 137 h 347"/>
                  <a:gd name="T12" fmla="*/ 5 w 196"/>
                  <a:gd name="T13" fmla="*/ 139 h 347"/>
                  <a:gd name="T14" fmla="*/ 4 w 196"/>
                  <a:gd name="T15" fmla="*/ 140 h 347"/>
                  <a:gd name="T16" fmla="*/ 2 w 196"/>
                  <a:gd name="T17" fmla="*/ 142 h 347"/>
                  <a:gd name="T18" fmla="*/ 1 w 196"/>
                  <a:gd name="T19" fmla="*/ 144 h 347"/>
                  <a:gd name="T20" fmla="*/ 1 w 196"/>
                  <a:gd name="T21" fmla="*/ 146 h 347"/>
                  <a:gd name="T22" fmla="*/ 11 w 196"/>
                  <a:gd name="T23" fmla="*/ 196 h 347"/>
                  <a:gd name="T24" fmla="*/ 32 w 196"/>
                  <a:gd name="T25" fmla="*/ 206 h 347"/>
                  <a:gd name="T26" fmla="*/ 39 w 196"/>
                  <a:gd name="T27" fmla="*/ 232 h 347"/>
                  <a:gd name="T28" fmla="*/ 42 w 196"/>
                  <a:gd name="T29" fmla="*/ 234 h 347"/>
                  <a:gd name="T30" fmla="*/ 43 w 196"/>
                  <a:gd name="T31" fmla="*/ 235 h 347"/>
                  <a:gd name="T32" fmla="*/ 49 w 196"/>
                  <a:gd name="T33" fmla="*/ 234 h 347"/>
                  <a:gd name="T34" fmla="*/ 67 w 196"/>
                  <a:gd name="T35" fmla="*/ 237 h 347"/>
                  <a:gd name="T36" fmla="*/ 65 w 196"/>
                  <a:gd name="T37" fmla="*/ 263 h 347"/>
                  <a:gd name="T38" fmla="*/ 61 w 196"/>
                  <a:gd name="T39" fmla="*/ 288 h 347"/>
                  <a:gd name="T40" fmla="*/ 76 w 196"/>
                  <a:gd name="T41" fmla="*/ 285 h 347"/>
                  <a:gd name="T42" fmla="*/ 97 w 196"/>
                  <a:gd name="T43" fmla="*/ 310 h 347"/>
                  <a:gd name="T44" fmla="*/ 111 w 196"/>
                  <a:gd name="T45" fmla="*/ 344 h 347"/>
                  <a:gd name="T46" fmla="*/ 112 w 196"/>
                  <a:gd name="T47" fmla="*/ 346 h 347"/>
                  <a:gd name="T48" fmla="*/ 113 w 196"/>
                  <a:gd name="T49" fmla="*/ 346 h 347"/>
                  <a:gd name="T50" fmla="*/ 128 w 196"/>
                  <a:gd name="T51" fmla="*/ 340 h 347"/>
                  <a:gd name="T52" fmla="*/ 141 w 196"/>
                  <a:gd name="T53" fmla="*/ 338 h 347"/>
                  <a:gd name="T54" fmla="*/ 155 w 196"/>
                  <a:gd name="T55" fmla="*/ 324 h 347"/>
                  <a:gd name="T56" fmla="*/ 165 w 196"/>
                  <a:gd name="T57" fmla="*/ 324 h 347"/>
                  <a:gd name="T58" fmla="*/ 168 w 196"/>
                  <a:gd name="T59" fmla="*/ 322 h 347"/>
                  <a:gd name="T60" fmla="*/ 172 w 196"/>
                  <a:gd name="T61" fmla="*/ 318 h 347"/>
                  <a:gd name="T62" fmla="*/ 175 w 196"/>
                  <a:gd name="T63" fmla="*/ 315 h 347"/>
                  <a:gd name="T64" fmla="*/ 180 w 196"/>
                  <a:gd name="T65" fmla="*/ 309 h 347"/>
                  <a:gd name="T66" fmla="*/ 183 w 196"/>
                  <a:gd name="T67" fmla="*/ 305 h 347"/>
                  <a:gd name="T68" fmla="*/ 179 w 196"/>
                  <a:gd name="T69" fmla="*/ 300 h 347"/>
                  <a:gd name="T70" fmla="*/ 186 w 196"/>
                  <a:gd name="T71" fmla="*/ 242 h 347"/>
                  <a:gd name="T72" fmla="*/ 196 w 196"/>
                  <a:gd name="T73" fmla="*/ 207 h 347"/>
                  <a:gd name="T74" fmla="*/ 179 w 196"/>
                  <a:gd name="T75" fmla="*/ 134 h 347"/>
                  <a:gd name="T76" fmla="*/ 177 w 196"/>
                  <a:gd name="T77" fmla="*/ 123 h 347"/>
                  <a:gd name="T78" fmla="*/ 176 w 196"/>
                  <a:gd name="T79" fmla="*/ 114 h 347"/>
                  <a:gd name="T80" fmla="*/ 176 w 196"/>
                  <a:gd name="T81" fmla="*/ 103 h 347"/>
                  <a:gd name="T82" fmla="*/ 176 w 196"/>
                  <a:gd name="T83" fmla="*/ 93 h 347"/>
                  <a:gd name="T84" fmla="*/ 177 w 196"/>
                  <a:gd name="T85" fmla="*/ 80 h 347"/>
                  <a:gd name="T86" fmla="*/ 178 w 196"/>
                  <a:gd name="T87" fmla="*/ 72 h 347"/>
                  <a:gd name="T88" fmla="*/ 179 w 196"/>
                  <a:gd name="T89" fmla="*/ 62 h 347"/>
                  <a:gd name="T90" fmla="*/ 181 w 196"/>
                  <a:gd name="T91" fmla="*/ 55 h 347"/>
                  <a:gd name="T92" fmla="*/ 182 w 196"/>
                  <a:gd name="T93" fmla="*/ 48 h 347"/>
                  <a:gd name="T94" fmla="*/ 157 w 196"/>
                  <a:gd name="T95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6" h="347">
                    <a:moveTo>
                      <a:pt x="157" y="0"/>
                    </a:moveTo>
                    <a:cubicBezTo>
                      <a:pt x="144" y="15"/>
                      <a:pt x="109" y="50"/>
                      <a:pt x="79" y="50"/>
                    </a:cubicBezTo>
                    <a:cubicBezTo>
                      <a:pt x="71" y="50"/>
                      <a:pt x="63" y="47"/>
                      <a:pt x="56" y="41"/>
                    </a:cubicBezTo>
                    <a:cubicBezTo>
                      <a:pt x="56" y="42"/>
                      <a:pt x="56" y="43"/>
                      <a:pt x="56" y="44"/>
                    </a:cubicBezTo>
                    <a:cubicBezTo>
                      <a:pt x="57" y="53"/>
                      <a:pt x="57" y="57"/>
                      <a:pt x="55" y="59"/>
                    </a:cubicBezTo>
                    <a:cubicBezTo>
                      <a:pt x="54" y="60"/>
                      <a:pt x="53" y="62"/>
                      <a:pt x="50" y="62"/>
                    </a:cubicBezTo>
                    <a:cubicBezTo>
                      <a:pt x="49" y="62"/>
                      <a:pt x="48" y="61"/>
                      <a:pt x="47" y="61"/>
                    </a:cubicBezTo>
                    <a:cubicBezTo>
                      <a:pt x="45" y="60"/>
                      <a:pt x="41" y="60"/>
                      <a:pt x="37" y="62"/>
                    </a:cubicBezTo>
                    <a:cubicBezTo>
                      <a:pt x="32" y="64"/>
                      <a:pt x="29" y="65"/>
                      <a:pt x="26" y="66"/>
                    </a:cubicBezTo>
                    <a:cubicBezTo>
                      <a:pt x="22" y="68"/>
                      <a:pt x="20" y="69"/>
                      <a:pt x="15" y="71"/>
                    </a:cubicBezTo>
                    <a:cubicBezTo>
                      <a:pt x="12" y="72"/>
                      <a:pt x="11" y="73"/>
                      <a:pt x="11" y="73"/>
                    </a:cubicBezTo>
                    <a:cubicBezTo>
                      <a:pt x="11" y="74"/>
                      <a:pt x="12" y="77"/>
                      <a:pt x="12" y="79"/>
                    </a:cubicBezTo>
                    <a:cubicBezTo>
                      <a:pt x="12" y="80"/>
                      <a:pt x="12" y="80"/>
                      <a:pt x="12" y="80"/>
                    </a:cubicBezTo>
                    <a:cubicBezTo>
                      <a:pt x="13" y="82"/>
                      <a:pt x="13" y="84"/>
                      <a:pt x="14" y="86"/>
                    </a:cubicBezTo>
                    <a:cubicBezTo>
                      <a:pt x="16" y="91"/>
                      <a:pt x="17" y="97"/>
                      <a:pt x="19" y="108"/>
                    </a:cubicBezTo>
                    <a:cubicBezTo>
                      <a:pt x="21" y="120"/>
                      <a:pt x="19" y="124"/>
                      <a:pt x="15" y="128"/>
                    </a:cubicBezTo>
                    <a:cubicBezTo>
                      <a:pt x="14" y="129"/>
                      <a:pt x="14" y="129"/>
                      <a:pt x="13" y="131"/>
                    </a:cubicBezTo>
                    <a:cubicBezTo>
                      <a:pt x="13" y="133"/>
                      <a:pt x="11" y="136"/>
                      <a:pt x="7" y="137"/>
                    </a:cubicBezTo>
                    <a:cubicBezTo>
                      <a:pt x="7" y="137"/>
                      <a:pt x="7" y="137"/>
                      <a:pt x="7" y="137"/>
                    </a:cubicBezTo>
                    <a:cubicBezTo>
                      <a:pt x="6" y="138"/>
                      <a:pt x="6" y="138"/>
                      <a:pt x="6" y="138"/>
                    </a:cubicBezTo>
                    <a:cubicBezTo>
                      <a:pt x="5" y="139"/>
                      <a:pt x="5" y="139"/>
                      <a:pt x="5" y="139"/>
                    </a:cubicBezTo>
                    <a:cubicBezTo>
                      <a:pt x="5" y="139"/>
                      <a:pt x="5" y="139"/>
                      <a:pt x="5" y="139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3" y="141"/>
                      <a:pt x="3" y="141"/>
                      <a:pt x="3" y="141"/>
                    </a:cubicBezTo>
                    <a:cubicBezTo>
                      <a:pt x="3" y="142"/>
                      <a:pt x="3" y="142"/>
                      <a:pt x="3" y="142"/>
                    </a:cubicBezTo>
                    <a:cubicBezTo>
                      <a:pt x="2" y="142"/>
                      <a:pt x="2" y="142"/>
                      <a:pt x="2" y="14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1" y="144"/>
                      <a:pt x="1" y="144"/>
                      <a:pt x="1" y="144"/>
                    </a:cubicBezTo>
                    <a:cubicBezTo>
                      <a:pt x="1" y="145"/>
                      <a:pt x="1" y="145"/>
                      <a:pt x="1" y="145"/>
                    </a:cubicBezTo>
                    <a:cubicBezTo>
                      <a:pt x="1" y="145"/>
                      <a:pt x="1" y="145"/>
                      <a:pt x="1" y="145"/>
                    </a:cubicBezTo>
                    <a:cubicBezTo>
                      <a:pt x="1" y="146"/>
                      <a:pt x="1" y="146"/>
                      <a:pt x="1" y="146"/>
                    </a:cubicBezTo>
                    <a:cubicBezTo>
                      <a:pt x="1" y="148"/>
                      <a:pt x="1" y="150"/>
                      <a:pt x="1" y="152"/>
                    </a:cubicBezTo>
                    <a:cubicBezTo>
                      <a:pt x="1" y="156"/>
                      <a:pt x="1" y="160"/>
                      <a:pt x="1" y="165"/>
                    </a:cubicBezTo>
                    <a:cubicBezTo>
                      <a:pt x="0" y="171"/>
                      <a:pt x="6" y="193"/>
                      <a:pt x="11" y="196"/>
                    </a:cubicBezTo>
                    <a:cubicBezTo>
                      <a:pt x="14" y="197"/>
                      <a:pt x="17" y="198"/>
                      <a:pt x="19" y="198"/>
                    </a:cubicBezTo>
                    <a:cubicBezTo>
                      <a:pt x="23" y="198"/>
                      <a:pt x="26" y="199"/>
                      <a:pt x="30" y="204"/>
                    </a:cubicBezTo>
                    <a:cubicBezTo>
                      <a:pt x="31" y="205"/>
                      <a:pt x="32" y="206"/>
                      <a:pt x="32" y="206"/>
                    </a:cubicBezTo>
                    <a:cubicBezTo>
                      <a:pt x="37" y="212"/>
                      <a:pt x="40" y="217"/>
                      <a:pt x="41" y="222"/>
                    </a:cubicBezTo>
                    <a:cubicBezTo>
                      <a:pt x="41" y="226"/>
                      <a:pt x="40" y="228"/>
                      <a:pt x="40" y="230"/>
                    </a:cubicBezTo>
                    <a:cubicBezTo>
                      <a:pt x="39" y="231"/>
                      <a:pt x="39" y="231"/>
                      <a:pt x="39" y="232"/>
                    </a:cubicBezTo>
                    <a:cubicBezTo>
                      <a:pt x="39" y="232"/>
                      <a:pt x="39" y="232"/>
                      <a:pt x="39" y="232"/>
                    </a:cubicBezTo>
                    <a:cubicBezTo>
                      <a:pt x="40" y="233"/>
                      <a:pt x="40" y="233"/>
                      <a:pt x="40" y="233"/>
                    </a:cubicBezTo>
                    <a:cubicBezTo>
                      <a:pt x="41" y="234"/>
                      <a:pt x="41" y="234"/>
                      <a:pt x="42" y="234"/>
                    </a:cubicBezTo>
                    <a:cubicBezTo>
                      <a:pt x="42" y="234"/>
                      <a:pt x="42" y="234"/>
                      <a:pt x="42" y="234"/>
                    </a:cubicBezTo>
                    <a:cubicBezTo>
                      <a:pt x="42" y="235"/>
                      <a:pt x="42" y="235"/>
                      <a:pt x="42" y="235"/>
                    </a:cubicBezTo>
                    <a:cubicBezTo>
                      <a:pt x="43" y="235"/>
                      <a:pt x="43" y="235"/>
                      <a:pt x="43" y="235"/>
                    </a:cubicBezTo>
                    <a:cubicBezTo>
                      <a:pt x="43" y="235"/>
                      <a:pt x="43" y="235"/>
                      <a:pt x="43" y="235"/>
                    </a:cubicBezTo>
                    <a:cubicBezTo>
                      <a:pt x="44" y="235"/>
                      <a:pt x="44" y="235"/>
                      <a:pt x="44" y="235"/>
                    </a:cubicBezTo>
                    <a:cubicBezTo>
                      <a:pt x="45" y="235"/>
                      <a:pt x="47" y="234"/>
                      <a:pt x="49" y="234"/>
                    </a:cubicBezTo>
                    <a:cubicBezTo>
                      <a:pt x="52" y="234"/>
                      <a:pt x="54" y="233"/>
                      <a:pt x="56" y="232"/>
                    </a:cubicBezTo>
                    <a:cubicBezTo>
                      <a:pt x="57" y="231"/>
                      <a:pt x="58" y="230"/>
                      <a:pt x="60" y="230"/>
                    </a:cubicBezTo>
                    <a:cubicBezTo>
                      <a:pt x="64" y="230"/>
                      <a:pt x="66" y="235"/>
                      <a:pt x="67" y="237"/>
                    </a:cubicBezTo>
                    <a:cubicBezTo>
                      <a:pt x="68" y="240"/>
                      <a:pt x="69" y="242"/>
                      <a:pt x="70" y="243"/>
                    </a:cubicBezTo>
                    <a:cubicBezTo>
                      <a:pt x="72" y="246"/>
                      <a:pt x="75" y="251"/>
                      <a:pt x="70" y="258"/>
                    </a:cubicBezTo>
                    <a:cubicBezTo>
                      <a:pt x="68" y="260"/>
                      <a:pt x="66" y="262"/>
                      <a:pt x="65" y="263"/>
                    </a:cubicBezTo>
                    <a:cubicBezTo>
                      <a:pt x="62" y="265"/>
                      <a:pt x="61" y="266"/>
                      <a:pt x="62" y="273"/>
                    </a:cubicBezTo>
                    <a:cubicBezTo>
                      <a:pt x="62" y="277"/>
                      <a:pt x="62" y="281"/>
                      <a:pt x="61" y="285"/>
                    </a:cubicBezTo>
                    <a:cubicBezTo>
                      <a:pt x="61" y="286"/>
                      <a:pt x="61" y="287"/>
                      <a:pt x="61" y="288"/>
                    </a:cubicBezTo>
                    <a:cubicBezTo>
                      <a:pt x="62" y="288"/>
                      <a:pt x="62" y="288"/>
                      <a:pt x="62" y="288"/>
                    </a:cubicBezTo>
                    <a:cubicBezTo>
                      <a:pt x="64" y="287"/>
                      <a:pt x="66" y="287"/>
                      <a:pt x="68" y="286"/>
                    </a:cubicBezTo>
                    <a:cubicBezTo>
                      <a:pt x="71" y="286"/>
                      <a:pt x="73" y="285"/>
                      <a:pt x="76" y="285"/>
                    </a:cubicBezTo>
                    <a:cubicBezTo>
                      <a:pt x="79" y="285"/>
                      <a:pt x="82" y="286"/>
                      <a:pt x="84" y="289"/>
                    </a:cubicBezTo>
                    <a:cubicBezTo>
                      <a:pt x="90" y="296"/>
                      <a:pt x="92" y="301"/>
                      <a:pt x="95" y="308"/>
                    </a:cubicBezTo>
                    <a:cubicBezTo>
                      <a:pt x="95" y="310"/>
                      <a:pt x="95" y="310"/>
                      <a:pt x="97" y="310"/>
                    </a:cubicBezTo>
                    <a:cubicBezTo>
                      <a:pt x="98" y="311"/>
                      <a:pt x="101" y="312"/>
                      <a:pt x="103" y="315"/>
                    </a:cubicBezTo>
                    <a:cubicBezTo>
                      <a:pt x="103" y="316"/>
                      <a:pt x="104" y="316"/>
                      <a:pt x="104" y="317"/>
                    </a:cubicBezTo>
                    <a:cubicBezTo>
                      <a:pt x="109" y="325"/>
                      <a:pt x="110" y="335"/>
                      <a:pt x="111" y="344"/>
                    </a:cubicBezTo>
                    <a:cubicBezTo>
                      <a:pt x="111" y="344"/>
                      <a:pt x="111" y="344"/>
                      <a:pt x="111" y="345"/>
                    </a:cubicBezTo>
                    <a:cubicBezTo>
                      <a:pt x="112" y="345"/>
                      <a:pt x="112" y="345"/>
                      <a:pt x="112" y="345"/>
                    </a:cubicBezTo>
                    <a:cubicBezTo>
                      <a:pt x="112" y="346"/>
                      <a:pt x="112" y="346"/>
                      <a:pt x="112" y="346"/>
                    </a:cubicBezTo>
                    <a:cubicBezTo>
                      <a:pt x="112" y="347"/>
                      <a:pt x="112" y="347"/>
                      <a:pt x="112" y="347"/>
                    </a:cubicBezTo>
                    <a:cubicBezTo>
                      <a:pt x="112" y="346"/>
                      <a:pt x="112" y="346"/>
                      <a:pt x="112" y="346"/>
                    </a:cubicBezTo>
                    <a:cubicBezTo>
                      <a:pt x="113" y="346"/>
                      <a:pt x="113" y="346"/>
                      <a:pt x="113" y="346"/>
                    </a:cubicBezTo>
                    <a:cubicBezTo>
                      <a:pt x="115" y="345"/>
                      <a:pt x="117" y="344"/>
                      <a:pt x="119" y="343"/>
                    </a:cubicBezTo>
                    <a:cubicBezTo>
                      <a:pt x="120" y="342"/>
                      <a:pt x="120" y="342"/>
                      <a:pt x="120" y="342"/>
                    </a:cubicBezTo>
                    <a:cubicBezTo>
                      <a:pt x="122" y="341"/>
                      <a:pt x="125" y="340"/>
                      <a:pt x="128" y="340"/>
                    </a:cubicBezTo>
                    <a:cubicBezTo>
                      <a:pt x="128" y="340"/>
                      <a:pt x="129" y="340"/>
                      <a:pt x="129" y="339"/>
                    </a:cubicBezTo>
                    <a:cubicBezTo>
                      <a:pt x="131" y="339"/>
                      <a:pt x="132" y="339"/>
                      <a:pt x="134" y="339"/>
                    </a:cubicBezTo>
                    <a:cubicBezTo>
                      <a:pt x="138" y="338"/>
                      <a:pt x="140" y="338"/>
                      <a:pt x="141" y="338"/>
                    </a:cubicBezTo>
                    <a:cubicBezTo>
                      <a:pt x="143" y="338"/>
                      <a:pt x="144" y="338"/>
                      <a:pt x="144" y="339"/>
                    </a:cubicBezTo>
                    <a:cubicBezTo>
                      <a:pt x="145" y="338"/>
                      <a:pt x="145" y="336"/>
                      <a:pt x="146" y="334"/>
                    </a:cubicBezTo>
                    <a:cubicBezTo>
                      <a:pt x="148" y="328"/>
                      <a:pt x="150" y="324"/>
                      <a:pt x="155" y="324"/>
                    </a:cubicBezTo>
                    <a:cubicBezTo>
                      <a:pt x="156" y="324"/>
                      <a:pt x="157" y="324"/>
                      <a:pt x="158" y="324"/>
                    </a:cubicBezTo>
                    <a:cubicBezTo>
                      <a:pt x="159" y="324"/>
                      <a:pt x="161" y="324"/>
                      <a:pt x="163" y="324"/>
                    </a:cubicBezTo>
                    <a:cubicBezTo>
                      <a:pt x="164" y="324"/>
                      <a:pt x="164" y="324"/>
                      <a:pt x="165" y="324"/>
                    </a:cubicBezTo>
                    <a:cubicBezTo>
                      <a:pt x="165" y="324"/>
                      <a:pt x="165" y="324"/>
                      <a:pt x="165" y="324"/>
                    </a:cubicBezTo>
                    <a:cubicBezTo>
                      <a:pt x="166" y="323"/>
                      <a:pt x="166" y="323"/>
                      <a:pt x="167" y="322"/>
                    </a:cubicBezTo>
                    <a:cubicBezTo>
                      <a:pt x="168" y="322"/>
                      <a:pt x="168" y="322"/>
                      <a:pt x="168" y="322"/>
                    </a:cubicBezTo>
                    <a:cubicBezTo>
                      <a:pt x="168" y="322"/>
                      <a:pt x="169" y="321"/>
                      <a:pt x="170" y="320"/>
                    </a:cubicBezTo>
                    <a:cubicBezTo>
                      <a:pt x="170" y="320"/>
                      <a:pt x="170" y="320"/>
                      <a:pt x="170" y="320"/>
                    </a:cubicBezTo>
                    <a:cubicBezTo>
                      <a:pt x="171" y="320"/>
                      <a:pt x="171" y="319"/>
                      <a:pt x="172" y="318"/>
                    </a:cubicBezTo>
                    <a:cubicBezTo>
                      <a:pt x="173" y="318"/>
                      <a:pt x="173" y="318"/>
                      <a:pt x="173" y="318"/>
                    </a:cubicBezTo>
                    <a:cubicBezTo>
                      <a:pt x="173" y="317"/>
                      <a:pt x="174" y="316"/>
                      <a:pt x="175" y="315"/>
                    </a:cubicBezTo>
                    <a:cubicBezTo>
                      <a:pt x="175" y="315"/>
                      <a:pt x="175" y="315"/>
                      <a:pt x="175" y="315"/>
                    </a:cubicBezTo>
                    <a:cubicBezTo>
                      <a:pt x="176" y="314"/>
                      <a:pt x="177" y="313"/>
                      <a:pt x="178" y="312"/>
                    </a:cubicBezTo>
                    <a:cubicBezTo>
                      <a:pt x="178" y="312"/>
                      <a:pt x="178" y="312"/>
                      <a:pt x="178" y="312"/>
                    </a:cubicBezTo>
                    <a:cubicBezTo>
                      <a:pt x="179" y="311"/>
                      <a:pt x="180" y="310"/>
                      <a:pt x="180" y="309"/>
                    </a:cubicBezTo>
                    <a:cubicBezTo>
                      <a:pt x="181" y="308"/>
                      <a:pt x="181" y="308"/>
                      <a:pt x="181" y="308"/>
                    </a:cubicBezTo>
                    <a:cubicBezTo>
                      <a:pt x="181" y="307"/>
                      <a:pt x="182" y="306"/>
                      <a:pt x="183" y="305"/>
                    </a:cubicBezTo>
                    <a:cubicBezTo>
                      <a:pt x="183" y="305"/>
                      <a:pt x="183" y="305"/>
                      <a:pt x="183" y="305"/>
                    </a:cubicBezTo>
                    <a:cubicBezTo>
                      <a:pt x="183" y="305"/>
                      <a:pt x="182" y="304"/>
                      <a:pt x="182" y="304"/>
                    </a:cubicBezTo>
                    <a:cubicBezTo>
                      <a:pt x="181" y="303"/>
                      <a:pt x="181" y="303"/>
                      <a:pt x="181" y="303"/>
                    </a:cubicBezTo>
                    <a:cubicBezTo>
                      <a:pt x="180" y="302"/>
                      <a:pt x="180" y="301"/>
                      <a:pt x="179" y="300"/>
                    </a:cubicBezTo>
                    <a:cubicBezTo>
                      <a:pt x="174" y="291"/>
                      <a:pt x="173" y="277"/>
                      <a:pt x="176" y="261"/>
                    </a:cubicBezTo>
                    <a:cubicBezTo>
                      <a:pt x="178" y="250"/>
                      <a:pt x="181" y="247"/>
                      <a:pt x="184" y="245"/>
                    </a:cubicBezTo>
                    <a:cubicBezTo>
                      <a:pt x="185" y="244"/>
                      <a:pt x="185" y="243"/>
                      <a:pt x="186" y="242"/>
                    </a:cubicBezTo>
                    <a:cubicBezTo>
                      <a:pt x="187" y="240"/>
                      <a:pt x="188" y="235"/>
                      <a:pt x="189" y="230"/>
                    </a:cubicBezTo>
                    <a:cubicBezTo>
                      <a:pt x="191" y="224"/>
                      <a:pt x="193" y="217"/>
                      <a:pt x="195" y="210"/>
                    </a:cubicBezTo>
                    <a:cubicBezTo>
                      <a:pt x="196" y="209"/>
                      <a:pt x="196" y="208"/>
                      <a:pt x="196" y="207"/>
                    </a:cubicBezTo>
                    <a:cubicBezTo>
                      <a:pt x="194" y="206"/>
                      <a:pt x="191" y="204"/>
                      <a:pt x="190" y="199"/>
                    </a:cubicBezTo>
                    <a:cubicBezTo>
                      <a:pt x="188" y="195"/>
                      <a:pt x="187" y="188"/>
                      <a:pt x="186" y="179"/>
                    </a:cubicBezTo>
                    <a:cubicBezTo>
                      <a:pt x="185" y="167"/>
                      <a:pt x="184" y="151"/>
                      <a:pt x="179" y="134"/>
                    </a:cubicBezTo>
                    <a:cubicBezTo>
                      <a:pt x="179" y="132"/>
                      <a:pt x="178" y="130"/>
                      <a:pt x="178" y="128"/>
                    </a:cubicBezTo>
                    <a:cubicBezTo>
                      <a:pt x="178" y="128"/>
                      <a:pt x="178" y="127"/>
                      <a:pt x="178" y="126"/>
                    </a:cubicBezTo>
                    <a:cubicBezTo>
                      <a:pt x="177" y="125"/>
                      <a:pt x="177" y="124"/>
                      <a:pt x="177" y="123"/>
                    </a:cubicBezTo>
                    <a:cubicBezTo>
                      <a:pt x="177" y="122"/>
                      <a:pt x="177" y="121"/>
                      <a:pt x="177" y="120"/>
                    </a:cubicBezTo>
                    <a:cubicBezTo>
                      <a:pt x="177" y="119"/>
                      <a:pt x="177" y="118"/>
                      <a:pt x="176" y="116"/>
                    </a:cubicBezTo>
                    <a:cubicBezTo>
                      <a:pt x="176" y="115"/>
                      <a:pt x="176" y="115"/>
                      <a:pt x="176" y="114"/>
                    </a:cubicBezTo>
                    <a:cubicBezTo>
                      <a:pt x="176" y="112"/>
                      <a:pt x="176" y="111"/>
                      <a:pt x="176" y="110"/>
                    </a:cubicBezTo>
                    <a:cubicBezTo>
                      <a:pt x="176" y="109"/>
                      <a:pt x="176" y="108"/>
                      <a:pt x="176" y="107"/>
                    </a:cubicBezTo>
                    <a:cubicBezTo>
                      <a:pt x="176" y="106"/>
                      <a:pt x="176" y="104"/>
                      <a:pt x="176" y="103"/>
                    </a:cubicBezTo>
                    <a:cubicBezTo>
                      <a:pt x="176" y="102"/>
                      <a:pt x="176" y="101"/>
                      <a:pt x="176" y="100"/>
                    </a:cubicBezTo>
                    <a:cubicBezTo>
                      <a:pt x="176" y="99"/>
                      <a:pt x="176" y="97"/>
                      <a:pt x="176" y="96"/>
                    </a:cubicBezTo>
                    <a:cubicBezTo>
                      <a:pt x="176" y="95"/>
                      <a:pt x="176" y="94"/>
                      <a:pt x="176" y="93"/>
                    </a:cubicBezTo>
                    <a:cubicBezTo>
                      <a:pt x="176" y="92"/>
                      <a:pt x="176" y="90"/>
                      <a:pt x="177" y="89"/>
                    </a:cubicBezTo>
                    <a:cubicBezTo>
                      <a:pt x="177" y="88"/>
                      <a:pt x="177" y="87"/>
                      <a:pt x="177" y="87"/>
                    </a:cubicBezTo>
                    <a:cubicBezTo>
                      <a:pt x="177" y="85"/>
                      <a:pt x="177" y="82"/>
                      <a:pt x="177" y="80"/>
                    </a:cubicBezTo>
                    <a:cubicBezTo>
                      <a:pt x="177" y="80"/>
                      <a:pt x="177" y="80"/>
                      <a:pt x="177" y="80"/>
                    </a:cubicBezTo>
                    <a:cubicBezTo>
                      <a:pt x="177" y="78"/>
                      <a:pt x="178" y="76"/>
                      <a:pt x="178" y="74"/>
                    </a:cubicBezTo>
                    <a:cubicBezTo>
                      <a:pt x="178" y="73"/>
                      <a:pt x="178" y="72"/>
                      <a:pt x="178" y="72"/>
                    </a:cubicBezTo>
                    <a:cubicBezTo>
                      <a:pt x="178" y="70"/>
                      <a:pt x="178" y="69"/>
                      <a:pt x="179" y="67"/>
                    </a:cubicBezTo>
                    <a:cubicBezTo>
                      <a:pt x="179" y="67"/>
                      <a:pt x="179" y="66"/>
                      <a:pt x="179" y="65"/>
                    </a:cubicBezTo>
                    <a:cubicBezTo>
                      <a:pt x="179" y="64"/>
                      <a:pt x="179" y="63"/>
                      <a:pt x="179" y="62"/>
                    </a:cubicBezTo>
                    <a:cubicBezTo>
                      <a:pt x="180" y="61"/>
                      <a:pt x="180" y="60"/>
                      <a:pt x="180" y="60"/>
                    </a:cubicBezTo>
                    <a:cubicBezTo>
                      <a:pt x="180" y="59"/>
                      <a:pt x="180" y="58"/>
                      <a:pt x="180" y="57"/>
                    </a:cubicBezTo>
                    <a:cubicBezTo>
                      <a:pt x="180" y="56"/>
                      <a:pt x="181" y="55"/>
                      <a:pt x="181" y="55"/>
                    </a:cubicBezTo>
                    <a:cubicBezTo>
                      <a:pt x="181" y="54"/>
                      <a:pt x="181" y="53"/>
                      <a:pt x="181" y="52"/>
                    </a:cubicBezTo>
                    <a:cubicBezTo>
                      <a:pt x="181" y="51"/>
                      <a:pt x="181" y="51"/>
                      <a:pt x="182" y="50"/>
                    </a:cubicBezTo>
                    <a:cubicBezTo>
                      <a:pt x="182" y="49"/>
                      <a:pt x="182" y="49"/>
                      <a:pt x="182" y="48"/>
                    </a:cubicBezTo>
                    <a:cubicBezTo>
                      <a:pt x="182" y="48"/>
                      <a:pt x="182" y="47"/>
                      <a:pt x="183" y="47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65" y="30"/>
                      <a:pt x="159" y="12"/>
                      <a:pt x="15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57">
                <a:extLst>
                  <a:ext uri="{FF2B5EF4-FFF2-40B4-BE49-F238E27FC236}">
                    <a16:creationId xmlns:a16="http://schemas.microsoft.com/office/drawing/2014/main" id="{21B141D5-D480-413A-AE9D-C2F918348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9013" y="2824163"/>
                <a:ext cx="606425" cy="528638"/>
              </a:xfrm>
              <a:custGeom>
                <a:avLst/>
                <a:gdLst>
                  <a:gd name="T0" fmla="*/ 208 w 337"/>
                  <a:gd name="T1" fmla="*/ 5 h 294"/>
                  <a:gd name="T2" fmla="*/ 173 w 337"/>
                  <a:gd name="T3" fmla="*/ 0 h 294"/>
                  <a:gd name="T4" fmla="*/ 0 w 337"/>
                  <a:gd name="T5" fmla="*/ 7 h 294"/>
                  <a:gd name="T6" fmla="*/ 38 w 337"/>
                  <a:gd name="T7" fmla="*/ 48 h 294"/>
                  <a:gd name="T8" fmla="*/ 33 w 337"/>
                  <a:gd name="T9" fmla="*/ 78 h 294"/>
                  <a:gd name="T10" fmla="*/ 57 w 337"/>
                  <a:gd name="T11" fmla="*/ 101 h 294"/>
                  <a:gd name="T12" fmla="*/ 56 w 337"/>
                  <a:gd name="T13" fmla="*/ 227 h 294"/>
                  <a:gd name="T14" fmla="*/ 62 w 337"/>
                  <a:gd name="T15" fmla="*/ 268 h 294"/>
                  <a:gd name="T16" fmla="*/ 125 w 337"/>
                  <a:gd name="T17" fmla="*/ 254 h 294"/>
                  <a:gd name="T18" fmla="*/ 150 w 337"/>
                  <a:gd name="T19" fmla="*/ 270 h 294"/>
                  <a:gd name="T20" fmla="*/ 164 w 337"/>
                  <a:gd name="T21" fmla="*/ 277 h 294"/>
                  <a:gd name="T22" fmla="*/ 177 w 337"/>
                  <a:gd name="T23" fmla="*/ 270 h 294"/>
                  <a:gd name="T24" fmla="*/ 228 w 337"/>
                  <a:gd name="T25" fmla="*/ 267 h 294"/>
                  <a:gd name="T26" fmla="*/ 260 w 337"/>
                  <a:gd name="T27" fmla="*/ 267 h 294"/>
                  <a:gd name="T28" fmla="*/ 280 w 337"/>
                  <a:gd name="T29" fmla="*/ 265 h 294"/>
                  <a:gd name="T30" fmla="*/ 297 w 337"/>
                  <a:gd name="T31" fmla="*/ 277 h 294"/>
                  <a:gd name="T32" fmla="*/ 313 w 337"/>
                  <a:gd name="T33" fmla="*/ 293 h 294"/>
                  <a:gd name="T34" fmla="*/ 317 w 337"/>
                  <a:gd name="T35" fmla="*/ 294 h 294"/>
                  <a:gd name="T36" fmla="*/ 318 w 337"/>
                  <a:gd name="T37" fmla="*/ 293 h 294"/>
                  <a:gd name="T38" fmla="*/ 317 w 337"/>
                  <a:gd name="T39" fmla="*/ 272 h 294"/>
                  <a:gd name="T40" fmla="*/ 336 w 337"/>
                  <a:gd name="T41" fmla="*/ 246 h 294"/>
                  <a:gd name="T42" fmla="*/ 333 w 337"/>
                  <a:gd name="T43" fmla="*/ 240 h 294"/>
                  <a:gd name="T44" fmla="*/ 323 w 337"/>
                  <a:gd name="T45" fmla="*/ 227 h 294"/>
                  <a:gd name="T46" fmla="*/ 320 w 337"/>
                  <a:gd name="T47" fmla="*/ 222 h 294"/>
                  <a:gd name="T48" fmla="*/ 312 w 337"/>
                  <a:gd name="T49" fmla="*/ 193 h 294"/>
                  <a:gd name="T50" fmla="*/ 302 w 337"/>
                  <a:gd name="T51" fmla="*/ 182 h 294"/>
                  <a:gd name="T52" fmla="*/ 291 w 337"/>
                  <a:gd name="T53" fmla="*/ 165 h 294"/>
                  <a:gd name="T54" fmla="*/ 278 w 337"/>
                  <a:gd name="T55" fmla="*/ 168 h 294"/>
                  <a:gd name="T56" fmla="*/ 269 w 337"/>
                  <a:gd name="T57" fmla="*/ 166 h 294"/>
                  <a:gd name="T58" fmla="*/ 268 w 337"/>
                  <a:gd name="T59" fmla="*/ 154 h 294"/>
                  <a:gd name="T60" fmla="*/ 275 w 337"/>
                  <a:gd name="T61" fmla="*/ 124 h 294"/>
                  <a:gd name="T62" fmla="*/ 279 w 337"/>
                  <a:gd name="T63" fmla="*/ 120 h 294"/>
                  <a:gd name="T64" fmla="*/ 274 w 337"/>
                  <a:gd name="T65" fmla="*/ 112 h 294"/>
                  <a:gd name="T66" fmla="*/ 265 w 337"/>
                  <a:gd name="T67" fmla="*/ 115 h 294"/>
                  <a:gd name="T68" fmla="*/ 257 w 337"/>
                  <a:gd name="T69" fmla="*/ 115 h 294"/>
                  <a:gd name="T70" fmla="*/ 249 w 337"/>
                  <a:gd name="T71" fmla="*/ 109 h 294"/>
                  <a:gd name="T72" fmla="*/ 247 w 337"/>
                  <a:gd name="T73" fmla="*/ 94 h 294"/>
                  <a:gd name="T74" fmla="*/ 233 w 337"/>
                  <a:gd name="T75" fmla="*/ 78 h 294"/>
                  <a:gd name="T76" fmla="*/ 207 w 337"/>
                  <a:gd name="T77" fmla="*/ 34 h 294"/>
                  <a:gd name="T78" fmla="*/ 207 w 337"/>
                  <a:gd name="T79" fmla="*/ 16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7" h="294">
                    <a:moveTo>
                      <a:pt x="211" y="6"/>
                    </a:moveTo>
                    <a:cubicBezTo>
                      <a:pt x="210" y="6"/>
                      <a:pt x="209" y="5"/>
                      <a:pt x="208" y="5"/>
                    </a:cubicBezTo>
                    <a:cubicBezTo>
                      <a:pt x="206" y="5"/>
                      <a:pt x="205" y="4"/>
                      <a:pt x="203" y="4"/>
                    </a:cubicBezTo>
                    <a:cubicBezTo>
                      <a:pt x="197" y="2"/>
                      <a:pt x="183" y="0"/>
                      <a:pt x="173" y="0"/>
                    </a:cubicBezTo>
                    <a:cubicBezTo>
                      <a:pt x="171" y="0"/>
                      <a:pt x="169" y="0"/>
                      <a:pt x="167" y="0"/>
                    </a:cubicBezTo>
                    <a:cubicBezTo>
                      <a:pt x="158" y="2"/>
                      <a:pt x="29" y="6"/>
                      <a:pt x="0" y="7"/>
                    </a:cubicBezTo>
                    <a:cubicBezTo>
                      <a:pt x="5" y="21"/>
                      <a:pt x="12" y="32"/>
                      <a:pt x="15" y="35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9" y="74"/>
                      <a:pt x="31" y="78"/>
                      <a:pt x="33" y="78"/>
                    </a:cubicBezTo>
                    <a:cubicBezTo>
                      <a:pt x="36" y="79"/>
                      <a:pt x="48" y="83"/>
                      <a:pt x="50" y="92"/>
                    </a:cubicBezTo>
                    <a:cubicBezTo>
                      <a:pt x="51" y="93"/>
                      <a:pt x="54" y="98"/>
                      <a:pt x="57" y="101"/>
                    </a:cubicBezTo>
                    <a:cubicBezTo>
                      <a:pt x="59" y="102"/>
                      <a:pt x="59" y="102"/>
                      <a:pt x="59" y="102"/>
                    </a:cubicBezTo>
                    <a:cubicBezTo>
                      <a:pt x="56" y="227"/>
                      <a:pt x="56" y="227"/>
                      <a:pt x="56" y="227"/>
                    </a:cubicBezTo>
                    <a:cubicBezTo>
                      <a:pt x="51" y="230"/>
                      <a:pt x="51" y="230"/>
                      <a:pt x="51" y="230"/>
                    </a:cubicBezTo>
                    <a:cubicBezTo>
                      <a:pt x="62" y="268"/>
                      <a:pt x="62" y="268"/>
                      <a:pt x="62" y="268"/>
                    </a:cubicBezTo>
                    <a:cubicBezTo>
                      <a:pt x="69" y="267"/>
                      <a:pt x="88" y="262"/>
                      <a:pt x="108" y="257"/>
                    </a:cubicBezTo>
                    <a:cubicBezTo>
                      <a:pt x="117" y="255"/>
                      <a:pt x="122" y="254"/>
                      <a:pt x="125" y="254"/>
                    </a:cubicBezTo>
                    <a:cubicBezTo>
                      <a:pt x="130" y="254"/>
                      <a:pt x="132" y="256"/>
                      <a:pt x="136" y="259"/>
                    </a:cubicBezTo>
                    <a:cubicBezTo>
                      <a:pt x="139" y="262"/>
                      <a:pt x="142" y="265"/>
                      <a:pt x="150" y="270"/>
                    </a:cubicBezTo>
                    <a:cubicBezTo>
                      <a:pt x="154" y="273"/>
                      <a:pt x="162" y="278"/>
                      <a:pt x="163" y="278"/>
                    </a:cubicBezTo>
                    <a:cubicBezTo>
                      <a:pt x="164" y="277"/>
                      <a:pt x="164" y="277"/>
                      <a:pt x="164" y="277"/>
                    </a:cubicBezTo>
                    <a:cubicBezTo>
                      <a:pt x="165" y="276"/>
                      <a:pt x="165" y="276"/>
                      <a:pt x="165" y="276"/>
                    </a:cubicBezTo>
                    <a:cubicBezTo>
                      <a:pt x="167" y="274"/>
                      <a:pt x="170" y="272"/>
                      <a:pt x="177" y="270"/>
                    </a:cubicBezTo>
                    <a:cubicBezTo>
                      <a:pt x="182" y="268"/>
                      <a:pt x="192" y="267"/>
                      <a:pt x="206" y="267"/>
                    </a:cubicBezTo>
                    <a:cubicBezTo>
                      <a:pt x="213" y="267"/>
                      <a:pt x="220" y="267"/>
                      <a:pt x="228" y="267"/>
                    </a:cubicBezTo>
                    <a:cubicBezTo>
                      <a:pt x="235" y="268"/>
                      <a:pt x="241" y="268"/>
                      <a:pt x="247" y="268"/>
                    </a:cubicBezTo>
                    <a:cubicBezTo>
                      <a:pt x="253" y="268"/>
                      <a:pt x="257" y="268"/>
                      <a:pt x="260" y="267"/>
                    </a:cubicBezTo>
                    <a:cubicBezTo>
                      <a:pt x="263" y="267"/>
                      <a:pt x="266" y="266"/>
                      <a:pt x="268" y="266"/>
                    </a:cubicBezTo>
                    <a:cubicBezTo>
                      <a:pt x="274" y="265"/>
                      <a:pt x="277" y="265"/>
                      <a:pt x="280" y="265"/>
                    </a:cubicBezTo>
                    <a:cubicBezTo>
                      <a:pt x="284" y="265"/>
                      <a:pt x="287" y="266"/>
                      <a:pt x="291" y="269"/>
                    </a:cubicBezTo>
                    <a:cubicBezTo>
                      <a:pt x="295" y="272"/>
                      <a:pt x="296" y="274"/>
                      <a:pt x="297" y="277"/>
                    </a:cubicBezTo>
                    <a:cubicBezTo>
                      <a:pt x="298" y="278"/>
                      <a:pt x="299" y="280"/>
                      <a:pt x="302" y="283"/>
                    </a:cubicBezTo>
                    <a:cubicBezTo>
                      <a:pt x="305" y="286"/>
                      <a:pt x="309" y="290"/>
                      <a:pt x="313" y="293"/>
                    </a:cubicBezTo>
                    <a:cubicBezTo>
                      <a:pt x="315" y="294"/>
                      <a:pt x="316" y="294"/>
                      <a:pt x="317" y="294"/>
                    </a:cubicBezTo>
                    <a:cubicBezTo>
                      <a:pt x="317" y="294"/>
                      <a:pt x="317" y="294"/>
                      <a:pt x="317" y="294"/>
                    </a:cubicBezTo>
                    <a:cubicBezTo>
                      <a:pt x="317" y="294"/>
                      <a:pt x="318" y="294"/>
                      <a:pt x="318" y="293"/>
                    </a:cubicBezTo>
                    <a:cubicBezTo>
                      <a:pt x="318" y="293"/>
                      <a:pt x="318" y="293"/>
                      <a:pt x="318" y="293"/>
                    </a:cubicBezTo>
                    <a:cubicBezTo>
                      <a:pt x="319" y="288"/>
                      <a:pt x="319" y="284"/>
                      <a:pt x="318" y="280"/>
                    </a:cubicBezTo>
                    <a:cubicBezTo>
                      <a:pt x="317" y="278"/>
                      <a:pt x="317" y="275"/>
                      <a:pt x="317" y="272"/>
                    </a:cubicBezTo>
                    <a:cubicBezTo>
                      <a:pt x="318" y="265"/>
                      <a:pt x="325" y="255"/>
                      <a:pt x="334" y="248"/>
                    </a:cubicBezTo>
                    <a:cubicBezTo>
                      <a:pt x="335" y="247"/>
                      <a:pt x="336" y="247"/>
                      <a:pt x="336" y="246"/>
                    </a:cubicBezTo>
                    <a:cubicBezTo>
                      <a:pt x="337" y="246"/>
                      <a:pt x="337" y="246"/>
                      <a:pt x="337" y="246"/>
                    </a:cubicBezTo>
                    <a:cubicBezTo>
                      <a:pt x="336" y="244"/>
                      <a:pt x="334" y="243"/>
                      <a:pt x="333" y="240"/>
                    </a:cubicBezTo>
                    <a:cubicBezTo>
                      <a:pt x="332" y="238"/>
                      <a:pt x="330" y="235"/>
                      <a:pt x="328" y="233"/>
                    </a:cubicBezTo>
                    <a:cubicBezTo>
                      <a:pt x="326" y="231"/>
                      <a:pt x="324" y="229"/>
                      <a:pt x="323" y="227"/>
                    </a:cubicBezTo>
                    <a:cubicBezTo>
                      <a:pt x="320" y="222"/>
                      <a:pt x="320" y="222"/>
                      <a:pt x="320" y="222"/>
                    </a:cubicBezTo>
                    <a:cubicBezTo>
                      <a:pt x="320" y="222"/>
                      <a:pt x="320" y="222"/>
                      <a:pt x="320" y="222"/>
                    </a:cubicBezTo>
                    <a:cubicBezTo>
                      <a:pt x="319" y="220"/>
                      <a:pt x="318" y="217"/>
                      <a:pt x="318" y="214"/>
                    </a:cubicBezTo>
                    <a:cubicBezTo>
                      <a:pt x="317" y="206"/>
                      <a:pt x="316" y="199"/>
                      <a:pt x="312" y="193"/>
                    </a:cubicBezTo>
                    <a:cubicBezTo>
                      <a:pt x="311" y="191"/>
                      <a:pt x="310" y="191"/>
                      <a:pt x="309" y="190"/>
                    </a:cubicBezTo>
                    <a:cubicBezTo>
                      <a:pt x="307" y="189"/>
                      <a:pt x="304" y="188"/>
                      <a:pt x="302" y="182"/>
                    </a:cubicBezTo>
                    <a:cubicBezTo>
                      <a:pt x="300" y="176"/>
                      <a:pt x="298" y="172"/>
                      <a:pt x="294" y="167"/>
                    </a:cubicBezTo>
                    <a:cubicBezTo>
                      <a:pt x="293" y="166"/>
                      <a:pt x="292" y="165"/>
                      <a:pt x="291" y="165"/>
                    </a:cubicBezTo>
                    <a:cubicBezTo>
                      <a:pt x="289" y="165"/>
                      <a:pt x="287" y="166"/>
                      <a:pt x="285" y="167"/>
                    </a:cubicBezTo>
                    <a:cubicBezTo>
                      <a:pt x="283" y="167"/>
                      <a:pt x="281" y="168"/>
                      <a:pt x="278" y="168"/>
                    </a:cubicBezTo>
                    <a:cubicBezTo>
                      <a:pt x="277" y="168"/>
                      <a:pt x="276" y="168"/>
                      <a:pt x="275" y="168"/>
                    </a:cubicBezTo>
                    <a:cubicBezTo>
                      <a:pt x="273" y="168"/>
                      <a:pt x="271" y="167"/>
                      <a:pt x="269" y="166"/>
                    </a:cubicBezTo>
                    <a:cubicBezTo>
                      <a:pt x="267" y="163"/>
                      <a:pt x="267" y="159"/>
                      <a:pt x="268" y="155"/>
                    </a:cubicBezTo>
                    <a:cubicBezTo>
                      <a:pt x="268" y="155"/>
                      <a:pt x="268" y="154"/>
                      <a:pt x="268" y="154"/>
                    </a:cubicBezTo>
                    <a:cubicBezTo>
                      <a:pt x="268" y="151"/>
                      <a:pt x="269" y="147"/>
                      <a:pt x="268" y="143"/>
                    </a:cubicBezTo>
                    <a:cubicBezTo>
                      <a:pt x="268" y="131"/>
                      <a:pt x="271" y="127"/>
                      <a:pt x="275" y="124"/>
                    </a:cubicBezTo>
                    <a:cubicBezTo>
                      <a:pt x="277" y="123"/>
                      <a:pt x="278" y="122"/>
                      <a:pt x="279" y="121"/>
                    </a:cubicBezTo>
                    <a:cubicBezTo>
                      <a:pt x="279" y="120"/>
                      <a:pt x="279" y="120"/>
                      <a:pt x="279" y="120"/>
                    </a:cubicBezTo>
                    <a:cubicBezTo>
                      <a:pt x="279" y="120"/>
                      <a:pt x="279" y="120"/>
                      <a:pt x="279" y="120"/>
                    </a:cubicBezTo>
                    <a:cubicBezTo>
                      <a:pt x="278" y="118"/>
                      <a:pt x="276" y="116"/>
                      <a:pt x="274" y="112"/>
                    </a:cubicBezTo>
                    <a:cubicBezTo>
                      <a:pt x="274" y="112"/>
                      <a:pt x="274" y="112"/>
                      <a:pt x="274" y="112"/>
                    </a:cubicBezTo>
                    <a:cubicBezTo>
                      <a:pt x="272" y="113"/>
                      <a:pt x="269" y="114"/>
                      <a:pt x="265" y="115"/>
                    </a:cubicBezTo>
                    <a:cubicBezTo>
                      <a:pt x="262" y="115"/>
                      <a:pt x="260" y="115"/>
                      <a:pt x="258" y="115"/>
                    </a:cubicBezTo>
                    <a:cubicBezTo>
                      <a:pt x="258" y="115"/>
                      <a:pt x="257" y="115"/>
                      <a:pt x="257" y="115"/>
                    </a:cubicBezTo>
                    <a:cubicBezTo>
                      <a:pt x="253" y="115"/>
                      <a:pt x="251" y="113"/>
                      <a:pt x="249" y="110"/>
                    </a:cubicBezTo>
                    <a:cubicBezTo>
                      <a:pt x="249" y="109"/>
                      <a:pt x="249" y="109"/>
                      <a:pt x="249" y="109"/>
                    </a:cubicBezTo>
                    <a:cubicBezTo>
                      <a:pt x="244" y="104"/>
                      <a:pt x="246" y="99"/>
                      <a:pt x="247" y="96"/>
                    </a:cubicBezTo>
                    <a:cubicBezTo>
                      <a:pt x="247" y="95"/>
                      <a:pt x="247" y="94"/>
                      <a:pt x="247" y="94"/>
                    </a:cubicBezTo>
                    <a:cubicBezTo>
                      <a:pt x="247" y="91"/>
                      <a:pt x="243" y="87"/>
                      <a:pt x="239" y="81"/>
                    </a:cubicBezTo>
                    <a:cubicBezTo>
                      <a:pt x="237" y="79"/>
                      <a:pt x="236" y="79"/>
                      <a:pt x="233" y="78"/>
                    </a:cubicBezTo>
                    <a:cubicBezTo>
                      <a:pt x="231" y="78"/>
                      <a:pt x="228" y="77"/>
                      <a:pt x="224" y="76"/>
                    </a:cubicBezTo>
                    <a:cubicBezTo>
                      <a:pt x="212" y="71"/>
                      <a:pt x="207" y="42"/>
                      <a:pt x="207" y="34"/>
                    </a:cubicBezTo>
                    <a:cubicBezTo>
                      <a:pt x="208" y="30"/>
                      <a:pt x="208" y="26"/>
                      <a:pt x="207" y="22"/>
                    </a:cubicBezTo>
                    <a:cubicBezTo>
                      <a:pt x="207" y="20"/>
                      <a:pt x="207" y="18"/>
                      <a:pt x="207" y="16"/>
                    </a:cubicBezTo>
                    <a:cubicBezTo>
                      <a:pt x="207" y="12"/>
                      <a:pt x="209" y="9"/>
                      <a:pt x="211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58">
                <a:extLst>
                  <a:ext uri="{FF2B5EF4-FFF2-40B4-BE49-F238E27FC236}">
                    <a16:creationId xmlns:a16="http://schemas.microsoft.com/office/drawing/2014/main" id="{4DA19C82-3ADE-4FD2-BBB1-666036DA8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7538" y="2098675"/>
                <a:ext cx="33338" cy="14288"/>
              </a:xfrm>
              <a:custGeom>
                <a:avLst/>
                <a:gdLst>
                  <a:gd name="T0" fmla="*/ 2 w 18"/>
                  <a:gd name="T1" fmla="*/ 0 h 8"/>
                  <a:gd name="T2" fmla="*/ 0 w 18"/>
                  <a:gd name="T3" fmla="*/ 0 h 8"/>
                  <a:gd name="T4" fmla="*/ 2 w 18"/>
                  <a:gd name="T5" fmla="*/ 1 h 8"/>
                  <a:gd name="T6" fmla="*/ 11 w 18"/>
                  <a:gd name="T7" fmla="*/ 6 h 8"/>
                  <a:gd name="T8" fmla="*/ 18 w 18"/>
                  <a:gd name="T9" fmla="*/ 8 h 8"/>
                  <a:gd name="T10" fmla="*/ 17 w 18"/>
                  <a:gd name="T11" fmla="*/ 7 h 8"/>
                  <a:gd name="T12" fmla="*/ 7 w 18"/>
                  <a:gd name="T13" fmla="*/ 0 h 8"/>
                  <a:gd name="T14" fmla="*/ 2 w 18"/>
                  <a:gd name="T1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8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1" y="0"/>
                      <a:pt x="1" y="1"/>
                      <a:pt x="2" y="1"/>
                    </a:cubicBezTo>
                    <a:cubicBezTo>
                      <a:pt x="3" y="3"/>
                      <a:pt x="5" y="5"/>
                      <a:pt x="11" y="6"/>
                    </a:cubicBezTo>
                    <a:cubicBezTo>
                      <a:pt x="14" y="7"/>
                      <a:pt x="16" y="8"/>
                      <a:pt x="18" y="8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5" y="4"/>
                      <a:pt x="13" y="1"/>
                      <a:pt x="7" y="0"/>
                    </a:cubicBezTo>
                    <a:cubicBezTo>
                      <a:pt x="5" y="0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59">
                <a:extLst>
                  <a:ext uri="{FF2B5EF4-FFF2-40B4-BE49-F238E27FC236}">
                    <a16:creationId xmlns:a16="http://schemas.microsoft.com/office/drawing/2014/main" id="{51F849EB-9DE4-4F0F-B73A-2C0E1E7E4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5100" y="1998663"/>
                <a:ext cx="441325" cy="273050"/>
              </a:xfrm>
              <a:custGeom>
                <a:avLst/>
                <a:gdLst>
                  <a:gd name="T0" fmla="*/ 0 w 245"/>
                  <a:gd name="T1" fmla="*/ 64 h 151"/>
                  <a:gd name="T2" fmla="*/ 11 w 245"/>
                  <a:gd name="T3" fmla="*/ 68 h 151"/>
                  <a:gd name="T4" fmla="*/ 25 w 245"/>
                  <a:gd name="T5" fmla="*/ 75 h 151"/>
                  <a:gd name="T6" fmla="*/ 36 w 245"/>
                  <a:gd name="T7" fmla="*/ 74 h 151"/>
                  <a:gd name="T8" fmla="*/ 50 w 245"/>
                  <a:gd name="T9" fmla="*/ 72 h 151"/>
                  <a:gd name="T10" fmla="*/ 73 w 245"/>
                  <a:gd name="T11" fmla="*/ 75 h 151"/>
                  <a:gd name="T12" fmla="*/ 95 w 245"/>
                  <a:gd name="T13" fmla="*/ 77 h 151"/>
                  <a:gd name="T14" fmla="*/ 109 w 245"/>
                  <a:gd name="T15" fmla="*/ 88 h 151"/>
                  <a:gd name="T16" fmla="*/ 113 w 245"/>
                  <a:gd name="T17" fmla="*/ 111 h 151"/>
                  <a:gd name="T18" fmla="*/ 113 w 245"/>
                  <a:gd name="T19" fmla="*/ 132 h 151"/>
                  <a:gd name="T20" fmla="*/ 124 w 245"/>
                  <a:gd name="T21" fmla="*/ 149 h 151"/>
                  <a:gd name="T22" fmla="*/ 127 w 245"/>
                  <a:gd name="T23" fmla="*/ 148 h 151"/>
                  <a:gd name="T24" fmla="*/ 130 w 245"/>
                  <a:gd name="T25" fmla="*/ 125 h 151"/>
                  <a:gd name="T26" fmla="*/ 141 w 245"/>
                  <a:gd name="T27" fmla="*/ 112 h 151"/>
                  <a:gd name="T28" fmla="*/ 147 w 245"/>
                  <a:gd name="T29" fmla="*/ 100 h 151"/>
                  <a:gd name="T30" fmla="*/ 155 w 245"/>
                  <a:gd name="T31" fmla="*/ 91 h 151"/>
                  <a:gd name="T32" fmla="*/ 163 w 245"/>
                  <a:gd name="T33" fmla="*/ 87 h 151"/>
                  <a:gd name="T34" fmla="*/ 164 w 245"/>
                  <a:gd name="T35" fmla="*/ 94 h 151"/>
                  <a:gd name="T36" fmla="*/ 171 w 245"/>
                  <a:gd name="T37" fmla="*/ 97 h 151"/>
                  <a:gd name="T38" fmla="*/ 169 w 245"/>
                  <a:gd name="T39" fmla="*/ 85 h 151"/>
                  <a:gd name="T40" fmla="*/ 204 w 245"/>
                  <a:gd name="T41" fmla="*/ 69 h 151"/>
                  <a:gd name="T42" fmla="*/ 218 w 245"/>
                  <a:gd name="T43" fmla="*/ 68 h 151"/>
                  <a:gd name="T44" fmla="*/ 245 w 245"/>
                  <a:gd name="T45" fmla="*/ 54 h 151"/>
                  <a:gd name="T46" fmla="*/ 216 w 245"/>
                  <a:gd name="T47" fmla="*/ 40 h 151"/>
                  <a:gd name="T48" fmla="*/ 198 w 245"/>
                  <a:gd name="T49" fmla="*/ 29 h 151"/>
                  <a:gd name="T50" fmla="*/ 179 w 245"/>
                  <a:gd name="T51" fmla="*/ 45 h 151"/>
                  <a:gd name="T52" fmla="*/ 156 w 245"/>
                  <a:gd name="T53" fmla="*/ 58 h 151"/>
                  <a:gd name="T54" fmla="*/ 139 w 245"/>
                  <a:gd name="T55" fmla="*/ 59 h 151"/>
                  <a:gd name="T56" fmla="*/ 125 w 245"/>
                  <a:gd name="T57" fmla="*/ 54 h 151"/>
                  <a:gd name="T58" fmla="*/ 117 w 245"/>
                  <a:gd name="T59" fmla="*/ 51 h 151"/>
                  <a:gd name="T60" fmla="*/ 102 w 245"/>
                  <a:gd name="T61" fmla="*/ 32 h 151"/>
                  <a:gd name="T62" fmla="*/ 94 w 245"/>
                  <a:gd name="T63" fmla="*/ 34 h 151"/>
                  <a:gd name="T64" fmla="*/ 66 w 245"/>
                  <a:gd name="T65" fmla="*/ 31 h 151"/>
                  <a:gd name="T66" fmla="*/ 67 w 245"/>
                  <a:gd name="T67" fmla="*/ 18 h 151"/>
                  <a:gd name="T68" fmla="*/ 90 w 245"/>
                  <a:gd name="T69" fmla="*/ 2 h 151"/>
                  <a:gd name="T70" fmla="*/ 74 w 245"/>
                  <a:gd name="T71" fmla="*/ 6 h 151"/>
                  <a:gd name="T72" fmla="*/ 63 w 245"/>
                  <a:gd name="T73" fmla="*/ 15 h 151"/>
                  <a:gd name="T74" fmla="*/ 45 w 245"/>
                  <a:gd name="T75" fmla="*/ 37 h 151"/>
                  <a:gd name="T76" fmla="*/ 22 w 245"/>
                  <a:gd name="T77" fmla="*/ 51 h 151"/>
                  <a:gd name="T78" fmla="*/ 7 w 245"/>
                  <a:gd name="T79" fmla="*/ 59 h 151"/>
                  <a:gd name="T80" fmla="*/ 0 w 245"/>
                  <a:gd name="T81" fmla="*/ 6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5" h="151">
                    <a:moveTo>
                      <a:pt x="0" y="64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2" y="65"/>
                      <a:pt x="4" y="66"/>
                      <a:pt x="7" y="67"/>
                    </a:cubicBezTo>
                    <a:cubicBezTo>
                      <a:pt x="8" y="67"/>
                      <a:pt x="10" y="68"/>
                      <a:pt x="11" y="68"/>
                    </a:cubicBezTo>
                    <a:cubicBezTo>
                      <a:pt x="18" y="71"/>
                      <a:pt x="21" y="73"/>
                      <a:pt x="22" y="74"/>
                    </a:cubicBezTo>
                    <a:cubicBezTo>
                      <a:pt x="23" y="74"/>
                      <a:pt x="23" y="75"/>
                      <a:pt x="25" y="75"/>
                    </a:cubicBezTo>
                    <a:cubicBezTo>
                      <a:pt x="25" y="75"/>
                      <a:pt x="25" y="75"/>
                      <a:pt x="26" y="75"/>
                    </a:cubicBezTo>
                    <a:cubicBezTo>
                      <a:pt x="28" y="75"/>
                      <a:pt x="31" y="74"/>
                      <a:pt x="36" y="74"/>
                    </a:cubicBezTo>
                    <a:cubicBezTo>
                      <a:pt x="38" y="74"/>
                      <a:pt x="38" y="74"/>
                      <a:pt x="39" y="74"/>
                    </a:cubicBezTo>
                    <a:cubicBezTo>
                      <a:pt x="46" y="73"/>
                      <a:pt x="48" y="72"/>
                      <a:pt x="50" y="72"/>
                    </a:cubicBezTo>
                    <a:cubicBezTo>
                      <a:pt x="52" y="71"/>
                      <a:pt x="53" y="71"/>
                      <a:pt x="55" y="71"/>
                    </a:cubicBezTo>
                    <a:cubicBezTo>
                      <a:pt x="58" y="71"/>
                      <a:pt x="62" y="72"/>
                      <a:pt x="73" y="75"/>
                    </a:cubicBezTo>
                    <a:cubicBezTo>
                      <a:pt x="79" y="76"/>
                      <a:pt x="84" y="77"/>
                      <a:pt x="89" y="77"/>
                    </a:cubicBezTo>
                    <a:cubicBezTo>
                      <a:pt x="91" y="77"/>
                      <a:pt x="93" y="77"/>
                      <a:pt x="95" y="77"/>
                    </a:cubicBezTo>
                    <a:cubicBezTo>
                      <a:pt x="96" y="76"/>
                      <a:pt x="98" y="76"/>
                      <a:pt x="99" y="76"/>
                    </a:cubicBezTo>
                    <a:cubicBezTo>
                      <a:pt x="105" y="76"/>
                      <a:pt x="107" y="81"/>
                      <a:pt x="109" y="88"/>
                    </a:cubicBezTo>
                    <a:cubicBezTo>
                      <a:pt x="111" y="93"/>
                      <a:pt x="112" y="94"/>
                      <a:pt x="113" y="95"/>
                    </a:cubicBezTo>
                    <a:cubicBezTo>
                      <a:pt x="116" y="99"/>
                      <a:pt x="115" y="103"/>
                      <a:pt x="113" y="111"/>
                    </a:cubicBezTo>
                    <a:cubicBezTo>
                      <a:pt x="113" y="113"/>
                      <a:pt x="112" y="115"/>
                      <a:pt x="112" y="117"/>
                    </a:cubicBezTo>
                    <a:cubicBezTo>
                      <a:pt x="109" y="127"/>
                      <a:pt x="109" y="128"/>
                      <a:pt x="113" y="132"/>
                    </a:cubicBezTo>
                    <a:cubicBezTo>
                      <a:pt x="116" y="134"/>
                      <a:pt x="118" y="135"/>
                      <a:pt x="119" y="136"/>
                    </a:cubicBezTo>
                    <a:cubicBezTo>
                      <a:pt x="125" y="139"/>
                      <a:pt x="125" y="143"/>
                      <a:pt x="124" y="149"/>
                    </a:cubicBezTo>
                    <a:cubicBezTo>
                      <a:pt x="123" y="150"/>
                      <a:pt x="123" y="150"/>
                      <a:pt x="123" y="151"/>
                    </a:cubicBezTo>
                    <a:cubicBezTo>
                      <a:pt x="125" y="150"/>
                      <a:pt x="127" y="149"/>
                      <a:pt x="127" y="148"/>
                    </a:cubicBezTo>
                    <a:cubicBezTo>
                      <a:pt x="126" y="146"/>
                      <a:pt x="125" y="143"/>
                      <a:pt x="124" y="138"/>
                    </a:cubicBezTo>
                    <a:cubicBezTo>
                      <a:pt x="124" y="131"/>
                      <a:pt x="126" y="129"/>
                      <a:pt x="130" y="125"/>
                    </a:cubicBezTo>
                    <a:cubicBezTo>
                      <a:pt x="132" y="124"/>
                      <a:pt x="134" y="122"/>
                      <a:pt x="137" y="118"/>
                    </a:cubicBezTo>
                    <a:cubicBezTo>
                      <a:pt x="141" y="114"/>
                      <a:pt x="141" y="112"/>
                      <a:pt x="141" y="112"/>
                    </a:cubicBezTo>
                    <a:cubicBezTo>
                      <a:pt x="142" y="109"/>
                      <a:pt x="142" y="107"/>
                      <a:pt x="145" y="103"/>
                    </a:cubicBezTo>
                    <a:cubicBezTo>
                      <a:pt x="146" y="102"/>
                      <a:pt x="146" y="101"/>
                      <a:pt x="147" y="100"/>
                    </a:cubicBezTo>
                    <a:cubicBezTo>
                      <a:pt x="149" y="96"/>
                      <a:pt x="149" y="96"/>
                      <a:pt x="152" y="93"/>
                    </a:cubicBezTo>
                    <a:cubicBezTo>
                      <a:pt x="153" y="93"/>
                      <a:pt x="154" y="92"/>
                      <a:pt x="155" y="91"/>
                    </a:cubicBezTo>
                    <a:cubicBezTo>
                      <a:pt x="159" y="87"/>
                      <a:pt x="159" y="87"/>
                      <a:pt x="160" y="87"/>
                    </a:cubicBezTo>
                    <a:cubicBezTo>
                      <a:pt x="163" y="87"/>
                      <a:pt x="163" y="87"/>
                      <a:pt x="163" y="87"/>
                    </a:cubicBezTo>
                    <a:cubicBezTo>
                      <a:pt x="164" y="90"/>
                      <a:pt x="164" y="90"/>
                      <a:pt x="164" y="90"/>
                    </a:cubicBezTo>
                    <a:cubicBezTo>
                      <a:pt x="165" y="91"/>
                      <a:pt x="165" y="93"/>
                      <a:pt x="164" y="94"/>
                    </a:cubicBezTo>
                    <a:cubicBezTo>
                      <a:pt x="165" y="96"/>
                      <a:pt x="167" y="98"/>
                      <a:pt x="170" y="101"/>
                    </a:cubicBezTo>
                    <a:cubicBezTo>
                      <a:pt x="170" y="99"/>
                      <a:pt x="170" y="98"/>
                      <a:pt x="171" y="97"/>
                    </a:cubicBezTo>
                    <a:cubicBezTo>
                      <a:pt x="172" y="94"/>
                      <a:pt x="172" y="94"/>
                      <a:pt x="171" y="92"/>
                    </a:cubicBezTo>
                    <a:cubicBezTo>
                      <a:pt x="170" y="90"/>
                      <a:pt x="169" y="88"/>
                      <a:pt x="169" y="85"/>
                    </a:cubicBezTo>
                    <a:cubicBezTo>
                      <a:pt x="169" y="76"/>
                      <a:pt x="175" y="74"/>
                      <a:pt x="188" y="70"/>
                    </a:cubicBezTo>
                    <a:cubicBezTo>
                      <a:pt x="197" y="67"/>
                      <a:pt x="201" y="68"/>
                      <a:pt x="204" y="69"/>
                    </a:cubicBezTo>
                    <a:cubicBezTo>
                      <a:pt x="205" y="70"/>
                      <a:pt x="207" y="70"/>
                      <a:pt x="211" y="70"/>
                    </a:cubicBezTo>
                    <a:cubicBezTo>
                      <a:pt x="216" y="70"/>
                      <a:pt x="216" y="69"/>
                      <a:pt x="218" y="68"/>
                    </a:cubicBezTo>
                    <a:cubicBezTo>
                      <a:pt x="220" y="65"/>
                      <a:pt x="224" y="62"/>
                      <a:pt x="234" y="58"/>
                    </a:cubicBezTo>
                    <a:cubicBezTo>
                      <a:pt x="240" y="55"/>
                      <a:pt x="243" y="54"/>
                      <a:pt x="245" y="54"/>
                    </a:cubicBezTo>
                    <a:cubicBezTo>
                      <a:pt x="242" y="53"/>
                      <a:pt x="237" y="51"/>
                      <a:pt x="229" y="47"/>
                    </a:cubicBezTo>
                    <a:cubicBezTo>
                      <a:pt x="219" y="43"/>
                      <a:pt x="218" y="42"/>
                      <a:pt x="216" y="40"/>
                    </a:cubicBezTo>
                    <a:cubicBezTo>
                      <a:pt x="216" y="39"/>
                      <a:pt x="214" y="38"/>
                      <a:pt x="206" y="33"/>
                    </a:cubicBezTo>
                    <a:cubicBezTo>
                      <a:pt x="201" y="30"/>
                      <a:pt x="199" y="29"/>
                      <a:pt x="198" y="29"/>
                    </a:cubicBezTo>
                    <a:cubicBezTo>
                      <a:pt x="198" y="30"/>
                      <a:pt x="198" y="30"/>
                      <a:pt x="198" y="30"/>
                    </a:cubicBezTo>
                    <a:cubicBezTo>
                      <a:pt x="195" y="35"/>
                      <a:pt x="191" y="41"/>
                      <a:pt x="179" y="45"/>
                    </a:cubicBezTo>
                    <a:cubicBezTo>
                      <a:pt x="175" y="47"/>
                      <a:pt x="168" y="49"/>
                      <a:pt x="166" y="50"/>
                    </a:cubicBezTo>
                    <a:cubicBezTo>
                      <a:pt x="165" y="52"/>
                      <a:pt x="163" y="54"/>
                      <a:pt x="156" y="58"/>
                    </a:cubicBezTo>
                    <a:cubicBezTo>
                      <a:pt x="150" y="61"/>
                      <a:pt x="147" y="63"/>
                      <a:pt x="145" y="63"/>
                    </a:cubicBezTo>
                    <a:cubicBezTo>
                      <a:pt x="141" y="63"/>
                      <a:pt x="140" y="60"/>
                      <a:pt x="139" y="59"/>
                    </a:cubicBezTo>
                    <a:cubicBezTo>
                      <a:pt x="138" y="57"/>
                      <a:pt x="137" y="56"/>
                      <a:pt x="134" y="56"/>
                    </a:cubicBezTo>
                    <a:cubicBezTo>
                      <a:pt x="126" y="55"/>
                      <a:pt x="126" y="55"/>
                      <a:pt x="125" y="54"/>
                    </a:cubicBezTo>
                    <a:cubicBezTo>
                      <a:pt x="125" y="54"/>
                      <a:pt x="124" y="53"/>
                      <a:pt x="118" y="51"/>
                    </a:cubicBezTo>
                    <a:cubicBezTo>
                      <a:pt x="117" y="51"/>
                      <a:pt x="117" y="51"/>
                      <a:pt x="117" y="51"/>
                    </a:cubicBezTo>
                    <a:cubicBezTo>
                      <a:pt x="109" y="49"/>
                      <a:pt x="106" y="48"/>
                      <a:pt x="106" y="42"/>
                    </a:cubicBezTo>
                    <a:cubicBezTo>
                      <a:pt x="106" y="40"/>
                      <a:pt x="105" y="38"/>
                      <a:pt x="102" y="32"/>
                    </a:cubicBezTo>
                    <a:cubicBezTo>
                      <a:pt x="101" y="33"/>
                      <a:pt x="100" y="33"/>
                      <a:pt x="100" y="33"/>
                    </a:cubicBezTo>
                    <a:cubicBezTo>
                      <a:pt x="97" y="34"/>
                      <a:pt x="97" y="34"/>
                      <a:pt x="94" y="34"/>
                    </a:cubicBezTo>
                    <a:cubicBezTo>
                      <a:pt x="91" y="35"/>
                      <a:pt x="88" y="35"/>
                      <a:pt x="81" y="36"/>
                    </a:cubicBezTo>
                    <a:cubicBezTo>
                      <a:pt x="73" y="38"/>
                      <a:pt x="68" y="36"/>
                      <a:pt x="66" y="31"/>
                    </a:cubicBezTo>
                    <a:cubicBezTo>
                      <a:pt x="64" y="26"/>
                      <a:pt x="66" y="20"/>
                      <a:pt x="66" y="20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73" y="14"/>
                      <a:pt x="86" y="6"/>
                      <a:pt x="90" y="2"/>
                    </a:cubicBezTo>
                    <a:cubicBezTo>
                      <a:pt x="90" y="1"/>
                      <a:pt x="90" y="0"/>
                      <a:pt x="91" y="0"/>
                    </a:cubicBezTo>
                    <a:cubicBezTo>
                      <a:pt x="88" y="0"/>
                      <a:pt x="82" y="2"/>
                      <a:pt x="74" y="6"/>
                    </a:cubicBezTo>
                    <a:cubicBezTo>
                      <a:pt x="70" y="8"/>
                      <a:pt x="69" y="8"/>
                      <a:pt x="69" y="9"/>
                    </a:cubicBezTo>
                    <a:cubicBezTo>
                      <a:pt x="68" y="10"/>
                      <a:pt x="67" y="12"/>
                      <a:pt x="63" y="15"/>
                    </a:cubicBezTo>
                    <a:cubicBezTo>
                      <a:pt x="59" y="18"/>
                      <a:pt x="57" y="22"/>
                      <a:pt x="54" y="26"/>
                    </a:cubicBezTo>
                    <a:cubicBezTo>
                      <a:pt x="52" y="29"/>
                      <a:pt x="49" y="33"/>
                      <a:pt x="45" y="37"/>
                    </a:cubicBezTo>
                    <a:cubicBezTo>
                      <a:pt x="40" y="43"/>
                      <a:pt x="37" y="44"/>
                      <a:pt x="32" y="45"/>
                    </a:cubicBezTo>
                    <a:cubicBezTo>
                      <a:pt x="29" y="46"/>
                      <a:pt x="26" y="48"/>
                      <a:pt x="22" y="51"/>
                    </a:cubicBezTo>
                    <a:cubicBezTo>
                      <a:pt x="15" y="56"/>
                      <a:pt x="14" y="56"/>
                      <a:pt x="13" y="56"/>
                    </a:cubicBezTo>
                    <a:cubicBezTo>
                      <a:pt x="12" y="57"/>
                      <a:pt x="11" y="57"/>
                      <a:pt x="7" y="59"/>
                    </a:cubicBezTo>
                    <a:cubicBezTo>
                      <a:pt x="4" y="61"/>
                      <a:pt x="2" y="62"/>
                      <a:pt x="0" y="63"/>
                    </a:cubicBezTo>
                    <a:lnTo>
                      <a:pt x="0" y="6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60">
                <a:extLst>
                  <a:ext uri="{FF2B5EF4-FFF2-40B4-BE49-F238E27FC236}">
                    <a16:creationId xmlns:a16="http://schemas.microsoft.com/office/drawing/2014/main" id="{306728D9-A7D3-4810-8E9D-503E521660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75800" y="2565400"/>
                <a:ext cx="360363" cy="425450"/>
              </a:xfrm>
              <a:custGeom>
                <a:avLst/>
                <a:gdLst>
                  <a:gd name="T0" fmla="*/ 51 w 200"/>
                  <a:gd name="T1" fmla="*/ 31 h 236"/>
                  <a:gd name="T2" fmla="*/ 21 w 200"/>
                  <a:gd name="T3" fmla="*/ 29 h 236"/>
                  <a:gd name="T4" fmla="*/ 0 w 200"/>
                  <a:gd name="T5" fmla="*/ 30 h 236"/>
                  <a:gd name="T6" fmla="*/ 0 w 200"/>
                  <a:gd name="T7" fmla="*/ 37 h 236"/>
                  <a:gd name="T8" fmla="*/ 0 w 200"/>
                  <a:gd name="T9" fmla="*/ 44 h 236"/>
                  <a:gd name="T10" fmla="*/ 1 w 200"/>
                  <a:gd name="T11" fmla="*/ 53 h 236"/>
                  <a:gd name="T12" fmla="*/ 2 w 200"/>
                  <a:gd name="T13" fmla="*/ 66 h 236"/>
                  <a:gd name="T14" fmla="*/ 3 w 200"/>
                  <a:gd name="T15" fmla="*/ 80 h 236"/>
                  <a:gd name="T16" fmla="*/ 7 w 200"/>
                  <a:gd name="T17" fmla="*/ 121 h 236"/>
                  <a:gd name="T18" fmla="*/ 9 w 200"/>
                  <a:gd name="T19" fmla="*/ 168 h 236"/>
                  <a:gd name="T20" fmla="*/ 25 w 200"/>
                  <a:gd name="T21" fmla="*/ 194 h 236"/>
                  <a:gd name="T22" fmla="*/ 26 w 200"/>
                  <a:gd name="T23" fmla="*/ 199 h 236"/>
                  <a:gd name="T24" fmla="*/ 27 w 200"/>
                  <a:gd name="T25" fmla="*/ 203 h 236"/>
                  <a:gd name="T26" fmla="*/ 28 w 200"/>
                  <a:gd name="T27" fmla="*/ 206 h 236"/>
                  <a:gd name="T28" fmla="*/ 29 w 200"/>
                  <a:gd name="T29" fmla="*/ 208 h 236"/>
                  <a:gd name="T30" fmla="*/ 29 w 200"/>
                  <a:gd name="T31" fmla="*/ 208 h 236"/>
                  <a:gd name="T32" fmla="*/ 31 w 200"/>
                  <a:gd name="T33" fmla="*/ 209 h 236"/>
                  <a:gd name="T34" fmla="*/ 34 w 200"/>
                  <a:gd name="T35" fmla="*/ 210 h 236"/>
                  <a:gd name="T36" fmla="*/ 55 w 200"/>
                  <a:gd name="T37" fmla="*/ 216 h 236"/>
                  <a:gd name="T38" fmla="*/ 73 w 200"/>
                  <a:gd name="T39" fmla="*/ 219 h 236"/>
                  <a:gd name="T40" fmla="*/ 88 w 200"/>
                  <a:gd name="T41" fmla="*/ 225 h 236"/>
                  <a:gd name="T42" fmla="*/ 96 w 200"/>
                  <a:gd name="T43" fmla="*/ 221 h 236"/>
                  <a:gd name="T44" fmla="*/ 124 w 200"/>
                  <a:gd name="T45" fmla="*/ 210 h 236"/>
                  <a:gd name="T46" fmla="*/ 134 w 200"/>
                  <a:gd name="T47" fmla="*/ 226 h 236"/>
                  <a:gd name="T48" fmla="*/ 132 w 200"/>
                  <a:gd name="T49" fmla="*/ 233 h 236"/>
                  <a:gd name="T50" fmla="*/ 131 w 200"/>
                  <a:gd name="T51" fmla="*/ 236 h 236"/>
                  <a:gd name="T52" fmla="*/ 133 w 200"/>
                  <a:gd name="T53" fmla="*/ 235 h 236"/>
                  <a:gd name="T54" fmla="*/ 139 w 200"/>
                  <a:gd name="T55" fmla="*/ 231 h 236"/>
                  <a:gd name="T56" fmla="*/ 141 w 200"/>
                  <a:gd name="T57" fmla="*/ 229 h 236"/>
                  <a:gd name="T58" fmla="*/ 143 w 200"/>
                  <a:gd name="T59" fmla="*/ 227 h 236"/>
                  <a:gd name="T60" fmla="*/ 143 w 200"/>
                  <a:gd name="T61" fmla="*/ 223 h 236"/>
                  <a:gd name="T62" fmla="*/ 192 w 200"/>
                  <a:gd name="T63" fmla="*/ 139 h 236"/>
                  <a:gd name="T64" fmla="*/ 194 w 200"/>
                  <a:gd name="T65" fmla="*/ 133 h 236"/>
                  <a:gd name="T66" fmla="*/ 191 w 200"/>
                  <a:gd name="T67" fmla="*/ 122 h 236"/>
                  <a:gd name="T68" fmla="*/ 195 w 200"/>
                  <a:gd name="T69" fmla="*/ 102 h 236"/>
                  <a:gd name="T70" fmla="*/ 195 w 200"/>
                  <a:gd name="T71" fmla="*/ 43 h 236"/>
                  <a:gd name="T72" fmla="*/ 195 w 200"/>
                  <a:gd name="T73" fmla="*/ 37 h 236"/>
                  <a:gd name="T74" fmla="*/ 194 w 200"/>
                  <a:gd name="T75" fmla="*/ 33 h 236"/>
                  <a:gd name="T76" fmla="*/ 193 w 200"/>
                  <a:gd name="T77" fmla="*/ 27 h 236"/>
                  <a:gd name="T78" fmla="*/ 193 w 200"/>
                  <a:gd name="T79" fmla="*/ 23 h 236"/>
                  <a:gd name="T80" fmla="*/ 191 w 200"/>
                  <a:gd name="T81" fmla="*/ 17 h 236"/>
                  <a:gd name="T82" fmla="*/ 191 w 200"/>
                  <a:gd name="T83" fmla="*/ 14 h 236"/>
                  <a:gd name="T84" fmla="*/ 190 w 200"/>
                  <a:gd name="T85" fmla="*/ 9 h 236"/>
                  <a:gd name="T86" fmla="*/ 189 w 200"/>
                  <a:gd name="T87" fmla="*/ 6 h 236"/>
                  <a:gd name="T88" fmla="*/ 188 w 200"/>
                  <a:gd name="T89" fmla="*/ 2 h 236"/>
                  <a:gd name="T90" fmla="*/ 187 w 200"/>
                  <a:gd name="T91" fmla="*/ 1 h 236"/>
                  <a:gd name="T92" fmla="*/ 167 w 200"/>
                  <a:gd name="T93" fmla="*/ 7 h 236"/>
                  <a:gd name="T94" fmla="*/ 164 w 200"/>
                  <a:gd name="T95" fmla="*/ 23 h 236"/>
                  <a:gd name="T96" fmla="*/ 109 w 200"/>
                  <a:gd name="T97" fmla="*/ 6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00" h="236">
                    <a:moveTo>
                      <a:pt x="98" y="57"/>
                    </a:moveTo>
                    <a:cubicBezTo>
                      <a:pt x="95" y="56"/>
                      <a:pt x="92" y="55"/>
                      <a:pt x="87" y="54"/>
                    </a:cubicBezTo>
                    <a:cubicBezTo>
                      <a:pt x="70" y="48"/>
                      <a:pt x="56" y="36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43" y="30"/>
                      <a:pt x="34" y="30"/>
                      <a:pt x="26" y="29"/>
                    </a:cubicBezTo>
                    <a:cubicBezTo>
                      <a:pt x="24" y="29"/>
                      <a:pt x="23" y="29"/>
                      <a:pt x="21" y="29"/>
                    </a:cubicBezTo>
                    <a:cubicBezTo>
                      <a:pt x="18" y="29"/>
                      <a:pt x="15" y="29"/>
                      <a:pt x="12" y="30"/>
                    </a:cubicBezTo>
                    <a:cubicBezTo>
                      <a:pt x="10" y="30"/>
                      <a:pt x="8" y="30"/>
                      <a:pt x="6" y="30"/>
                    </a:cubicBezTo>
                    <a:cubicBezTo>
                      <a:pt x="4" y="30"/>
                      <a:pt x="2" y="30"/>
                      <a:pt x="0" y="30"/>
                    </a:cubicBezTo>
                    <a:cubicBezTo>
                      <a:pt x="0" y="31"/>
                      <a:pt x="0" y="32"/>
                      <a:pt x="0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6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0" y="40"/>
                      <a:pt x="0" y="41"/>
                      <a:pt x="0" y="41"/>
                    </a:cubicBezTo>
                    <a:cubicBezTo>
                      <a:pt x="0" y="42"/>
                      <a:pt x="0" y="43"/>
                      <a:pt x="0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7"/>
                      <a:pt x="1" y="50"/>
                      <a:pt x="1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1" y="56"/>
                      <a:pt x="1" y="57"/>
                    </a:cubicBezTo>
                    <a:cubicBezTo>
                      <a:pt x="1" y="58"/>
                      <a:pt x="1" y="58"/>
                      <a:pt x="1" y="59"/>
                    </a:cubicBezTo>
                    <a:cubicBezTo>
                      <a:pt x="1" y="61"/>
                      <a:pt x="2" y="63"/>
                      <a:pt x="2" y="66"/>
                    </a:cubicBezTo>
                    <a:cubicBezTo>
                      <a:pt x="2" y="67"/>
                      <a:pt x="2" y="68"/>
                      <a:pt x="2" y="69"/>
                    </a:cubicBezTo>
                    <a:cubicBezTo>
                      <a:pt x="2" y="70"/>
                      <a:pt x="2" y="71"/>
                      <a:pt x="2" y="72"/>
                    </a:cubicBezTo>
                    <a:cubicBezTo>
                      <a:pt x="2" y="75"/>
                      <a:pt x="3" y="77"/>
                      <a:pt x="3" y="80"/>
                    </a:cubicBezTo>
                    <a:cubicBezTo>
                      <a:pt x="4" y="91"/>
                      <a:pt x="4" y="97"/>
                      <a:pt x="4" y="99"/>
                    </a:cubicBezTo>
                    <a:cubicBezTo>
                      <a:pt x="6" y="101"/>
                      <a:pt x="6" y="104"/>
                      <a:pt x="7" y="108"/>
                    </a:cubicBezTo>
                    <a:cubicBezTo>
                      <a:pt x="8" y="115"/>
                      <a:pt x="8" y="117"/>
                      <a:pt x="7" y="121"/>
                    </a:cubicBezTo>
                    <a:cubicBezTo>
                      <a:pt x="7" y="124"/>
                      <a:pt x="6" y="130"/>
                      <a:pt x="7" y="149"/>
                    </a:cubicBezTo>
                    <a:cubicBezTo>
                      <a:pt x="7" y="153"/>
                      <a:pt x="8" y="166"/>
                      <a:pt x="9" y="167"/>
                    </a:cubicBezTo>
                    <a:cubicBezTo>
                      <a:pt x="9" y="168"/>
                      <a:pt x="9" y="168"/>
                      <a:pt x="9" y="168"/>
                    </a:cubicBezTo>
                    <a:cubicBezTo>
                      <a:pt x="13" y="170"/>
                      <a:pt x="17" y="174"/>
                      <a:pt x="23" y="189"/>
                    </a:cubicBezTo>
                    <a:cubicBezTo>
                      <a:pt x="23" y="191"/>
                      <a:pt x="24" y="192"/>
                      <a:pt x="24" y="193"/>
                    </a:cubicBezTo>
                    <a:cubicBezTo>
                      <a:pt x="24" y="194"/>
                      <a:pt x="24" y="194"/>
                      <a:pt x="25" y="194"/>
                    </a:cubicBezTo>
                    <a:cubicBezTo>
                      <a:pt x="25" y="195"/>
                      <a:pt x="25" y="196"/>
                      <a:pt x="25" y="197"/>
                    </a:cubicBezTo>
                    <a:cubicBezTo>
                      <a:pt x="26" y="197"/>
                      <a:pt x="26" y="197"/>
                      <a:pt x="26" y="198"/>
                    </a:cubicBezTo>
                    <a:cubicBezTo>
                      <a:pt x="26" y="198"/>
                      <a:pt x="26" y="199"/>
                      <a:pt x="26" y="199"/>
                    </a:cubicBezTo>
                    <a:cubicBezTo>
                      <a:pt x="27" y="200"/>
                      <a:pt x="27" y="200"/>
                      <a:pt x="27" y="201"/>
                    </a:cubicBezTo>
                    <a:cubicBezTo>
                      <a:pt x="27" y="201"/>
                      <a:pt x="27" y="201"/>
                      <a:pt x="27" y="202"/>
                    </a:cubicBezTo>
                    <a:cubicBezTo>
                      <a:pt x="27" y="203"/>
                      <a:pt x="27" y="203"/>
                      <a:pt x="27" y="203"/>
                    </a:cubicBezTo>
                    <a:cubicBezTo>
                      <a:pt x="28" y="203"/>
                      <a:pt x="28" y="204"/>
                      <a:pt x="28" y="204"/>
                    </a:cubicBezTo>
                    <a:cubicBezTo>
                      <a:pt x="28" y="205"/>
                      <a:pt x="28" y="205"/>
                      <a:pt x="28" y="205"/>
                    </a:cubicBezTo>
                    <a:cubicBezTo>
                      <a:pt x="28" y="206"/>
                      <a:pt x="28" y="206"/>
                      <a:pt x="28" y="206"/>
                    </a:cubicBezTo>
                    <a:cubicBezTo>
                      <a:pt x="28" y="206"/>
                      <a:pt x="28" y="206"/>
                      <a:pt x="28" y="206"/>
                    </a:cubicBezTo>
                    <a:cubicBezTo>
                      <a:pt x="28" y="207"/>
                      <a:pt x="28" y="207"/>
                      <a:pt x="28" y="207"/>
                    </a:cubicBezTo>
                    <a:cubicBezTo>
                      <a:pt x="29" y="208"/>
                      <a:pt x="29" y="208"/>
                      <a:pt x="29" y="208"/>
                    </a:cubicBezTo>
                    <a:cubicBezTo>
                      <a:pt x="29" y="208"/>
                      <a:pt x="29" y="208"/>
                      <a:pt x="29" y="208"/>
                    </a:cubicBezTo>
                    <a:cubicBezTo>
                      <a:pt x="29" y="208"/>
                      <a:pt x="29" y="208"/>
                      <a:pt x="29" y="208"/>
                    </a:cubicBezTo>
                    <a:cubicBezTo>
                      <a:pt x="29" y="208"/>
                      <a:pt x="29" y="208"/>
                      <a:pt x="29" y="208"/>
                    </a:cubicBezTo>
                    <a:cubicBezTo>
                      <a:pt x="29" y="208"/>
                      <a:pt x="29" y="208"/>
                      <a:pt x="29" y="208"/>
                    </a:cubicBezTo>
                    <a:cubicBezTo>
                      <a:pt x="30" y="208"/>
                      <a:pt x="30" y="209"/>
                      <a:pt x="30" y="209"/>
                    </a:cubicBezTo>
                    <a:cubicBezTo>
                      <a:pt x="31" y="209"/>
                      <a:pt x="31" y="209"/>
                      <a:pt x="31" y="209"/>
                    </a:cubicBezTo>
                    <a:cubicBezTo>
                      <a:pt x="31" y="209"/>
                      <a:pt x="31" y="209"/>
                      <a:pt x="32" y="209"/>
                    </a:cubicBezTo>
                    <a:cubicBezTo>
                      <a:pt x="32" y="210"/>
                      <a:pt x="32" y="210"/>
                      <a:pt x="32" y="210"/>
                    </a:cubicBezTo>
                    <a:cubicBezTo>
                      <a:pt x="33" y="210"/>
                      <a:pt x="33" y="210"/>
                      <a:pt x="34" y="210"/>
                    </a:cubicBezTo>
                    <a:cubicBezTo>
                      <a:pt x="39" y="212"/>
                      <a:pt x="43" y="213"/>
                      <a:pt x="46" y="214"/>
                    </a:cubicBezTo>
                    <a:cubicBezTo>
                      <a:pt x="50" y="215"/>
                      <a:pt x="53" y="216"/>
                      <a:pt x="54" y="217"/>
                    </a:cubicBezTo>
                    <a:cubicBezTo>
                      <a:pt x="55" y="216"/>
                      <a:pt x="55" y="216"/>
                      <a:pt x="55" y="216"/>
                    </a:cubicBezTo>
                    <a:cubicBezTo>
                      <a:pt x="57" y="214"/>
                      <a:pt x="61" y="210"/>
                      <a:pt x="65" y="210"/>
                    </a:cubicBezTo>
                    <a:cubicBezTo>
                      <a:pt x="66" y="210"/>
                      <a:pt x="67" y="210"/>
                      <a:pt x="68" y="211"/>
                    </a:cubicBezTo>
                    <a:cubicBezTo>
                      <a:pt x="73" y="213"/>
                      <a:pt x="73" y="218"/>
                      <a:pt x="73" y="219"/>
                    </a:cubicBezTo>
                    <a:cubicBezTo>
                      <a:pt x="73" y="219"/>
                      <a:pt x="73" y="219"/>
                      <a:pt x="73" y="219"/>
                    </a:cubicBezTo>
                    <a:cubicBezTo>
                      <a:pt x="74" y="220"/>
                      <a:pt x="75" y="221"/>
                      <a:pt x="79" y="221"/>
                    </a:cubicBezTo>
                    <a:cubicBezTo>
                      <a:pt x="83" y="222"/>
                      <a:pt x="86" y="223"/>
                      <a:pt x="88" y="225"/>
                    </a:cubicBezTo>
                    <a:cubicBezTo>
                      <a:pt x="88" y="225"/>
                      <a:pt x="89" y="224"/>
                      <a:pt x="90" y="224"/>
                    </a:cubicBezTo>
                    <a:cubicBezTo>
                      <a:pt x="91" y="223"/>
                      <a:pt x="91" y="223"/>
                      <a:pt x="91" y="223"/>
                    </a:cubicBezTo>
                    <a:cubicBezTo>
                      <a:pt x="96" y="221"/>
                      <a:pt x="96" y="221"/>
                      <a:pt x="96" y="221"/>
                    </a:cubicBezTo>
                    <a:cubicBezTo>
                      <a:pt x="105" y="218"/>
                      <a:pt x="109" y="214"/>
                      <a:pt x="112" y="212"/>
                    </a:cubicBezTo>
                    <a:cubicBezTo>
                      <a:pt x="115" y="210"/>
                      <a:pt x="117" y="208"/>
                      <a:pt x="119" y="208"/>
                    </a:cubicBezTo>
                    <a:cubicBezTo>
                      <a:pt x="121" y="208"/>
                      <a:pt x="122" y="209"/>
                      <a:pt x="124" y="210"/>
                    </a:cubicBezTo>
                    <a:cubicBezTo>
                      <a:pt x="125" y="211"/>
                      <a:pt x="126" y="211"/>
                      <a:pt x="128" y="211"/>
                    </a:cubicBezTo>
                    <a:cubicBezTo>
                      <a:pt x="130" y="211"/>
                      <a:pt x="132" y="212"/>
                      <a:pt x="134" y="215"/>
                    </a:cubicBezTo>
                    <a:cubicBezTo>
                      <a:pt x="136" y="218"/>
                      <a:pt x="135" y="222"/>
                      <a:pt x="134" y="226"/>
                    </a:cubicBezTo>
                    <a:cubicBezTo>
                      <a:pt x="134" y="228"/>
                      <a:pt x="134" y="229"/>
                      <a:pt x="134" y="230"/>
                    </a:cubicBezTo>
                    <a:cubicBezTo>
                      <a:pt x="133" y="230"/>
                      <a:pt x="133" y="231"/>
                      <a:pt x="133" y="231"/>
                    </a:cubicBezTo>
                    <a:cubicBezTo>
                      <a:pt x="133" y="232"/>
                      <a:pt x="133" y="232"/>
                      <a:pt x="132" y="233"/>
                    </a:cubicBezTo>
                    <a:cubicBezTo>
                      <a:pt x="132" y="234"/>
                      <a:pt x="132" y="234"/>
                      <a:pt x="132" y="234"/>
                    </a:cubicBezTo>
                    <a:cubicBezTo>
                      <a:pt x="132" y="235"/>
                      <a:pt x="131" y="235"/>
                      <a:pt x="131" y="236"/>
                    </a:cubicBezTo>
                    <a:cubicBezTo>
                      <a:pt x="131" y="236"/>
                      <a:pt x="131" y="236"/>
                      <a:pt x="131" y="236"/>
                    </a:cubicBezTo>
                    <a:cubicBezTo>
                      <a:pt x="131" y="236"/>
                      <a:pt x="131" y="236"/>
                      <a:pt x="131" y="236"/>
                    </a:cubicBezTo>
                    <a:cubicBezTo>
                      <a:pt x="132" y="236"/>
                      <a:pt x="132" y="236"/>
                      <a:pt x="132" y="236"/>
                    </a:cubicBezTo>
                    <a:cubicBezTo>
                      <a:pt x="132" y="235"/>
                      <a:pt x="133" y="235"/>
                      <a:pt x="133" y="235"/>
                    </a:cubicBezTo>
                    <a:cubicBezTo>
                      <a:pt x="134" y="235"/>
                      <a:pt x="134" y="234"/>
                      <a:pt x="135" y="234"/>
                    </a:cubicBezTo>
                    <a:cubicBezTo>
                      <a:pt x="136" y="233"/>
                      <a:pt x="136" y="233"/>
                      <a:pt x="136" y="233"/>
                    </a:cubicBezTo>
                    <a:cubicBezTo>
                      <a:pt x="137" y="233"/>
                      <a:pt x="138" y="232"/>
                      <a:pt x="139" y="231"/>
                    </a:cubicBezTo>
                    <a:cubicBezTo>
                      <a:pt x="139" y="231"/>
                      <a:pt x="139" y="231"/>
                      <a:pt x="139" y="231"/>
                    </a:cubicBezTo>
                    <a:cubicBezTo>
                      <a:pt x="139" y="231"/>
                      <a:pt x="140" y="230"/>
                      <a:pt x="140" y="230"/>
                    </a:cubicBezTo>
                    <a:cubicBezTo>
                      <a:pt x="141" y="229"/>
                      <a:pt x="141" y="229"/>
                      <a:pt x="141" y="229"/>
                    </a:cubicBezTo>
                    <a:cubicBezTo>
                      <a:pt x="141" y="229"/>
                      <a:pt x="142" y="228"/>
                      <a:pt x="142" y="228"/>
                    </a:cubicBezTo>
                    <a:cubicBezTo>
                      <a:pt x="142" y="227"/>
                      <a:pt x="142" y="227"/>
                      <a:pt x="142" y="227"/>
                    </a:cubicBezTo>
                    <a:cubicBezTo>
                      <a:pt x="143" y="227"/>
                      <a:pt x="143" y="227"/>
                      <a:pt x="143" y="227"/>
                    </a:cubicBezTo>
                    <a:cubicBezTo>
                      <a:pt x="143" y="226"/>
                      <a:pt x="143" y="226"/>
                      <a:pt x="143" y="226"/>
                    </a:cubicBezTo>
                    <a:cubicBezTo>
                      <a:pt x="143" y="226"/>
                      <a:pt x="144" y="225"/>
                      <a:pt x="144" y="225"/>
                    </a:cubicBezTo>
                    <a:cubicBezTo>
                      <a:pt x="143" y="223"/>
                      <a:pt x="143" y="223"/>
                      <a:pt x="143" y="223"/>
                    </a:cubicBezTo>
                    <a:cubicBezTo>
                      <a:pt x="142" y="214"/>
                      <a:pt x="139" y="198"/>
                      <a:pt x="146" y="186"/>
                    </a:cubicBezTo>
                    <a:cubicBezTo>
                      <a:pt x="153" y="176"/>
                      <a:pt x="166" y="169"/>
                      <a:pt x="172" y="167"/>
                    </a:cubicBezTo>
                    <a:cubicBezTo>
                      <a:pt x="176" y="148"/>
                      <a:pt x="187" y="142"/>
                      <a:pt x="192" y="139"/>
                    </a:cubicBezTo>
                    <a:cubicBezTo>
                      <a:pt x="193" y="138"/>
                      <a:pt x="194" y="137"/>
                      <a:pt x="195" y="137"/>
                    </a:cubicBezTo>
                    <a:cubicBezTo>
                      <a:pt x="195" y="136"/>
                      <a:pt x="195" y="135"/>
                      <a:pt x="194" y="133"/>
                    </a:cubicBezTo>
                    <a:cubicBezTo>
                      <a:pt x="194" y="133"/>
                      <a:pt x="194" y="133"/>
                      <a:pt x="194" y="133"/>
                    </a:cubicBezTo>
                    <a:cubicBezTo>
                      <a:pt x="193" y="131"/>
                      <a:pt x="193" y="131"/>
                      <a:pt x="193" y="131"/>
                    </a:cubicBezTo>
                    <a:cubicBezTo>
                      <a:pt x="193" y="131"/>
                      <a:pt x="193" y="131"/>
                      <a:pt x="193" y="131"/>
                    </a:cubicBezTo>
                    <a:cubicBezTo>
                      <a:pt x="191" y="122"/>
                      <a:pt x="191" y="122"/>
                      <a:pt x="191" y="122"/>
                    </a:cubicBezTo>
                    <a:cubicBezTo>
                      <a:pt x="192" y="122"/>
                      <a:pt x="192" y="122"/>
                      <a:pt x="192" y="122"/>
                    </a:cubicBezTo>
                    <a:cubicBezTo>
                      <a:pt x="192" y="120"/>
                      <a:pt x="192" y="118"/>
                      <a:pt x="192" y="115"/>
                    </a:cubicBezTo>
                    <a:cubicBezTo>
                      <a:pt x="193" y="110"/>
                      <a:pt x="194" y="106"/>
                      <a:pt x="195" y="102"/>
                    </a:cubicBezTo>
                    <a:cubicBezTo>
                      <a:pt x="197" y="96"/>
                      <a:pt x="199" y="90"/>
                      <a:pt x="199" y="80"/>
                    </a:cubicBezTo>
                    <a:cubicBezTo>
                      <a:pt x="200" y="71"/>
                      <a:pt x="199" y="66"/>
                      <a:pt x="198" y="59"/>
                    </a:cubicBezTo>
                    <a:cubicBezTo>
                      <a:pt x="197" y="55"/>
                      <a:pt x="196" y="50"/>
                      <a:pt x="195" y="43"/>
                    </a:cubicBezTo>
                    <a:cubicBezTo>
                      <a:pt x="195" y="42"/>
                      <a:pt x="195" y="41"/>
                      <a:pt x="195" y="40"/>
                    </a:cubicBezTo>
                    <a:cubicBezTo>
                      <a:pt x="195" y="40"/>
                      <a:pt x="195" y="40"/>
                      <a:pt x="195" y="40"/>
                    </a:cubicBezTo>
                    <a:cubicBezTo>
                      <a:pt x="195" y="39"/>
                      <a:pt x="195" y="38"/>
                      <a:pt x="195" y="37"/>
                    </a:cubicBezTo>
                    <a:cubicBezTo>
                      <a:pt x="195" y="36"/>
                      <a:pt x="195" y="36"/>
                      <a:pt x="195" y="36"/>
                    </a:cubicBezTo>
                    <a:cubicBezTo>
                      <a:pt x="194" y="36"/>
                      <a:pt x="194" y="35"/>
                      <a:pt x="194" y="34"/>
                    </a:cubicBezTo>
                    <a:cubicBezTo>
                      <a:pt x="194" y="33"/>
                      <a:pt x="194" y="33"/>
                      <a:pt x="194" y="33"/>
                    </a:cubicBezTo>
                    <a:cubicBezTo>
                      <a:pt x="194" y="32"/>
                      <a:pt x="194" y="31"/>
                      <a:pt x="194" y="31"/>
                    </a:cubicBezTo>
                    <a:cubicBezTo>
                      <a:pt x="194" y="30"/>
                      <a:pt x="194" y="30"/>
                      <a:pt x="194" y="30"/>
                    </a:cubicBezTo>
                    <a:cubicBezTo>
                      <a:pt x="194" y="29"/>
                      <a:pt x="193" y="28"/>
                      <a:pt x="193" y="27"/>
                    </a:cubicBezTo>
                    <a:cubicBezTo>
                      <a:pt x="193" y="26"/>
                      <a:pt x="193" y="26"/>
                      <a:pt x="193" y="26"/>
                    </a:cubicBezTo>
                    <a:cubicBezTo>
                      <a:pt x="193" y="26"/>
                      <a:pt x="193" y="25"/>
                      <a:pt x="193" y="24"/>
                    </a:cubicBezTo>
                    <a:cubicBezTo>
                      <a:pt x="193" y="23"/>
                      <a:pt x="193" y="23"/>
                      <a:pt x="193" y="23"/>
                    </a:cubicBezTo>
                    <a:cubicBezTo>
                      <a:pt x="192" y="22"/>
                      <a:pt x="192" y="21"/>
                      <a:pt x="192" y="20"/>
                    </a:cubicBezTo>
                    <a:cubicBezTo>
                      <a:pt x="192" y="20"/>
                      <a:pt x="192" y="20"/>
                      <a:pt x="192" y="20"/>
                    </a:cubicBezTo>
                    <a:cubicBezTo>
                      <a:pt x="192" y="19"/>
                      <a:pt x="192" y="18"/>
                      <a:pt x="191" y="17"/>
                    </a:cubicBezTo>
                    <a:cubicBezTo>
                      <a:pt x="191" y="17"/>
                      <a:pt x="191" y="17"/>
                      <a:pt x="191" y="17"/>
                    </a:cubicBezTo>
                    <a:cubicBezTo>
                      <a:pt x="191" y="16"/>
                      <a:pt x="191" y="15"/>
                      <a:pt x="191" y="14"/>
                    </a:cubicBezTo>
                    <a:cubicBezTo>
                      <a:pt x="191" y="14"/>
                      <a:pt x="191" y="14"/>
                      <a:pt x="191" y="14"/>
                    </a:cubicBezTo>
                    <a:cubicBezTo>
                      <a:pt x="191" y="13"/>
                      <a:pt x="190" y="12"/>
                      <a:pt x="190" y="11"/>
                    </a:cubicBezTo>
                    <a:cubicBezTo>
                      <a:pt x="190" y="11"/>
                      <a:pt x="190" y="11"/>
                      <a:pt x="190" y="11"/>
                    </a:cubicBezTo>
                    <a:cubicBezTo>
                      <a:pt x="190" y="10"/>
                      <a:pt x="190" y="9"/>
                      <a:pt x="190" y="9"/>
                    </a:cubicBezTo>
                    <a:cubicBezTo>
                      <a:pt x="189" y="8"/>
                      <a:pt x="189" y="8"/>
                      <a:pt x="189" y="8"/>
                    </a:cubicBezTo>
                    <a:cubicBezTo>
                      <a:pt x="189" y="7"/>
                      <a:pt x="189" y="7"/>
                      <a:pt x="189" y="6"/>
                    </a:cubicBezTo>
                    <a:cubicBezTo>
                      <a:pt x="189" y="6"/>
                      <a:pt x="189" y="6"/>
                      <a:pt x="189" y="6"/>
                    </a:cubicBezTo>
                    <a:cubicBezTo>
                      <a:pt x="189" y="5"/>
                      <a:pt x="189" y="5"/>
                      <a:pt x="188" y="4"/>
                    </a:cubicBezTo>
                    <a:cubicBezTo>
                      <a:pt x="188" y="4"/>
                      <a:pt x="188" y="4"/>
                      <a:pt x="188" y="4"/>
                    </a:cubicBezTo>
                    <a:cubicBezTo>
                      <a:pt x="188" y="3"/>
                      <a:pt x="188" y="3"/>
                      <a:pt x="188" y="2"/>
                    </a:cubicBezTo>
                    <a:cubicBezTo>
                      <a:pt x="188" y="2"/>
                      <a:pt x="188" y="2"/>
                      <a:pt x="188" y="2"/>
                    </a:cubicBezTo>
                    <a:cubicBezTo>
                      <a:pt x="188" y="1"/>
                      <a:pt x="188" y="1"/>
                      <a:pt x="187" y="1"/>
                    </a:cubicBezTo>
                    <a:cubicBezTo>
                      <a:pt x="187" y="1"/>
                      <a:pt x="187" y="1"/>
                      <a:pt x="187" y="1"/>
                    </a:cubicBezTo>
                    <a:cubicBezTo>
                      <a:pt x="187" y="0"/>
                      <a:pt x="187" y="0"/>
                      <a:pt x="187" y="0"/>
                    </a:cubicBezTo>
                    <a:cubicBezTo>
                      <a:pt x="185" y="1"/>
                      <a:pt x="181" y="2"/>
                      <a:pt x="177" y="4"/>
                    </a:cubicBezTo>
                    <a:cubicBezTo>
                      <a:pt x="174" y="5"/>
                      <a:pt x="170" y="6"/>
                      <a:pt x="167" y="7"/>
                    </a:cubicBezTo>
                    <a:cubicBezTo>
                      <a:pt x="167" y="7"/>
                      <a:pt x="166" y="8"/>
                      <a:pt x="166" y="8"/>
                    </a:cubicBezTo>
                    <a:cubicBezTo>
                      <a:pt x="166" y="8"/>
                      <a:pt x="166" y="8"/>
                      <a:pt x="166" y="8"/>
                    </a:cubicBezTo>
                    <a:cubicBezTo>
                      <a:pt x="166" y="11"/>
                      <a:pt x="166" y="16"/>
                      <a:pt x="164" y="23"/>
                    </a:cubicBezTo>
                    <a:cubicBezTo>
                      <a:pt x="161" y="37"/>
                      <a:pt x="152" y="41"/>
                      <a:pt x="137" y="49"/>
                    </a:cubicBezTo>
                    <a:cubicBezTo>
                      <a:pt x="135" y="50"/>
                      <a:pt x="132" y="52"/>
                      <a:pt x="129" y="53"/>
                    </a:cubicBezTo>
                    <a:cubicBezTo>
                      <a:pt x="119" y="59"/>
                      <a:pt x="114" y="60"/>
                      <a:pt x="109" y="60"/>
                    </a:cubicBezTo>
                    <a:cubicBezTo>
                      <a:pt x="106" y="60"/>
                      <a:pt x="102" y="59"/>
                      <a:pt x="98" y="5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61">
                <a:extLst>
                  <a:ext uri="{FF2B5EF4-FFF2-40B4-BE49-F238E27FC236}">
                    <a16:creationId xmlns:a16="http://schemas.microsoft.com/office/drawing/2014/main" id="{5BC9DFBC-4985-4EDC-A157-1D8384E29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06088" y="1670050"/>
                <a:ext cx="334963" cy="514350"/>
              </a:xfrm>
              <a:custGeom>
                <a:avLst/>
                <a:gdLst>
                  <a:gd name="T0" fmla="*/ 180 w 186"/>
                  <a:gd name="T1" fmla="*/ 124 h 286"/>
                  <a:gd name="T2" fmla="*/ 179 w 186"/>
                  <a:gd name="T3" fmla="*/ 124 h 286"/>
                  <a:gd name="T4" fmla="*/ 169 w 186"/>
                  <a:gd name="T5" fmla="*/ 126 h 286"/>
                  <a:gd name="T6" fmla="*/ 139 w 186"/>
                  <a:gd name="T7" fmla="*/ 140 h 286"/>
                  <a:gd name="T8" fmla="*/ 139 w 186"/>
                  <a:gd name="T9" fmla="*/ 140 h 286"/>
                  <a:gd name="T10" fmla="*/ 153 w 186"/>
                  <a:gd name="T11" fmla="*/ 113 h 286"/>
                  <a:gd name="T12" fmla="*/ 143 w 186"/>
                  <a:gd name="T13" fmla="*/ 100 h 286"/>
                  <a:gd name="T14" fmla="*/ 130 w 186"/>
                  <a:gd name="T15" fmla="*/ 95 h 286"/>
                  <a:gd name="T16" fmla="*/ 112 w 186"/>
                  <a:gd name="T17" fmla="*/ 78 h 286"/>
                  <a:gd name="T18" fmla="*/ 102 w 186"/>
                  <a:gd name="T19" fmla="*/ 43 h 286"/>
                  <a:gd name="T20" fmla="*/ 101 w 186"/>
                  <a:gd name="T21" fmla="*/ 21 h 286"/>
                  <a:gd name="T22" fmla="*/ 98 w 186"/>
                  <a:gd name="T23" fmla="*/ 11 h 286"/>
                  <a:gd name="T24" fmla="*/ 80 w 186"/>
                  <a:gd name="T25" fmla="*/ 2 h 286"/>
                  <a:gd name="T26" fmla="*/ 77 w 186"/>
                  <a:gd name="T27" fmla="*/ 0 h 286"/>
                  <a:gd name="T28" fmla="*/ 74 w 186"/>
                  <a:gd name="T29" fmla="*/ 1 h 286"/>
                  <a:gd name="T30" fmla="*/ 66 w 186"/>
                  <a:gd name="T31" fmla="*/ 8 h 286"/>
                  <a:gd name="T32" fmla="*/ 64 w 186"/>
                  <a:gd name="T33" fmla="*/ 9 h 286"/>
                  <a:gd name="T34" fmla="*/ 59 w 186"/>
                  <a:gd name="T35" fmla="*/ 7 h 286"/>
                  <a:gd name="T36" fmla="*/ 36 w 186"/>
                  <a:gd name="T37" fmla="*/ 2 h 286"/>
                  <a:gd name="T38" fmla="*/ 27 w 186"/>
                  <a:gd name="T39" fmla="*/ 22 h 286"/>
                  <a:gd name="T40" fmla="*/ 20 w 186"/>
                  <a:gd name="T41" fmla="*/ 64 h 286"/>
                  <a:gd name="T42" fmla="*/ 15 w 186"/>
                  <a:gd name="T43" fmla="*/ 91 h 286"/>
                  <a:gd name="T44" fmla="*/ 15 w 186"/>
                  <a:gd name="T45" fmla="*/ 118 h 286"/>
                  <a:gd name="T46" fmla="*/ 3 w 186"/>
                  <a:gd name="T47" fmla="*/ 155 h 286"/>
                  <a:gd name="T48" fmla="*/ 0 w 186"/>
                  <a:gd name="T49" fmla="*/ 162 h 286"/>
                  <a:gd name="T50" fmla="*/ 7 w 186"/>
                  <a:gd name="T51" fmla="*/ 170 h 286"/>
                  <a:gd name="T52" fmla="*/ 17 w 186"/>
                  <a:gd name="T53" fmla="*/ 184 h 286"/>
                  <a:gd name="T54" fmla="*/ 24 w 186"/>
                  <a:gd name="T55" fmla="*/ 210 h 286"/>
                  <a:gd name="T56" fmla="*/ 31 w 186"/>
                  <a:gd name="T57" fmla="*/ 237 h 286"/>
                  <a:gd name="T58" fmla="*/ 40 w 186"/>
                  <a:gd name="T59" fmla="*/ 263 h 286"/>
                  <a:gd name="T60" fmla="*/ 52 w 186"/>
                  <a:gd name="T61" fmla="*/ 286 h 286"/>
                  <a:gd name="T62" fmla="*/ 64 w 186"/>
                  <a:gd name="T63" fmla="*/ 235 h 286"/>
                  <a:gd name="T64" fmla="*/ 73 w 186"/>
                  <a:gd name="T65" fmla="*/ 219 h 286"/>
                  <a:gd name="T66" fmla="*/ 89 w 186"/>
                  <a:gd name="T67" fmla="*/ 245 h 286"/>
                  <a:gd name="T68" fmla="*/ 101 w 186"/>
                  <a:gd name="T69" fmla="*/ 231 h 286"/>
                  <a:gd name="T70" fmla="*/ 110 w 186"/>
                  <a:gd name="T71" fmla="*/ 224 h 286"/>
                  <a:gd name="T72" fmla="*/ 113 w 186"/>
                  <a:gd name="T73" fmla="*/ 218 h 286"/>
                  <a:gd name="T74" fmla="*/ 111 w 186"/>
                  <a:gd name="T75" fmla="*/ 212 h 286"/>
                  <a:gd name="T76" fmla="*/ 115 w 186"/>
                  <a:gd name="T77" fmla="*/ 198 h 286"/>
                  <a:gd name="T78" fmla="*/ 129 w 186"/>
                  <a:gd name="T79" fmla="*/ 187 h 286"/>
                  <a:gd name="T80" fmla="*/ 139 w 186"/>
                  <a:gd name="T81" fmla="*/ 189 h 286"/>
                  <a:gd name="T82" fmla="*/ 145 w 186"/>
                  <a:gd name="T83" fmla="*/ 188 h 286"/>
                  <a:gd name="T84" fmla="*/ 167 w 186"/>
                  <a:gd name="T85" fmla="*/ 156 h 286"/>
                  <a:gd name="T86" fmla="*/ 180 w 186"/>
                  <a:gd name="T87" fmla="*/ 146 h 286"/>
                  <a:gd name="T88" fmla="*/ 186 w 186"/>
                  <a:gd name="T89" fmla="*/ 13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86" h="286">
                    <a:moveTo>
                      <a:pt x="181" y="124"/>
                    </a:move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79" y="124"/>
                      <a:pt x="179" y="124"/>
                      <a:pt x="179" y="124"/>
                    </a:cubicBezTo>
                    <a:cubicBezTo>
                      <a:pt x="179" y="124"/>
                      <a:pt x="179" y="124"/>
                      <a:pt x="179" y="124"/>
                    </a:cubicBezTo>
                    <a:cubicBezTo>
                      <a:pt x="177" y="124"/>
                      <a:pt x="175" y="124"/>
                      <a:pt x="169" y="126"/>
                    </a:cubicBezTo>
                    <a:cubicBezTo>
                      <a:pt x="163" y="128"/>
                      <a:pt x="161" y="129"/>
                      <a:pt x="161" y="129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55" y="122"/>
                      <a:pt x="155" y="122"/>
                      <a:pt x="155" y="122"/>
                    </a:cubicBezTo>
                    <a:cubicBezTo>
                      <a:pt x="153" y="119"/>
                      <a:pt x="153" y="116"/>
                      <a:pt x="153" y="113"/>
                    </a:cubicBezTo>
                    <a:cubicBezTo>
                      <a:pt x="153" y="109"/>
                      <a:pt x="153" y="104"/>
                      <a:pt x="151" y="96"/>
                    </a:cubicBezTo>
                    <a:cubicBezTo>
                      <a:pt x="149" y="98"/>
                      <a:pt x="147" y="100"/>
                      <a:pt x="143" y="100"/>
                    </a:cubicBezTo>
                    <a:cubicBezTo>
                      <a:pt x="142" y="100"/>
                      <a:pt x="141" y="100"/>
                      <a:pt x="140" y="99"/>
                    </a:cubicBezTo>
                    <a:cubicBezTo>
                      <a:pt x="134" y="97"/>
                      <a:pt x="133" y="96"/>
                      <a:pt x="130" y="95"/>
                    </a:cubicBezTo>
                    <a:cubicBezTo>
                      <a:pt x="129" y="93"/>
                      <a:pt x="127" y="92"/>
                      <a:pt x="122" y="89"/>
                    </a:cubicBezTo>
                    <a:cubicBezTo>
                      <a:pt x="115" y="86"/>
                      <a:pt x="112" y="83"/>
                      <a:pt x="112" y="78"/>
                    </a:cubicBezTo>
                    <a:cubicBezTo>
                      <a:pt x="112" y="77"/>
                      <a:pt x="112" y="76"/>
                      <a:pt x="110" y="73"/>
                    </a:cubicBezTo>
                    <a:cubicBezTo>
                      <a:pt x="103" y="63"/>
                      <a:pt x="102" y="56"/>
                      <a:pt x="102" y="43"/>
                    </a:cubicBezTo>
                    <a:cubicBezTo>
                      <a:pt x="102" y="40"/>
                      <a:pt x="101" y="36"/>
                      <a:pt x="101" y="32"/>
                    </a:cubicBezTo>
                    <a:cubicBezTo>
                      <a:pt x="101" y="27"/>
                      <a:pt x="101" y="24"/>
                      <a:pt x="101" y="21"/>
                    </a:cubicBezTo>
                    <a:cubicBezTo>
                      <a:pt x="100" y="16"/>
                      <a:pt x="100" y="16"/>
                      <a:pt x="99" y="14"/>
                    </a:cubicBezTo>
                    <a:cubicBezTo>
                      <a:pt x="99" y="13"/>
                      <a:pt x="98" y="12"/>
                      <a:pt x="98" y="11"/>
                    </a:cubicBezTo>
                    <a:cubicBezTo>
                      <a:pt x="96" y="8"/>
                      <a:pt x="93" y="7"/>
                      <a:pt x="88" y="5"/>
                    </a:cubicBezTo>
                    <a:cubicBezTo>
                      <a:pt x="86" y="4"/>
                      <a:pt x="83" y="3"/>
                      <a:pt x="80" y="2"/>
                    </a:cubicBezTo>
                    <a:cubicBezTo>
                      <a:pt x="80" y="1"/>
                      <a:pt x="79" y="1"/>
                      <a:pt x="78" y="1"/>
                    </a:cubicBezTo>
                    <a:cubicBezTo>
                      <a:pt x="78" y="1"/>
                      <a:pt x="77" y="0"/>
                      <a:pt x="77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6" y="0"/>
                      <a:pt x="75" y="0"/>
                      <a:pt x="74" y="1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3" y="4"/>
                      <a:pt x="71" y="8"/>
                      <a:pt x="66" y="8"/>
                    </a:cubicBezTo>
                    <a:cubicBezTo>
                      <a:pt x="66" y="8"/>
                      <a:pt x="65" y="8"/>
                      <a:pt x="65" y="8"/>
                    </a:cubicBezTo>
                    <a:cubicBezTo>
                      <a:pt x="64" y="9"/>
                      <a:pt x="64" y="9"/>
                      <a:pt x="64" y="9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3" y="8"/>
                      <a:pt x="61" y="7"/>
                      <a:pt x="59" y="7"/>
                    </a:cubicBezTo>
                    <a:cubicBezTo>
                      <a:pt x="55" y="5"/>
                      <a:pt x="49" y="3"/>
                      <a:pt x="39" y="3"/>
                    </a:cubicBezTo>
                    <a:cubicBezTo>
                      <a:pt x="38" y="3"/>
                      <a:pt x="37" y="3"/>
                      <a:pt x="36" y="2"/>
                    </a:cubicBezTo>
                    <a:cubicBezTo>
                      <a:pt x="36" y="5"/>
                      <a:pt x="34" y="8"/>
                      <a:pt x="31" y="10"/>
                    </a:cubicBezTo>
                    <a:cubicBezTo>
                      <a:pt x="27" y="13"/>
                      <a:pt x="27" y="14"/>
                      <a:pt x="27" y="22"/>
                    </a:cubicBezTo>
                    <a:cubicBezTo>
                      <a:pt x="27" y="28"/>
                      <a:pt x="26" y="38"/>
                      <a:pt x="23" y="53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18" y="72"/>
                      <a:pt x="18" y="72"/>
                      <a:pt x="18" y="74"/>
                    </a:cubicBezTo>
                    <a:cubicBezTo>
                      <a:pt x="17" y="76"/>
                      <a:pt x="17" y="80"/>
                      <a:pt x="15" y="91"/>
                    </a:cubicBezTo>
                    <a:cubicBezTo>
                      <a:pt x="12" y="105"/>
                      <a:pt x="13" y="108"/>
                      <a:pt x="13" y="109"/>
                    </a:cubicBezTo>
                    <a:cubicBezTo>
                      <a:pt x="14" y="111"/>
                      <a:pt x="15" y="113"/>
                      <a:pt x="15" y="118"/>
                    </a:cubicBezTo>
                    <a:cubicBezTo>
                      <a:pt x="15" y="127"/>
                      <a:pt x="13" y="130"/>
                      <a:pt x="11" y="136"/>
                    </a:cubicBezTo>
                    <a:cubicBezTo>
                      <a:pt x="9" y="140"/>
                      <a:pt x="6" y="145"/>
                      <a:pt x="3" y="155"/>
                    </a:cubicBezTo>
                    <a:cubicBezTo>
                      <a:pt x="2" y="156"/>
                      <a:pt x="2" y="156"/>
                      <a:pt x="2" y="156"/>
                    </a:cubicBezTo>
                    <a:cubicBezTo>
                      <a:pt x="1" y="159"/>
                      <a:pt x="1" y="161"/>
                      <a:pt x="0" y="162"/>
                    </a:cubicBezTo>
                    <a:cubicBezTo>
                      <a:pt x="1" y="163"/>
                      <a:pt x="1" y="163"/>
                      <a:pt x="2" y="164"/>
                    </a:cubicBezTo>
                    <a:cubicBezTo>
                      <a:pt x="4" y="166"/>
                      <a:pt x="5" y="168"/>
                      <a:pt x="7" y="170"/>
                    </a:cubicBezTo>
                    <a:cubicBezTo>
                      <a:pt x="9" y="173"/>
                      <a:pt x="11" y="175"/>
                      <a:pt x="12" y="178"/>
                    </a:cubicBezTo>
                    <a:cubicBezTo>
                      <a:pt x="14" y="180"/>
                      <a:pt x="15" y="182"/>
                      <a:pt x="17" y="184"/>
                    </a:cubicBezTo>
                    <a:cubicBezTo>
                      <a:pt x="21" y="191"/>
                      <a:pt x="22" y="194"/>
                      <a:pt x="22" y="199"/>
                    </a:cubicBezTo>
                    <a:cubicBezTo>
                      <a:pt x="23" y="202"/>
                      <a:pt x="23" y="205"/>
                      <a:pt x="24" y="210"/>
                    </a:cubicBezTo>
                    <a:cubicBezTo>
                      <a:pt x="25" y="215"/>
                      <a:pt x="26" y="217"/>
                      <a:pt x="26" y="219"/>
                    </a:cubicBezTo>
                    <a:cubicBezTo>
                      <a:pt x="27" y="224"/>
                      <a:pt x="28" y="225"/>
                      <a:pt x="31" y="237"/>
                    </a:cubicBezTo>
                    <a:cubicBezTo>
                      <a:pt x="31" y="238"/>
                      <a:pt x="32" y="240"/>
                      <a:pt x="33" y="242"/>
                    </a:cubicBezTo>
                    <a:cubicBezTo>
                      <a:pt x="37" y="257"/>
                      <a:pt x="38" y="259"/>
                      <a:pt x="40" y="263"/>
                    </a:cubicBezTo>
                    <a:cubicBezTo>
                      <a:pt x="42" y="266"/>
                      <a:pt x="44" y="269"/>
                      <a:pt x="46" y="276"/>
                    </a:cubicBezTo>
                    <a:cubicBezTo>
                      <a:pt x="49" y="281"/>
                      <a:pt x="51" y="284"/>
                      <a:pt x="52" y="286"/>
                    </a:cubicBezTo>
                    <a:cubicBezTo>
                      <a:pt x="53" y="279"/>
                      <a:pt x="54" y="267"/>
                      <a:pt x="58" y="252"/>
                    </a:cubicBezTo>
                    <a:cubicBezTo>
                      <a:pt x="61" y="239"/>
                      <a:pt x="62" y="237"/>
                      <a:pt x="64" y="235"/>
                    </a:cubicBezTo>
                    <a:cubicBezTo>
                      <a:pt x="64" y="234"/>
                      <a:pt x="65" y="232"/>
                      <a:pt x="67" y="227"/>
                    </a:cubicBezTo>
                    <a:cubicBezTo>
                      <a:pt x="68" y="224"/>
                      <a:pt x="70" y="219"/>
                      <a:pt x="73" y="219"/>
                    </a:cubicBezTo>
                    <a:cubicBezTo>
                      <a:pt x="77" y="219"/>
                      <a:pt x="78" y="223"/>
                      <a:pt x="80" y="227"/>
                    </a:cubicBezTo>
                    <a:cubicBezTo>
                      <a:pt x="81" y="231"/>
                      <a:pt x="84" y="238"/>
                      <a:pt x="89" y="245"/>
                    </a:cubicBezTo>
                    <a:cubicBezTo>
                      <a:pt x="89" y="244"/>
                      <a:pt x="89" y="242"/>
                      <a:pt x="90" y="241"/>
                    </a:cubicBezTo>
                    <a:cubicBezTo>
                      <a:pt x="93" y="235"/>
                      <a:pt x="95" y="234"/>
                      <a:pt x="101" y="231"/>
                    </a:cubicBezTo>
                    <a:cubicBezTo>
                      <a:pt x="102" y="230"/>
                      <a:pt x="103" y="229"/>
                      <a:pt x="105" y="228"/>
                    </a:cubicBezTo>
                    <a:cubicBezTo>
                      <a:pt x="108" y="226"/>
                      <a:pt x="110" y="225"/>
                      <a:pt x="110" y="224"/>
                    </a:cubicBezTo>
                    <a:cubicBezTo>
                      <a:pt x="110" y="223"/>
                      <a:pt x="111" y="221"/>
                      <a:pt x="112" y="219"/>
                    </a:cubicBezTo>
                    <a:cubicBezTo>
                      <a:pt x="113" y="219"/>
                      <a:pt x="113" y="218"/>
                      <a:pt x="113" y="218"/>
                    </a:cubicBezTo>
                    <a:cubicBezTo>
                      <a:pt x="112" y="218"/>
                      <a:pt x="112" y="218"/>
                      <a:pt x="112" y="218"/>
                    </a:cubicBezTo>
                    <a:cubicBezTo>
                      <a:pt x="112" y="216"/>
                      <a:pt x="111" y="214"/>
                      <a:pt x="111" y="212"/>
                    </a:cubicBezTo>
                    <a:cubicBezTo>
                      <a:pt x="111" y="207"/>
                      <a:pt x="112" y="205"/>
                      <a:pt x="114" y="202"/>
                    </a:cubicBezTo>
                    <a:cubicBezTo>
                      <a:pt x="114" y="201"/>
                      <a:pt x="115" y="200"/>
                      <a:pt x="115" y="198"/>
                    </a:cubicBezTo>
                    <a:cubicBezTo>
                      <a:pt x="118" y="192"/>
                      <a:pt x="120" y="191"/>
                      <a:pt x="125" y="189"/>
                    </a:cubicBezTo>
                    <a:cubicBezTo>
                      <a:pt x="126" y="189"/>
                      <a:pt x="127" y="188"/>
                      <a:pt x="129" y="187"/>
                    </a:cubicBezTo>
                    <a:cubicBezTo>
                      <a:pt x="131" y="186"/>
                      <a:pt x="133" y="186"/>
                      <a:pt x="134" y="186"/>
                    </a:cubicBezTo>
                    <a:cubicBezTo>
                      <a:pt x="136" y="186"/>
                      <a:pt x="138" y="187"/>
                      <a:pt x="139" y="189"/>
                    </a:cubicBezTo>
                    <a:cubicBezTo>
                      <a:pt x="140" y="190"/>
                      <a:pt x="141" y="191"/>
                      <a:pt x="144" y="193"/>
                    </a:cubicBezTo>
                    <a:cubicBezTo>
                      <a:pt x="144" y="191"/>
                      <a:pt x="144" y="190"/>
                      <a:pt x="145" y="188"/>
                    </a:cubicBezTo>
                    <a:cubicBezTo>
                      <a:pt x="145" y="187"/>
                      <a:pt x="145" y="186"/>
                      <a:pt x="146" y="186"/>
                    </a:cubicBezTo>
                    <a:cubicBezTo>
                      <a:pt x="148" y="178"/>
                      <a:pt x="150" y="169"/>
                      <a:pt x="167" y="156"/>
                    </a:cubicBezTo>
                    <a:cubicBezTo>
                      <a:pt x="175" y="150"/>
                      <a:pt x="177" y="148"/>
                      <a:pt x="179" y="148"/>
                    </a:cubicBezTo>
                    <a:cubicBezTo>
                      <a:pt x="180" y="146"/>
                      <a:pt x="180" y="146"/>
                      <a:pt x="180" y="146"/>
                    </a:cubicBezTo>
                    <a:cubicBezTo>
                      <a:pt x="184" y="143"/>
                      <a:pt x="184" y="142"/>
                      <a:pt x="185" y="140"/>
                    </a:cubicBezTo>
                    <a:cubicBezTo>
                      <a:pt x="185" y="138"/>
                      <a:pt x="185" y="137"/>
                      <a:pt x="186" y="136"/>
                    </a:cubicBezTo>
                    <a:cubicBezTo>
                      <a:pt x="186" y="134"/>
                      <a:pt x="183" y="129"/>
                      <a:pt x="181" y="12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2">
                <a:extLst>
                  <a:ext uri="{FF2B5EF4-FFF2-40B4-BE49-F238E27FC236}">
                    <a16:creationId xmlns:a16="http://schemas.microsoft.com/office/drawing/2014/main" id="{3409F934-61C7-4391-B719-33FB36503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04513" y="2185988"/>
                <a:ext cx="1588" cy="9525"/>
              </a:xfrm>
              <a:custGeom>
                <a:avLst/>
                <a:gdLst>
                  <a:gd name="T0" fmla="*/ 1 w 1"/>
                  <a:gd name="T1" fmla="*/ 0 h 6"/>
                  <a:gd name="T2" fmla="*/ 0 w 1"/>
                  <a:gd name="T3" fmla="*/ 0 h 6"/>
                  <a:gd name="T4" fmla="*/ 1 w 1"/>
                  <a:gd name="T5" fmla="*/ 6 h 6"/>
                  <a:gd name="T6" fmla="*/ 1 w 1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6">
                    <a:moveTo>
                      <a:pt x="1" y="0"/>
                    </a:moveTo>
                    <a:lnTo>
                      <a:pt x="0" y="0"/>
                    </a:lnTo>
                    <a:lnTo>
                      <a:pt x="1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63">
                <a:extLst>
                  <a:ext uri="{FF2B5EF4-FFF2-40B4-BE49-F238E27FC236}">
                    <a16:creationId xmlns:a16="http://schemas.microsoft.com/office/drawing/2014/main" id="{28862A98-FA99-4883-8095-9E6A07B99A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31500" y="1457325"/>
                <a:ext cx="696913" cy="582613"/>
              </a:xfrm>
              <a:custGeom>
                <a:avLst/>
                <a:gdLst>
                  <a:gd name="T0" fmla="*/ 365 w 387"/>
                  <a:gd name="T1" fmla="*/ 55 h 324"/>
                  <a:gd name="T2" fmla="*/ 338 w 387"/>
                  <a:gd name="T3" fmla="*/ 14 h 324"/>
                  <a:gd name="T4" fmla="*/ 326 w 387"/>
                  <a:gd name="T5" fmla="*/ 8 h 324"/>
                  <a:gd name="T6" fmla="*/ 336 w 387"/>
                  <a:gd name="T7" fmla="*/ 60 h 324"/>
                  <a:gd name="T8" fmla="*/ 333 w 387"/>
                  <a:gd name="T9" fmla="*/ 86 h 324"/>
                  <a:gd name="T10" fmla="*/ 292 w 387"/>
                  <a:gd name="T11" fmla="*/ 125 h 324"/>
                  <a:gd name="T12" fmla="*/ 280 w 387"/>
                  <a:gd name="T13" fmla="*/ 122 h 324"/>
                  <a:gd name="T14" fmla="*/ 254 w 387"/>
                  <a:gd name="T15" fmla="*/ 136 h 324"/>
                  <a:gd name="T16" fmla="*/ 234 w 387"/>
                  <a:gd name="T17" fmla="*/ 120 h 324"/>
                  <a:gd name="T18" fmla="*/ 193 w 387"/>
                  <a:gd name="T19" fmla="*/ 127 h 324"/>
                  <a:gd name="T20" fmla="*/ 159 w 387"/>
                  <a:gd name="T21" fmla="*/ 95 h 324"/>
                  <a:gd name="T22" fmla="*/ 151 w 387"/>
                  <a:gd name="T23" fmla="*/ 91 h 324"/>
                  <a:gd name="T24" fmla="*/ 141 w 387"/>
                  <a:gd name="T25" fmla="*/ 79 h 324"/>
                  <a:gd name="T26" fmla="*/ 140 w 387"/>
                  <a:gd name="T27" fmla="*/ 32 h 324"/>
                  <a:gd name="T28" fmla="*/ 131 w 387"/>
                  <a:gd name="T29" fmla="*/ 57 h 324"/>
                  <a:gd name="T30" fmla="*/ 100 w 387"/>
                  <a:gd name="T31" fmla="*/ 47 h 324"/>
                  <a:gd name="T32" fmla="*/ 70 w 387"/>
                  <a:gd name="T33" fmla="*/ 58 h 324"/>
                  <a:gd name="T34" fmla="*/ 50 w 387"/>
                  <a:gd name="T35" fmla="*/ 63 h 324"/>
                  <a:gd name="T36" fmla="*/ 17 w 387"/>
                  <a:gd name="T37" fmla="*/ 77 h 324"/>
                  <a:gd name="T38" fmla="*/ 4 w 387"/>
                  <a:gd name="T39" fmla="*/ 89 h 324"/>
                  <a:gd name="T40" fmla="*/ 15 w 387"/>
                  <a:gd name="T41" fmla="*/ 110 h 324"/>
                  <a:gd name="T42" fmla="*/ 37 w 387"/>
                  <a:gd name="T43" fmla="*/ 126 h 324"/>
                  <a:gd name="T44" fmla="*/ 41 w 387"/>
                  <a:gd name="T45" fmla="*/ 160 h 324"/>
                  <a:gd name="T46" fmla="*/ 56 w 387"/>
                  <a:gd name="T47" fmla="*/ 197 h 324"/>
                  <a:gd name="T48" fmla="*/ 73 w 387"/>
                  <a:gd name="T49" fmla="*/ 207 h 324"/>
                  <a:gd name="T50" fmla="*/ 90 w 387"/>
                  <a:gd name="T51" fmla="*/ 211 h 324"/>
                  <a:gd name="T52" fmla="*/ 98 w 387"/>
                  <a:gd name="T53" fmla="*/ 234 h 324"/>
                  <a:gd name="T54" fmla="*/ 123 w 387"/>
                  <a:gd name="T55" fmla="*/ 228 h 324"/>
                  <a:gd name="T56" fmla="*/ 140 w 387"/>
                  <a:gd name="T57" fmla="*/ 228 h 324"/>
                  <a:gd name="T58" fmla="*/ 162 w 387"/>
                  <a:gd name="T59" fmla="*/ 188 h 324"/>
                  <a:gd name="T60" fmla="*/ 190 w 387"/>
                  <a:gd name="T61" fmla="*/ 163 h 324"/>
                  <a:gd name="T62" fmla="*/ 198 w 387"/>
                  <a:gd name="T63" fmla="*/ 151 h 324"/>
                  <a:gd name="T64" fmla="*/ 199 w 387"/>
                  <a:gd name="T65" fmla="*/ 140 h 324"/>
                  <a:gd name="T66" fmla="*/ 215 w 387"/>
                  <a:gd name="T67" fmla="*/ 163 h 324"/>
                  <a:gd name="T68" fmla="*/ 240 w 387"/>
                  <a:gd name="T69" fmla="*/ 163 h 324"/>
                  <a:gd name="T70" fmla="*/ 249 w 387"/>
                  <a:gd name="T71" fmla="*/ 169 h 324"/>
                  <a:gd name="T72" fmla="*/ 230 w 387"/>
                  <a:gd name="T73" fmla="*/ 192 h 324"/>
                  <a:gd name="T74" fmla="*/ 200 w 387"/>
                  <a:gd name="T75" fmla="*/ 212 h 324"/>
                  <a:gd name="T76" fmla="*/ 178 w 387"/>
                  <a:gd name="T77" fmla="*/ 260 h 324"/>
                  <a:gd name="T78" fmla="*/ 169 w 387"/>
                  <a:gd name="T79" fmla="*/ 287 h 324"/>
                  <a:gd name="T80" fmla="*/ 212 w 387"/>
                  <a:gd name="T81" fmla="*/ 323 h 324"/>
                  <a:gd name="T82" fmla="*/ 237 w 387"/>
                  <a:gd name="T83" fmla="*/ 301 h 324"/>
                  <a:gd name="T84" fmla="*/ 231 w 387"/>
                  <a:gd name="T85" fmla="*/ 268 h 324"/>
                  <a:gd name="T86" fmla="*/ 230 w 387"/>
                  <a:gd name="T87" fmla="*/ 206 h 324"/>
                  <a:gd name="T88" fmla="*/ 256 w 387"/>
                  <a:gd name="T89" fmla="*/ 204 h 324"/>
                  <a:gd name="T90" fmla="*/ 292 w 387"/>
                  <a:gd name="T91" fmla="*/ 188 h 324"/>
                  <a:gd name="T92" fmla="*/ 322 w 387"/>
                  <a:gd name="T93" fmla="*/ 155 h 324"/>
                  <a:gd name="T94" fmla="*/ 318 w 387"/>
                  <a:gd name="T95" fmla="*/ 146 h 324"/>
                  <a:gd name="T96" fmla="*/ 346 w 387"/>
                  <a:gd name="T97" fmla="*/ 128 h 324"/>
                  <a:gd name="T98" fmla="*/ 364 w 387"/>
                  <a:gd name="T99" fmla="*/ 95 h 324"/>
                  <a:gd name="T100" fmla="*/ 375 w 387"/>
                  <a:gd name="T101" fmla="*/ 6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7" h="324">
                    <a:moveTo>
                      <a:pt x="387" y="34"/>
                    </a:moveTo>
                    <a:cubicBezTo>
                      <a:pt x="378" y="39"/>
                      <a:pt x="375" y="44"/>
                      <a:pt x="373" y="48"/>
                    </a:cubicBezTo>
                    <a:cubicBezTo>
                      <a:pt x="371" y="51"/>
                      <a:pt x="369" y="55"/>
                      <a:pt x="365" y="55"/>
                    </a:cubicBezTo>
                    <a:cubicBezTo>
                      <a:pt x="362" y="55"/>
                      <a:pt x="360" y="52"/>
                      <a:pt x="357" y="49"/>
                    </a:cubicBezTo>
                    <a:cubicBezTo>
                      <a:pt x="347" y="39"/>
                      <a:pt x="345" y="35"/>
                      <a:pt x="342" y="25"/>
                    </a:cubicBezTo>
                    <a:cubicBezTo>
                      <a:pt x="341" y="22"/>
                      <a:pt x="340" y="18"/>
                      <a:pt x="338" y="14"/>
                    </a:cubicBezTo>
                    <a:cubicBezTo>
                      <a:pt x="336" y="9"/>
                      <a:pt x="335" y="4"/>
                      <a:pt x="334" y="0"/>
                    </a:cubicBezTo>
                    <a:cubicBezTo>
                      <a:pt x="332" y="3"/>
                      <a:pt x="329" y="5"/>
                      <a:pt x="328" y="6"/>
                    </a:cubicBezTo>
                    <a:cubicBezTo>
                      <a:pt x="327" y="7"/>
                      <a:pt x="326" y="7"/>
                      <a:pt x="326" y="8"/>
                    </a:cubicBezTo>
                    <a:cubicBezTo>
                      <a:pt x="326" y="8"/>
                      <a:pt x="325" y="10"/>
                      <a:pt x="327" y="19"/>
                    </a:cubicBezTo>
                    <a:cubicBezTo>
                      <a:pt x="329" y="27"/>
                      <a:pt x="331" y="32"/>
                      <a:pt x="333" y="35"/>
                    </a:cubicBezTo>
                    <a:cubicBezTo>
                      <a:pt x="335" y="42"/>
                      <a:pt x="337" y="47"/>
                      <a:pt x="336" y="60"/>
                    </a:cubicBezTo>
                    <a:cubicBezTo>
                      <a:pt x="334" y="71"/>
                      <a:pt x="333" y="78"/>
                      <a:pt x="331" y="82"/>
                    </a:cubicBezTo>
                    <a:cubicBezTo>
                      <a:pt x="331" y="82"/>
                      <a:pt x="331" y="82"/>
                      <a:pt x="331" y="82"/>
                    </a:cubicBezTo>
                    <a:cubicBezTo>
                      <a:pt x="333" y="86"/>
                      <a:pt x="333" y="86"/>
                      <a:pt x="333" y="86"/>
                    </a:cubicBezTo>
                    <a:cubicBezTo>
                      <a:pt x="334" y="91"/>
                      <a:pt x="331" y="93"/>
                      <a:pt x="320" y="103"/>
                    </a:cubicBezTo>
                    <a:cubicBezTo>
                      <a:pt x="311" y="110"/>
                      <a:pt x="306" y="115"/>
                      <a:pt x="303" y="119"/>
                    </a:cubicBezTo>
                    <a:cubicBezTo>
                      <a:pt x="299" y="123"/>
                      <a:pt x="296" y="125"/>
                      <a:pt x="292" y="125"/>
                    </a:cubicBezTo>
                    <a:cubicBezTo>
                      <a:pt x="291" y="125"/>
                      <a:pt x="290" y="125"/>
                      <a:pt x="289" y="125"/>
                    </a:cubicBezTo>
                    <a:cubicBezTo>
                      <a:pt x="286" y="124"/>
                      <a:pt x="284" y="123"/>
                      <a:pt x="283" y="121"/>
                    </a:cubicBezTo>
                    <a:cubicBezTo>
                      <a:pt x="282" y="121"/>
                      <a:pt x="281" y="122"/>
                      <a:pt x="280" y="122"/>
                    </a:cubicBezTo>
                    <a:cubicBezTo>
                      <a:pt x="275" y="125"/>
                      <a:pt x="273" y="128"/>
                      <a:pt x="270" y="130"/>
                    </a:cubicBezTo>
                    <a:cubicBezTo>
                      <a:pt x="268" y="134"/>
                      <a:pt x="265" y="137"/>
                      <a:pt x="260" y="137"/>
                    </a:cubicBezTo>
                    <a:cubicBezTo>
                      <a:pt x="258" y="137"/>
                      <a:pt x="256" y="137"/>
                      <a:pt x="254" y="136"/>
                    </a:cubicBezTo>
                    <a:cubicBezTo>
                      <a:pt x="250" y="134"/>
                      <a:pt x="248" y="134"/>
                      <a:pt x="246" y="133"/>
                    </a:cubicBezTo>
                    <a:cubicBezTo>
                      <a:pt x="243" y="133"/>
                      <a:pt x="242" y="132"/>
                      <a:pt x="238" y="128"/>
                    </a:cubicBezTo>
                    <a:cubicBezTo>
                      <a:pt x="236" y="127"/>
                      <a:pt x="234" y="124"/>
                      <a:pt x="234" y="120"/>
                    </a:cubicBezTo>
                    <a:cubicBezTo>
                      <a:pt x="233" y="120"/>
                      <a:pt x="230" y="120"/>
                      <a:pt x="227" y="121"/>
                    </a:cubicBezTo>
                    <a:cubicBezTo>
                      <a:pt x="216" y="123"/>
                      <a:pt x="210" y="126"/>
                      <a:pt x="206" y="127"/>
                    </a:cubicBezTo>
                    <a:cubicBezTo>
                      <a:pt x="201" y="130"/>
                      <a:pt x="197" y="131"/>
                      <a:pt x="193" y="127"/>
                    </a:cubicBezTo>
                    <a:cubicBezTo>
                      <a:pt x="190" y="124"/>
                      <a:pt x="188" y="121"/>
                      <a:pt x="189" y="118"/>
                    </a:cubicBezTo>
                    <a:cubicBezTo>
                      <a:pt x="188" y="117"/>
                      <a:pt x="186" y="115"/>
                      <a:pt x="180" y="111"/>
                    </a:cubicBezTo>
                    <a:cubicBezTo>
                      <a:pt x="166" y="103"/>
                      <a:pt x="163" y="99"/>
                      <a:pt x="159" y="95"/>
                    </a:cubicBezTo>
                    <a:cubicBezTo>
                      <a:pt x="157" y="94"/>
                      <a:pt x="156" y="92"/>
                      <a:pt x="154" y="90"/>
                    </a:cubicBezTo>
                    <a:cubicBezTo>
                      <a:pt x="153" y="90"/>
                      <a:pt x="153" y="90"/>
                      <a:pt x="153" y="90"/>
                    </a:cubicBezTo>
                    <a:cubicBezTo>
                      <a:pt x="152" y="90"/>
                      <a:pt x="151" y="90"/>
                      <a:pt x="151" y="91"/>
                    </a:cubicBezTo>
                    <a:cubicBezTo>
                      <a:pt x="150" y="92"/>
                      <a:pt x="148" y="93"/>
                      <a:pt x="147" y="93"/>
                    </a:cubicBezTo>
                    <a:cubicBezTo>
                      <a:pt x="146" y="93"/>
                      <a:pt x="146" y="93"/>
                      <a:pt x="146" y="93"/>
                    </a:cubicBezTo>
                    <a:cubicBezTo>
                      <a:pt x="141" y="93"/>
                      <a:pt x="141" y="85"/>
                      <a:pt x="141" y="79"/>
                    </a:cubicBezTo>
                    <a:cubicBezTo>
                      <a:pt x="140" y="68"/>
                      <a:pt x="141" y="59"/>
                      <a:pt x="142" y="52"/>
                    </a:cubicBezTo>
                    <a:cubicBezTo>
                      <a:pt x="142" y="47"/>
                      <a:pt x="142" y="42"/>
                      <a:pt x="142" y="40"/>
                    </a:cubicBezTo>
                    <a:cubicBezTo>
                      <a:pt x="141" y="38"/>
                      <a:pt x="140" y="35"/>
                      <a:pt x="140" y="32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39" y="32"/>
                      <a:pt x="139" y="34"/>
                      <a:pt x="138" y="35"/>
                    </a:cubicBezTo>
                    <a:cubicBezTo>
                      <a:pt x="134" y="43"/>
                      <a:pt x="132" y="51"/>
                      <a:pt x="131" y="57"/>
                    </a:cubicBezTo>
                    <a:cubicBezTo>
                      <a:pt x="130" y="65"/>
                      <a:pt x="128" y="72"/>
                      <a:pt x="122" y="72"/>
                    </a:cubicBezTo>
                    <a:cubicBezTo>
                      <a:pt x="120" y="72"/>
                      <a:pt x="117" y="70"/>
                      <a:pt x="112" y="66"/>
                    </a:cubicBezTo>
                    <a:cubicBezTo>
                      <a:pt x="105" y="58"/>
                      <a:pt x="102" y="52"/>
                      <a:pt x="100" y="47"/>
                    </a:cubicBezTo>
                    <a:cubicBezTo>
                      <a:pt x="98" y="43"/>
                      <a:pt x="98" y="41"/>
                      <a:pt x="94" y="40"/>
                    </a:cubicBezTo>
                    <a:cubicBezTo>
                      <a:pt x="92" y="41"/>
                      <a:pt x="90" y="43"/>
                      <a:pt x="88" y="45"/>
                    </a:cubicBezTo>
                    <a:cubicBezTo>
                      <a:pt x="74" y="57"/>
                      <a:pt x="72" y="58"/>
                      <a:pt x="70" y="58"/>
                    </a:cubicBezTo>
                    <a:cubicBezTo>
                      <a:pt x="69" y="58"/>
                      <a:pt x="67" y="58"/>
                      <a:pt x="65" y="55"/>
                    </a:cubicBezTo>
                    <a:cubicBezTo>
                      <a:pt x="65" y="55"/>
                      <a:pt x="63" y="56"/>
                      <a:pt x="61" y="57"/>
                    </a:cubicBezTo>
                    <a:cubicBezTo>
                      <a:pt x="53" y="61"/>
                      <a:pt x="51" y="62"/>
                      <a:pt x="50" y="63"/>
                    </a:cubicBezTo>
                    <a:cubicBezTo>
                      <a:pt x="49" y="63"/>
                      <a:pt x="49" y="64"/>
                      <a:pt x="48" y="64"/>
                    </a:cubicBezTo>
                    <a:cubicBezTo>
                      <a:pt x="47" y="64"/>
                      <a:pt x="46" y="64"/>
                      <a:pt x="43" y="65"/>
                    </a:cubicBezTo>
                    <a:cubicBezTo>
                      <a:pt x="32" y="68"/>
                      <a:pt x="29" y="70"/>
                      <a:pt x="17" y="77"/>
                    </a:cubicBezTo>
                    <a:cubicBezTo>
                      <a:pt x="15" y="78"/>
                      <a:pt x="15" y="78"/>
                      <a:pt x="15" y="78"/>
                    </a:cubicBezTo>
                    <a:cubicBezTo>
                      <a:pt x="13" y="79"/>
                      <a:pt x="11" y="80"/>
                      <a:pt x="10" y="80"/>
                    </a:cubicBezTo>
                    <a:cubicBezTo>
                      <a:pt x="10" y="83"/>
                      <a:pt x="8" y="85"/>
                      <a:pt x="4" y="89"/>
                    </a:cubicBezTo>
                    <a:cubicBezTo>
                      <a:pt x="0" y="93"/>
                      <a:pt x="0" y="94"/>
                      <a:pt x="3" y="99"/>
                    </a:cubicBezTo>
                    <a:cubicBezTo>
                      <a:pt x="4" y="102"/>
                      <a:pt x="5" y="104"/>
                      <a:pt x="6" y="108"/>
                    </a:cubicBezTo>
                    <a:cubicBezTo>
                      <a:pt x="8" y="108"/>
                      <a:pt x="12" y="108"/>
                      <a:pt x="15" y="110"/>
                    </a:cubicBezTo>
                    <a:cubicBezTo>
                      <a:pt x="17" y="111"/>
                      <a:pt x="19" y="112"/>
                      <a:pt x="22" y="113"/>
                    </a:cubicBezTo>
                    <a:cubicBezTo>
                      <a:pt x="27" y="115"/>
                      <a:pt x="32" y="117"/>
                      <a:pt x="36" y="124"/>
                    </a:cubicBezTo>
                    <a:cubicBezTo>
                      <a:pt x="36" y="125"/>
                      <a:pt x="37" y="125"/>
                      <a:pt x="37" y="126"/>
                    </a:cubicBezTo>
                    <a:cubicBezTo>
                      <a:pt x="39" y="130"/>
                      <a:pt x="40" y="131"/>
                      <a:pt x="40" y="139"/>
                    </a:cubicBezTo>
                    <a:cubicBezTo>
                      <a:pt x="40" y="141"/>
                      <a:pt x="40" y="145"/>
                      <a:pt x="40" y="149"/>
                    </a:cubicBezTo>
                    <a:cubicBezTo>
                      <a:pt x="41" y="153"/>
                      <a:pt x="41" y="157"/>
                      <a:pt x="41" y="160"/>
                    </a:cubicBezTo>
                    <a:cubicBezTo>
                      <a:pt x="42" y="173"/>
                      <a:pt x="42" y="177"/>
                      <a:pt x="47" y="184"/>
                    </a:cubicBezTo>
                    <a:cubicBezTo>
                      <a:pt x="50" y="189"/>
                      <a:pt x="51" y="192"/>
                      <a:pt x="51" y="195"/>
                    </a:cubicBezTo>
                    <a:cubicBezTo>
                      <a:pt x="52" y="195"/>
                      <a:pt x="53" y="196"/>
                      <a:pt x="56" y="197"/>
                    </a:cubicBezTo>
                    <a:cubicBezTo>
                      <a:pt x="57" y="198"/>
                      <a:pt x="59" y="199"/>
                      <a:pt x="60" y="200"/>
                    </a:cubicBezTo>
                    <a:cubicBezTo>
                      <a:pt x="63" y="201"/>
                      <a:pt x="65" y="203"/>
                      <a:pt x="66" y="204"/>
                    </a:cubicBezTo>
                    <a:cubicBezTo>
                      <a:pt x="67" y="205"/>
                      <a:pt x="68" y="206"/>
                      <a:pt x="73" y="207"/>
                    </a:cubicBezTo>
                    <a:cubicBezTo>
                      <a:pt x="75" y="208"/>
                      <a:pt x="76" y="207"/>
                      <a:pt x="78" y="204"/>
                    </a:cubicBezTo>
                    <a:cubicBezTo>
                      <a:pt x="79" y="202"/>
                      <a:pt x="80" y="200"/>
                      <a:pt x="83" y="200"/>
                    </a:cubicBezTo>
                    <a:cubicBezTo>
                      <a:pt x="87" y="200"/>
                      <a:pt x="89" y="206"/>
                      <a:pt x="90" y="211"/>
                    </a:cubicBezTo>
                    <a:cubicBezTo>
                      <a:pt x="92" y="220"/>
                      <a:pt x="92" y="226"/>
                      <a:pt x="92" y="230"/>
                    </a:cubicBezTo>
                    <a:cubicBezTo>
                      <a:pt x="92" y="234"/>
                      <a:pt x="92" y="234"/>
                      <a:pt x="93" y="235"/>
                    </a:cubicBezTo>
                    <a:cubicBezTo>
                      <a:pt x="95" y="235"/>
                      <a:pt x="96" y="234"/>
                      <a:pt x="98" y="234"/>
                    </a:cubicBezTo>
                    <a:cubicBezTo>
                      <a:pt x="107" y="231"/>
                      <a:pt x="109" y="231"/>
                      <a:pt x="111" y="232"/>
                    </a:cubicBezTo>
                    <a:cubicBezTo>
                      <a:pt x="112" y="232"/>
                      <a:pt x="112" y="232"/>
                      <a:pt x="113" y="231"/>
                    </a:cubicBezTo>
                    <a:cubicBezTo>
                      <a:pt x="115" y="231"/>
                      <a:pt x="118" y="230"/>
                      <a:pt x="123" y="228"/>
                    </a:cubicBezTo>
                    <a:cubicBezTo>
                      <a:pt x="127" y="226"/>
                      <a:pt x="130" y="226"/>
                      <a:pt x="133" y="226"/>
                    </a:cubicBezTo>
                    <a:cubicBezTo>
                      <a:pt x="136" y="226"/>
                      <a:pt x="138" y="227"/>
                      <a:pt x="140" y="227"/>
                    </a:cubicBezTo>
                    <a:cubicBezTo>
                      <a:pt x="140" y="228"/>
                      <a:pt x="140" y="228"/>
                      <a:pt x="140" y="228"/>
                    </a:cubicBezTo>
                    <a:cubicBezTo>
                      <a:pt x="141" y="227"/>
                      <a:pt x="142" y="225"/>
                      <a:pt x="145" y="220"/>
                    </a:cubicBezTo>
                    <a:cubicBezTo>
                      <a:pt x="149" y="213"/>
                      <a:pt x="149" y="210"/>
                      <a:pt x="149" y="207"/>
                    </a:cubicBezTo>
                    <a:cubicBezTo>
                      <a:pt x="150" y="200"/>
                      <a:pt x="151" y="197"/>
                      <a:pt x="162" y="188"/>
                    </a:cubicBezTo>
                    <a:cubicBezTo>
                      <a:pt x="173" y="179"/>
                      <a:pt x="177" y="176"/>
                      <a:pt x="179" y="174"/>
                    </a:cubicBezTo>
                    <a:cubicBezTo>
                      <a:pt x="181" y="172"/>
                      <a:pt x="182" y="171"/>
                      <a:pt x="185" y="169"/>
                    </a:cubicBezTo>
                    <a:cubicBezTo>
                      <a:pt x="188" y="166"/>
                      <a:pt x="189" y="165"/>
                      <a:pt x="190" y="163"/>
                    </a:cubicBezTo>
                    <a:cubicBezTo>
                      <a:pt x="190" y="162"/>
                      <a:pt x="191" y="160"/>
                      <a:pt x="193" y="157"/>
                    </a:cubicBezTo>
                    <a:cubicBezTo>
                      <a:pt x="195" y="155"/>
                      <a:pt x="196" y="155"/>
                      <a:pt x="196" y="154"/>
                    </a:cubicBezTo>
                    <a:cubicBezTo>
                      <a:pt x="196" y="154"/>
                      <a:pt x="196" y="154"/>
                      <a:pt x="198" y="151"/>
                    </a:cubicBezTo>
                    <a:cubicBezTo>
                      <a:pt x="198" y="151"/>
                      <a:pt x="198" y="150"/>
                      <a:pt x="198" y="148"/>
                    </a:cubicBezTo>
                    <a:cubicBezTo>
                      <a:pt x="197" y="147"/>
                      <a:pt x="197" y="144"/>
                      <a:pt x="198" y="142"/>
                    </a:cubicBezTo>
                    <a:cubicBezTo>
                      <a:pt x="199" y="140"/>
                      <a:pt x="199" y="140"/>
                      <a:pt x="199" y="140"/>
                    </a:cubicBezTo>
                    <a:cubicBezTo>
                      <a:pt x="201" y="140"/>
                      <a:pt x="201" y="140"/>
                      <a:pt x="201" y="140"/>
                    </a:cubicBezTo>
                    <a:cubicBezTo>
                      <a:pt x="203" y="140"/>
                      <a:pt x="204" y="141"/>
                      <a:pt x="208" y="146"/>
                    </a:cubicBezTo>
                    <a:cubicBezTo>
                      <a:pt x="213" y="153"/>
                      <a:pt x="216" y="157"/>
                      <a:pt x="215" y="163"/>
                    </a:cubicBezTo>
                    <a:cubicBezTo>
                      <a:pt x="215" y="163"/>
                      <a:pt x="215" y="164"/>
                      <a:pt x="215" y="165"/>
                    </a:cubicBezTo>
                    <a:cubicBezTo>
                      <a:pt x="217" y="165"/>
                      <a:pt x="220" y="165"/>
                      <a:pt x="225" y="165"/>
                    </a:cubicBezTo>
                    <a:cubicBezTo>
                      <a:pt x="234" y="165"/>
                      <a:pt x="238" y="163"/>
                      <a:pt x="240" y="163"/>
                    </a:cubicBezTo>
                    <a:cubicBezTo>
                      <a:pt x="241" y="163"/>
                      <a:pt x="241" y="162"/>
                      <a:pt x="242" y="162"/>
                    </a:cubicBezTo>
                    <a:cubicBezTo>
                      <a:pt x="245" y="162"/>
                      <a:pt x="246" y="165"/>
                      <a:pt x="248" y="167"/>
                    </a:cubicBezTo>
                    <a:cubicBezTo>
                      <a:pt x="248" y="167"/>
                      <a:pt x="249" y="168"/>
                      <a:pt x="249" y="169"/>
                    </a:cubicBezTo>
                    <a:cubicBezTo>
                      <a:pt x="252" y="172"/>
                      <a:pt x="255" y="175"/>
                      <a:pt x="254" y="180"/>
                    </a:cubicBezTo>
                    <a:cubicBezTo>
                      <a:pt x="253" y="186"/>
                      <a:pt x="247" y="188"/>
                      <a:pt x="242" y="190"/>
                    </a:cubicBezTo>
                    <a:cubicBezTo>
                      <a:pt x="234" y="192"/>
                      <a:pt x="232" y="192"/>
                      <a:pt x="230" y="192"/>
                    </a:cubicBezTo>
                    <a:cubicBezTo>
                      <a:pt x="229" y="193"/>
                      <a:pt x="228" y="193"/>
                      <a:pt x="219" y="197"/>
                    </a:cubicBezTo>
                    <a:cubicBezTo>
                      <a:pt x="213" y="200"/>
                      <a:pt x="209" y="201"/>
                      <a:pt x="206" y="201"/>
                    </a:cubicBezTo>
                    <a:cubicBezTo>
                      <a:pt x="203" y="202"/>
                      <a:pt x="203" y="202"/>
                      <a:pt x="200" y="212"/>
                    </a:cubicBezTo>
                    <a:cubicBezTo>
                      <a:pt x="199" y="219"/>
                      <a:pt x="199" y="222"/>
                      <a:pt x="200" y="225"/>
                    </a:cubicBezTo>
                    <a:cubicBezTo>
                      <a:pt x="202" y="232"/>
                      <a:pt x="201" y="237"/>
                      <a:pt x="193" y="246"/>
                    </a:cubicBezTo>
                    <a:cubicBezTo>
                      <a:pt x="187" y="255"/>
                      <a:pt x="181" y="258"/>
                      <a:pt x="178" y="260"/>
                    </a:cubicBezTo>
                    <a:cubicBezTo>
                      <a:pt x="174" y="263"/>
                      <a:pt x="173" y="264"/>
                      <a:pt x="172" y="267"/>
                    </a:cubicBezTo>
                    <a:cubicBezTo>
                      <a:pt x="171" y="271"/>
                      <a:pt x="169" y="274"/>
                      <a:pt x="168" y="276"/>
                    </a:cubicBezTo>
                    <a:cubicBezTo>
                      <a:pt x="166" y="281"/>
                      <a:pt x="165" y="282"/>
                      <a:pt x="169" y="287"/>
                    </a:cubicBezTo>
                    <a:cubicBezTo>
                      <a:pt x="174" y="294"/>
                      <a:pt x="171" y="300"/>
                      <a:pt x="170" y="303"/>
                    </a:cubicBezTo>
                    <a:cubicBezTo>
                      <a:pt x="171" y="304"/>
                      <a:pt x="175" y="305"/>
                      <a:pt x="184" y="307"/>
                    </a:cubicBezTo>
                    <a:cubicBezTo>
                      <a:pt x="201" y="310"/>
                      <a:pt x="208" y="318"/>
                      <a:pt x="212" y="323"/>
                    </a:cubicBezTo>
                    <a:cubicBezTo>
                      <a:pt x="212" y="323"/>
                      <a:pt x="213" y="324"/>
                      <a:pt x="213" y="324"/>
                    </a:cubicBezTo>
                    <a:cubicBezTo>
                      <a:pt x="214" y="323"/>
                      <a:pt x="216" y="320"/>
                      <a:pt x="219" y="316"/>
                    </a:cubicBezTo>
                    <a:cubicBezTo>
                      <a:pt x="227" y="302"/>
                      <a:pt x="233" y="301"/>
                      <a:pt x="237" y="301"/>
                    </a:cubicBezTo>
                    <a:cubicBezTo>
                      <a:pt x="237" y="301"/>
                      <a:pt x="237" y="301"/>
                      <a:pt x="237" y="301"/>
                    </a:cubicBezTo>
                    <a:cubicBezTo>
                      <a:pt x="237" y="297"/>
                      <a:pt x="235" y="289"/>
                      <a:pt x="235" y="286"/>
                    </a:cubicBezTo>
                    <a:cubicBezTo>
                      <a:pt x="233" y="279"/>
                      <a:pt x="232" y="273"/>
                      <a:pt x="231" y="268"/>
                    </a:cubicBezTo>
                    <a:cubicBezTo>
                      <a:pt x="227" y="250"/>
                      <a:pt x="227" y="249"/>
                      <a:pt x="231" y="229"/>
                    </a:cubicBezTo>
                    <a:cubicBezTo>
                      <a:pt x="233" y="220"/>
                      <a:pt x="232" y="217"/>
                      <a:pt x="231" y="214"/>
                    </a:cubicBezTo>
                    <a:cubicBezTo>
                      <a:pt x="230" y="212"/>
                      <a:pt x="229" y="209"/>
                      <a:pt x="230" y="206"/>
                    </a:cubicBezTo>
                    <a:cubicBezTo>
                      <a:pt x="232" y="203"/>
                      <a:pt x="234" y="202"/>
                      <a:pt x="244" y="201"/>
                    </a:cubicBezTo>
                    <a:cubicBezTo>
                      <a:pt x="245" y="201"/>
                      <a:pt x="247" y="201"/>
                      <a:pt x="248" y="201"/>
                    </a:cubicBezTo>
                    <a:cubicBezTo>
                      <a:pt x="250" y="201"/>
                      <a:pt x="254" y="201"/>
                      <a:pt x="256" y="204"/>
                    </a:cubicBezTo>
                    <a:cubicBezTo>
                      <a:pt x="256" y="204"/>
                      <a:pt x="256" y="205"/>
                      <a:pt x="256" y="205"/>
                    </a:cubicBezTo>
                    <a:cubicBezTo>
                      <a:pt x="260" y="203"/>
                      <a:pt x="266" y="200"/>
                      <a:pt x="268" y="198"/>
                    </a:cubicBezTo>
                    <a:cubicBezTo>
                      <a:pt x="283" y="189"/>
                      <a:pt x="289" y="188"/>
                      <a:pt x="292" y="188"/>
                    </a:cubicBezTo>
                    <a:cubicBezTo>
                      <a:pt x="295" y="187"/>
                      <a:pt x="295" y="187"/>
                      <a:pt x="303" y="178"/>
                    </a:cubicBezTo>
                    <a:cubicBezTo>
                      <a:pt x="311" y="169"/>
                      <a:pt x="315" y="165"/>
                      <a:pt x="318" y="163"/>
                    </a:cubicBezTo>
                    <a:cubicBezTo>
                      <a:pt x="321" y="160"/>
                      <a:pt x="321" y="160"/>
                      <a:pt x="322" y="155"/>
                    </a:cubicBezTo>
                    <a:cubicBezTo>
                      <a:pt x="322" y="154"/>
                      <a:pt x="322" y="154"/>
                      <a:pt x="322" y="154"/>
                    </a:cubicBezTo>
                    <a:cubicBezTo>
                      <a:pt x="322" y="153"/>
                      <a:pt x="321" y="153"/>
                      <a:pt x="321" y="153"/>
                    </a:cubicBezTo>
                    <a:cubicBezTo>
                      <a:pt x="320" y="152"/>
                      <a:pt x="318" y="150"/>
                      <a:pt x="318" y="146"/>
                    </a:cubicBezTo>
                    <a:cubicBezTo>
                      <a:pt x="318" y="142"/>
                      <a:pt x="321" y="140"/>
                      <a:pt x="329" y="136"/>
                    </a:cubicBezTo>
                    <a:cubicBezTo>
                      <a:pt x="338" y="131"/>
                      <a:pt x="342" y="131"/>
                      <a:pt x="345" y="131"/>
                    </a:cubicBezTo>
                    <a:cubicBezTo>
                      <a:pt x="345" y="130"/>
                      <a:pt x="345" y="129"/>
                      <a:pt x="346" y="128"/>
                    </a:cubicBezTo>
                    <a:cubicBezTo>
                      <a:pt x="345" y="128"/>
                      <a:pt x="345" y="128"/>
                      <a:pt x="345" y="128"/>
                    </a:cubicBezTo>
                    <a:cubicBezTo>
                      <a:pt x="344" y="124"/>
                      <a:pt x="345" y="121"/>
                      <a:pt x="352" y="110"/>
                    </a:cubicBezTo>
                    <a:cubicBezTo>
                      <a:pt x="358" y="99"/>
                      <a:pt x="362" y="97"/>
                      <a:pt x="364" y="95"/>
                    </a:cubicBezTo>
                    <a:cubicBezTo>
                      <a:pt x="365" y="95"/>
                      <a:pt x="365" y="95"/>
                      <a:pt x="365" y="95"/>
                    </a:cubicBezTo>
                    <a:cubicBezTo>
                      <a:pt x="365" y="94"/>
                      <a:pt x="366" y="91"/>
                      <a:pt x="366" y="86"/>
                    </a:cubicBezTo>
                    <a:cubicBezTo>
                      <a:pt x="368" y="72"/>
                      <a:pt x="371" y="66"/>
                      <a:pt x="375" y="60"/>
                    </a:cubicBezTo>
                    <a:cubicBezTo>
                      <a:pt x="377" y="57"/>
                      <a:pt x="379" y="53"/>
                      <a:pt x="381" y="47"/>
                    </a:cubicBezTo>
                    <a:cubicBezTo>
                      <a:pt x="383" y="42"/>
                      <a:pt x="385" y="38"/>
                      <a:pt x="387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64">
                <a:extLst>
                  <a:ext uri="{FF2B5EF4-FFF2-40B4-BE49-F238E27FC236}">
                    <a16:creationId xmlns:a16="http://schemas.microsoft.com/office/drawing/2014/main" id="{E72A8874-4071-46DF-9C9C-645CB73F4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9375" y="2722563"/>
                <a:ext cx="254000" cy="268288"/>
              </a:xfrm>
              <a:custGeom>
                <a:avLst/>
                <a:gdLst>
                  <a:gd name="T0" fmla="*/ 100 w 141"/>
                  <a:gd name="T1" fmla="*/ 31 h 149"/>
                  <a:gd name="T2" fmla="*/ 94 w 141"/>
                  <a:gd name="T3" fmla="*/ 17 h 149"/>
                  <a:gd name="T4" fmla="*/ 88 w 141"/>
                  <a:gd name="T5" fmla="*/ 7 h 149"/>
                  <a:gd name="T6" fmla="*/ 86 w 141"/>
                  <a:gd name="T7" fmla="*/ 8 h 149"/>
                  <a:gd name="T8" fmla="*/ 76 w 141"/>
                  <a:gd name="T9" fmla="*/ 13 h 149"/>
                  <a:gd name="T10" fmla="*/ 51 w 141"/>
                  <a:gd name="T11" fmla="*/ 13 h 149"/>
                  <a:gd name="T12" fmla="*/ 29 w 141"/>
                  <a:gd name="T13" fmla="*/ 0 h 149"/>
                  <a:gd name="T14" fmla="*/ 3 w 141"/>
                  <a:gd name="T15" fmla="*/ 20 h 149"/>
                  <a:gd name="T16" fmla="*/ 1 w 141"/>
                  <a:gd name="T17" fmla="*/ 23 h 149"/>
                  <a:gd name="T18" fmla="*/ 0 w 141"/>
                  <a:gd name="T19" fmla="*/ 24 h 149"/>
                  <a:gd name="T20" fmla="*/ 3 w 141"/>
                  <a:gd name="T21" fmla="*/ 29 h 149"/>
                  <a:gd name="T22" fmla="*/ 5 w 141"/>
                  <a:gd name="T23" fmla="*/ 34 h 149"/>
                  <a:gd name="T24" fmla="*/ 8 w 141"/>
                  <a:gd name="T25" fmla="*/ 40 h 149"/>
                  <a:gd name="T26" fmla="*/ 10 w 141"/>
                  <a:gd name="T27" fmla="*/ 44 h 149"/>
                  <a:gd name="T28" fmla="*/ 10 w 141"/>
                  <a:gd name="T29" fmla="*/ 44 h 149"/>
                  <a:gd name="T30" fmla="*/ 12 w 141"/>
                  <a:gd name="T31" fmla="*/ 46 h 149"/>
                  <a:gd name="T32" fmla="*/ 14 w 141"/>
                  <a:gd name="T33" fmla="*/ 48 h 149"/>
                  <a:gd name="T34" fmla="*/ 17 w 141"/>
                  <a:gd name="T35" fmla="*/ 50 h 149"/>
                  <a:gd name="T36" fmla="*/ 26 w 141"/>
                  <a:gd name="T37" fmla="*/ 51 h 149"/>
                  <a:gd name="T38" fmla="*/ 37 w 141"/>
                  <a:gd name="T39" fmla="*/ 60 h 149"/>
                  <a:gd name="T40" fmla="*/ 34 w 141"/>
                  <a:gd name="T41" fmla="*/ 92 h 149"/>
                  <a:gd name="T42" fmla="*/ 31 w 141"/>
                  <a:gd name="T43" fmla="*/ 96 h 149"/>
                  <a:gd name="T44" fmla="*/ 31 w 141"/>
                  <a:gd name="T45" fmla="*/ 100 h 149"/>
                  <a:gd name="T46" fmla="*/ 36 w 141"/>
                  <a:gd name="T47" fmla="*/ 100 h 149"/>
                  <a:gd name="T48" fmla="*/ 55 w 141"/>
                  <a:gd name="T49" fmla="*/ 107 h 149"/>
                  <a:gd name="T50" fmla="*/ 71 w 141"/>
                  <a:gd name="T51" fmla="*/ 115 h 149"/>
                  <a:gd name="T52" fmla="*/ 71 w 141"/>
                  <a:gd name="T53" fmla="*/ 105 h 149"/>
                  <a:gd name="T54" fmla="*/ 53 w 141"/>
                  <a:gd name="T55" fmla="*/ 77 h 149"/>
                  <a:gd name="T56" fmla="*/ 51 w 141"/>
                  <a:gd name="T57" fmla="*/ 60 h 149"/>
                  <a:gd name="T58" fmla="*/ 79 w 141"/>
                  <a:gd name="T59" fmla="*/ 27 h 149"/>
                  <a:gd name="T60" fmla="*/ 80 w 141"/>
                  <a:gd name="T61" fmla="*/ 43 h 149"/>
                  <a:gd name="T62" fmla="*/ 80 w 141"/>
                  <a:gd name="T63" fmla="*/ 73 h 149"/>
                  <a:gd name="T64" fmla="*/ 85 w 141"/>
                  <a:gd name="T65" fmla="*/ 88 h 149"/>
                  <a:gd name="T66" fmla="*/ 91 w 141"/>
                  <a:gd name="T67" fmla="*/ 90 h 149"/>
                  <a:gd name="T68" fmla="*/ 100 w 141"/>
                  <a:gd name="T69" fmla="*/ 97 h 149"/>
                  <a:gd name="T70" fmla="*/ 100 w 141"/>
                  <a:gd name="T71" fmla="*/ 110 h 149"/>
                  <a:gd name="T72" fmla="*/ 106 w 141"/>
                  <a:gd name="T73" fmla="*/ 119 h 149"/>
                  <a:gd name="T74" fmla="*/ 108 w 141"/>
                  <a:gd name="T75" fmla="*/ 143 h 149"/>
                  <a:gd name="T76" fmla="*/ 106 w 141"/>
                  <a:gd name="T77" fmla="*/ 149 h 149"/>
                  <a:gd name="T78" fmla="*/ 119 w 141"/>
                  <a:gd name="T79" fmla="*/ 130 h 149"/>
                  <a:gd name="T80" fmla="*/ 120 w 141"/>
                  <a:gd name="T81" fmla="*/ 113 h 149"/>
                  <a:gd name="T82" fmla="*/ 130 w 141"/>
                  <a:gd name="T83" fmla="*/ 102 h 149"/>
                  <a:gd name="T84" fmla="*/ 141 w 141"/>
                  <a:gd name="T85" fmla="*/ 91 h 149"/>
                  <a:gd name="T86" fmla="*/ 134 w 141"/>
                  <a:gd name="T87" fmla="*/ 77 h 149"/>
                  <a:gd name="T88" fmla="*/ 118 w 141"/>
                  <a:gd name="T89" fmla="*/ 5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1" h="149">
                    <a:moveTo>
                      <a:pt x="108" y="43"/>
                    </a:moveTo>
                    <a:cubicBezTo>
                      <a:pt x="105" y="38"/>
                      <a:pt x="102" y="34"/>
                      <a:pt x="100" y="31"/>
                    </a:cubicBezTo>
                    <a:cubicBezTo>
                      <a:pt x="97" y="26"/>
                      <a:pt x="95" y="23"/>
                      <a:pt x="94" y="17"/>
                    </a:cubicBezTo>
                    <a:cubicBezTo>
                      <a:pt x="94" y="17"/>
                      <a:pt x="94" y="17"/>
                      <a:pt x="94" y="17"/>
                    </a:cubicBezTo>
                    <a:cubicBezTo>
                      <a:pt x="94" y="17"/>
                      <a:pt x="94" y="15"/>
                      <a:pt x="91" y="11"/>
                    </a:cubicBezTo>
                    <a:cubicBezTo>
                      <a:pt x="90" y="10"/>
                      <a:pt x="89" y="9"/>
                      <a:pt x="88" y="7"/>
                    </a:cubicBezTo>
                    <a:cubicBezTo>
                      <a:pt x="87" y="7"/>
                      <a:pt x="87" y="7"/>
                      <a:pt x="86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8"/>
                      <a:pt x="84" y="9"/>
                      <a:pt x="83" y="9"/>
                    </a:cubicBezTo>
                    <a:cubicBezTo>
                      <a:pt x="80" y="10"/>
                      <a:pt x="78" y="11"/>
                      <a:pt x="76" y="13"/>
                    </a:cubicBezTo>
                    <a:cubicBezTo>
                      <a:pt x="74" y="14"/>
                      <a:pt x="71" y="16"/>
                      <a:pt x="66" y="16"/>
                    </a:cubicBezTo>
                    <a:cubicBezTo>
                      <a:pt x="62" y="16"/>
                      <a:pt x="58" y="15"/>
                      <a:pt x="51" y="13"/>
                    </a:cubicBezTo>
                    <a:cubicBezTo>
                      <a:pt x="41" y="11"/>
                      <a:pt x="37" y="6"/>
                      <a:pt x="34" y="3"/>
                    </a:cubicBezTo>
                    <a:cubicBezTo>
                      <a:pt x="31" y="1"/>
                      <a:pt x="30" y="0"/>
                      <a:pt x="29" y="0"/>
                    </a:cubicBezTo>
                    <a:cubicBezTo>
                      <a:pt x="27" y="0"/>
                      <a:pt x="24" y="2"/>
                      <a:pt x="18" y="6"/>
                    </a:cubicBezTo>
                    <a:cubicBezTo>
                      <a:pt x="9" y="12"/>
                      <a:pt x="6" y="17"/>
                      <a:pt x="3" y="20"/>
                    </a:cubicBezTo>
                    <a:cubicBezTo>
                      <a:pt x="3" y="20"/>
                      <a:pt x="3" y="21"/>
                      <a:pt x="3" y="21"/>
                    </a:cubicBezTo>
                    <a:cubicBezTo>
                      <a:pt x="2" y="21"/>
                      <a:pt x="2" y="22"/>
                      <a:pt x="1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26"/>
                      <a:pt x="2" y="27"/>
                      <a:pt x="3" y="29"/>
                    </a:cubicBezTo>
                    <a:cubicBezTo>
                      <a:pt x="3" y="29"/>
                      <a:pt x="3" y="30"/>
                      <a:pt x="3" y="30"/>
                    </a:cubicBezTo>
                    <a:cubicBezTo>
                      <a:pt x="4" y="31"/>
                      <a:pt x="5" y="33"/>
                      <a:pt x="5" y="34"/>
                    </a:cubicBezTo>
                    <a:cubicBezTo>
                      <a:pt x="6" y="34"/>
                      <a:pt x="6" y="35"/>
                      <a:pt x="6" y="35"/>
                    </a:cubicBezTo>
                    <a:cubicBezTo>
                      <a:pt x="7" y="37"/>
                      <a:pt x="7" y="38"/>
                      <a:pt x="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1"/>
                      <a:pt x="9" y="42"/>
                      <a:pt x="10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5"/>
                      <a:pt x="11" y="45"/>
                      <a:pt x="11" y="45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2" y="46"/>
                      <a:pt x="13" y="47"/>
                      <a:pt x="14" y="47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5" y="48"/>
                      <a:pt x="16" y="49"/>
                      <a:pt x="16" y="49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8" y="50"/>
                      <a:pt x="19" y="51"/>
                      <a:pt x="20" y="51"/>
                    </a:cubicBezTo>
                    <a:cubicBezTo>
                      <a:pt x="22" y="52"/>
                      <a:pt x="24" y="51"/>
                      <a:pt x="26" y="51"/>
                    </a:cubicBezTo>
                    <a:cubicBezTo>
                      <a:pt x="27" y="51"/>
                      <a:pt x="28" y="51"/>
                      <a:pt x="29" y="51"/>
                    </a:cubicBezTo>
                    <a:cubicBezTo>
                      <a:pt x="33" y="51"/>
                      <a:pt x="36" y="54"/>
                      <a:pt x="37" y="60"/>
                    </a:cubicBezTo>
                    <a:cubicBezTo>
                      <a:pt x="39" y="69"/>
                      <a:pt x="41" y="76"/>
                      <a:pt x="37" y="83"/>
                    </a:cubicBezTo>
                    <a:cubicBezTo>
                      <a:pt x="35" y="87"/>
                      <a:pt x="34" y="91"/>
                      <a:pt x="34" y="92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1" y="96"/>
                      <a:pt x="31" y="96"/>
                      <a:pt x="31" y="96"/>
                    </a:cubicBezTo>
                    <a:cubicBezTo>
                      <a:pt x="31" y="96"/>
                      <a:pt x="30" y="96"/>
                      <a:pt x="29" y="97"/>
                    </a:cubicBezTo>
                    <a:cubicBezTo>
                      <a:pt x="30" y="98"/>
                      <a:pt x="31" y="99"/>
                      <a:pt x="31" y="100"/>
                    </a:cubicBezTo>
                    <a:cubicBezTo>
                      <a:pt x="32" y="100"/>
                      <a:pt x="32" y="100"/>
                      <a:pt x="33" y="100"/>
                    </a:cubicBezTo>
                    <a:cubicBezTo>
                      <a:pt x="36" y="100"/>
                      <a:pt x="36" y="100"/>
                      <a:pt x="36" y="100"/>
                    </a:cubicBezTo>
                    <a:cubicBezTo>
                      <a:pt x="44" y="102"/>
                      <a:pt x="45" y="102"/>
                      <a:pt x="49" y="104"/>
                    </a:cubicBezTo>
                    <a:cubicBezTo>
                      <a:pt x="51" y="105"/>
                      <a:pt x="52" y="105"/>
                      <a:pt x="55" y="107"/>
                    </a:cubicBezTo>
                    <a:cubicBezTo>
                      <a:pt x="59" y="109"/>
                      <a:pt x="62" y="110"/>
                      <a:pt x="63" y="112"/>
                    </a:cubicBezTo>
                    <a:cubicBezTo>
                      <a:pt x="65" y="113"/>
                      <a:pt x="67" y="114"/>
                      <a:pt x="71" y="115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71" y="105"/>
                      <a:pt x="71" y="105"/>
                      <a:pt x="71" y="105"/>
                    </a:cubicBezTo>
                    <a:cubicBezTo>
                      <a:pt x="71" y="105"/>
                      <a:pt x="70" y="102"/>
                      <a:pt x="66" y="96"/>
                    </a:cubicBezTo>
                    <a:cubicBezTo>
                      <a:pt x="60" y="89"/>
                      <a:pt x="55" y="81"/>
                      <a:pt x="53" y="77"/>
                    </a:cubicBezTo>
                    <a:cubicBezTo>
                      <a:pt x="50" y="77"/>
                      <a:pt x="48" y="76"/>
                      <a:pt x="47" y="74"/>
                    </a:cubicBezTo>
                    <a:cubicBezTo>
                      <a:pt x="46" y="70"/>
                      <a:pt x="47" y="66"/>
                      <a:pt x="51" y="60"/>
                    </a:cubicBezTo>
                    <a:cubicBezTo>
                      <a:pt x="57" y="47"/>
                      <a:pt x="72" y="22"/>
                      <a:pt x="72" y="22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79" y="27"/>
                      <a:pt x="79" y="27"/>
                      <a:pt x="79" y="27"/>
                    </a:cubicBezTo>
                    <a:cubicBezTo>
                      <a:pt x="79" y="27"/>
                      <a:pt x="78" y="31"/>
                      <a:pt x="80" y="43"/>
                    </a:cubicBezTo>
                    <a:cubicBezTo>
                      <a:pt x="81" y="56"/>
                      <a:pt x="80" y="61"/>
                      <a:pt x="80" y="68"/>
                    </a:cubicBezTo>
                    <a:cubicBezTo>
                      <a:pt x="80" y="70"/>
                      <a:pt x="80" y="71"/>
                      <a:pt x="80" y="73"/>
                    </a:cubicBezTo>
                    <a:cubicBezTo>
                      <a:pt x="79" y="82"/>
                      <a:pt x="83" y="86"/>
                      <a:pt x="83" y="86"/>
                    </a:cubicBezTo>
                    <a:cubicBezTo>
                      <a:pt x="84" y="87"/>
                      <a:pt x="84" y="87"/>
                      <a:pt x="85" y="88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88" y="90"/>
                      <a:pt x="90" y="90"/>
                      <a:pt x="91" y="90"/>
                    </a:cubicBezTo>
                    <a:cubicBezTo>
                      <a:pt x="92" y="90"/>
                      <a:pt x="93" y="90"/>
                      <a:pt x="93" y="90"/>
                    </a:cubicBezTo>
                    <a:cubicBezTo>
                      <a:pt x="98" y="90"/>
                      <a:pt x="99" y="95"/>
                      <a:pt x="100" y="97"/>
                    </a:cubicBezTo>
                    <a:cubicBezTo>
                      <a:pt x="102" y="103"/>
                      <a:pt x="101" y="107"/>
                      <a:pt x="99" y="110"/>
                    </a:cubicBezTo>
                    <a:cubicBezTo>
                      <a:pt x="100" y="110"/>
                      <a:pt x="100" y="110"/>
                      <a:pt x="100" y="110"/>
                    </a:cubicBezTo>
                    <a:cubicBezTo>
                      <a:pt x="102" y="115"/>
                      <a:pt x="103" y="116"/>
                      <a:pt x="105" y="118"/>
                    </a:cubicBezTo>
                    <a:cubicBezTo>
                      <a:pt x="105" y="118"/>
                      <a:pt x="106" y="119"/>
                      <a:pt x="106" y="119"/>
                    </a:cubicBezTo>
                    <a:cubicBezTo>
                      <a:pt x="111" y="124"/>
                      <a:pt x="109" y="133"/>
                      <a:pt x="108" y="142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07" y="145"/>
                      <a:pt x="107" y="147"/>
                      <a:pt x="106" y="148"/>
                    </a:cubicBezTo>
                    <a:cubicBezTo>
                      <a:pt x="106" y="149"/>
                      <a:pt x="106" y="149"/>
                      <a:pt x="106" y="149"/>
                    </a:cubicBezTo>
                    <a:cubicBezTo>
                      <a:pt x="112" y="147"/>
                      <a:pt x="117" y="144"/>
                      <a:pt x="119" y="142"/>
                    </a:cubicBezTo>
                    <a:cubicBezTo>
                      <a:pt x="118" y="139"/>
                      <a:pt x="118" y="138"/>
                      <a:pt x="119" y="130"/>
                    </a:cubicBezTo>
                    <a:cubicBezTo>
                      <a:pt x="120" y="128"/>
                      <a:pt x="119" y="127"/>
                      <a:pt x="119" y="126"/>
                    </a:cubicBezTo>
                    <a:cubicBezTo>
                      <a:pt x="115" y="120"/>
                      <a:pt x="118" y="116"/>
                      <a:pt x="120" y="113"/>
                    </a:cubicBezTo>
                    <a:cubicBezTo>
                      <a:pt x="123" y="110"/>
                      <a:pt x="125" y="109"/>
                      <a:pt x="126" y="108"/>
                    </a:cubicBezTo>
                    <a:cubicBezTo>
                      <a:pt x="126" y="108"/>
                      <a:pt x="127" y="107"/>
                      <a:pt x="130" y="102"/>
                    </a:cubicBezTo>
                    <a:cubicBezTo>
                      <a:pt x="133" y="95"/>
                      <a:pt x="137" y="93"/>
                      <a:pt x="140" y="91"/>
                    </a:cubicBezTo>
                    <a:cubicBezTo>
                      <a:pt x="141" y="91"/>
                      <a:pt x="141" y="91"/>
                      <a:pt x="141" y="91"/>
                    </a:cubicBezTo>
                    <a:cubicBezTo>
                      <a:pt x="140" y="90"/>
                      <a:pt x="140" y="89"/>
                      <a:pt x="139" y="87"/>
                    </a:cubicBezTo>
                    <a:cubicBezTo>
                      <a:pt x="135" y="81"/>
                      <a:pt x="135" y="79"/>
                      <a:pt x="134" y="77"/>
                    </a:cubicBezTo>
                    <a:cubicBezTo>
                      <a:pt x="134" y="76"/>
                      <a:pt x="129" y="70"/>
                      <a:pt x="128" y="68"/>
                    </a:cubicBezTo>
                    <a:cubicBezTo>
                      <a:pt x="123" y="60"/>
                      <a:pt x="121" y="58"/>
                      <a:pt x="118" y="56"/>
                    </a:cubicBezTo>
                    <a:cubicBezTo>
                      <a:pt x="116" y="54"/>
                      <a:pt x="113" y="51"/>
                      <a:pt x="108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5">
                <a:extLst>
                  <a:ext uri="{FF2B5EF4-FFF2-40B4-BE49-F238E27FC236}">
                    <a16:creationId xmlns:a16="http://schemas.microsoft.com/office/drawing/2014/main" id="{F9771042-24BF-4CC8-B0BF-E0D3FB798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28225" y="2435225"/>
                <a:ext cx="525463" cy="355600"/>
              </a:xfrm>
              <a:custGeom>
                <a:avLst/>
                <a:gdLst>
                  <a:gd name="T0" fmla="*/ 11 w 292"/>
                  <a:gd name="T1" fmla="*/ 130 h 198"/>
                  <a:gd name="T2" fmla="*/ 8 w 292"/>
                  <a:gd name="T3" fmla="*/ 179 h 198"/>
                  <a:gd name="T4" fmla="*/ 6 w 292"/>
                  <a:gd name="T5" fmla="*/ 197 h 198"/>
                  <a:gd name="T6" fmla="*/ 8 w 292"/>
                  <a:gd name="T7" fmla="*/ 198 h 198"/>
                  <a:gd name="T8" fmla="*/ 11 w 292"/>
                  <a:gd name="T9" fmla="*/ 198 h 198"/>
                  <a:gd name="T10" fmla="*/ 13 w 292"/>
                  <a:gd name="T11" fmla="*/ 198 h 198"/>
                  <a:gd name="T12" fmla="*/ 19 w 292"/>
                  <a:gd name="T13" fmla="*/ 197 h 198"/>
                  <a:gd name="T14" fmla="*/ 34 w 292"/>
                  <a:gd name="T15" fmla="*/ 195 h 198"/>
                  <a:gd name="T16" fmla="*/ 57 w 292"/>
                  <a:gd name="T17" fmla="*/ 197 h 198"/>
                  <a:gd name="T18" fmla="*/ 70 w 292"/>
                  <a:gd name="T19" fmla="*/ 197 h 198"/>
                  <a:gd name="T20" fmla="*/ 89 w 292"/>
                  <a:gd name="T21" fmla="*/ 198 h 198"/>
                  <a:gd name="T22" fmla="*/ 102 w 292"/>
                  <a:gd name="T23" fmla="*/ 197 h 198"/>
                  <a:gd name="T24" fmla="*/ 117 w 292"/>
                  <a:gd name="T25" fmla="*/ 192 h 198"/>
                  <a:gd name="T26" fmla="*/ 163 w 292"/>
                  <a:gd name="T27" fmla="*/ 165 h 198"/>
                  <a:gd name="T28" fmla="*/ 168 w 292"/>
                  <a:gd name="T29" fmla="*/ 167 h 198"/>
                  <a:gd name="T30" fmla="*/ 168 w 292"/>
                  <a:gd name="T31" fmla="*/ 170 h 198"/>
                  <a:gd name="T32" fmla="*/ 168 w 292"/>
                  <a:gd name="T33" fmla="*/ 172 h 198"/>
                  <a:gd name="T34" fmla="*/ 168 w 292"/>
                  <a:gd name="T35" fmla="*/ 174 h 198"/>
                  <a:gd name="T36" fmla="*/ 168 w 292"/>
                  <a:gd name="T37" fmla="*/ 175 h 198"/>
                  <a:gd name="T38" fmla="*/ 168 w 292"/>
                  <a:gd name="T39" fmla="*/ 176 h 198"/>
                  <a:gd name="T40" fmla="*/ 187 w 292"/>
                  <a:gd name="T41" fmla="*/ 157 h 198"/>
                  <a:gd name="T42" fmla="*/ 212 w 292"/>
                  <a:gd name="T43" fmla="*/ 155 h 198"/>
                  <a:gd name="T44" fmla="*/ 226 w 292"/>
                  <a:gd name="T45" fmla="*/ 163 h 198"/>
                  <a:gd name="T46" fmla="*/ 245 w 292"/>
                  <a:gd name="T47" fmla="*/ 163 h 198"/>
                  <a:gd name="T48" fmla="*/ 257 w 292"/>
                  <a:gd name="T49" fmla="*/ 157 h 198"/>
                  <a:gd name="T50" fmla="*/ 273 w 292"/>
                  <a:gd name="T51" fmla="*/ 137 h 198"/>
                  <a:gd name="T52" fmla="*/ 288 w 292"/>
                  <a:gd name="T53" fmla="*/ 131 h 198"/>
                  <a:gd name="T54" fmla="*/ 292 w 292"/>
                  <a:gd name="T55" fmla="*/ 123 h 198"/>
                  <a:gd name="T56" fmla="*/ 286 w 292"/>
                  <a:gd name="T57" fmla="*/ 105 h 198"/>
                  <a:gd name="T58" fmla="*/ 284 w 292"/>
                  <a:gd name="T59" fmla="*/ 101 h 198"/>
                  <a:gd name="T60" fmla="*/ 272 w 292"/>
                  <a:gd name="T61" fmla="*/ 103 h 198"/>
                  <a:gd name="T62" fmla="*/ 263 w 292"/>
                  <a:gd name="T63" fmla="*/ 77 h 198"/>
                  <a:gd name="T64" fmla="*/ 272 w 292"/>
                  <a:gd name="T65" fmla="*/ 29 h 198"/>
                  <a:gd name="T66" fmla="*/ 243 w 292"/>
                  <a:gd name="T67" fmla="*/ 1 h 198"/>
                  <a:gd name="T68" fmla="*/ 237 w 292"/>
                  <a:gd name="T69" fmla="*/ 0 h 198"/>
                  <a:gd name="T70" fmla="*/ 210 w 292"/>
                  <a:gd name="T71" fmla="*/ 28 h 198"/>
                  <a:gd name="T72" fmla="*/ 202 w 292"/>
                  <a:gd name="T73" fmla="*/ 35 h 198"/>
                  <a:gd name="T74" fmla="*/ 167 w 292"/>
                  <a:gd name="T75" fmla="*/ 36 h 198"/>
                  <a:gd name="T76" fmla="*/ 152 w 292"/>
                  <a:gd name="T77" fmla="*/ 25 h 198"/>
                  <a:gd name="T78" fmla="*/ 138 w 292"/>
                  <a:gd name="T79" fmla="*/ 26 h 198"/>
                  <a:gd name="T80" fmla="*/ 56 w 292"/>
                  <a:gd name="T81" fmla="*/ 48 h 198"/>
                  <a:gd name="T82" fmla="*/ 25 w 292"/>
                  <a:gd name="T83" fmla="*/ 48 h 198"/>
                  <a:gd name="T84" fmla="*/ 9 w 292"/>
                  <a:gd name="T85" fmla="*/ 115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92" h="198">
                    <a:moveTo>
                      <a:pt x="9" y="115"/>
                    </a:moveTo>
                    <a:cubicBezTo>
                      <a:pt x="9" y="121"/>
                      <a:pt x="10" y="126"/>
                      <a:pt x="11" y="130"/>
                    </a:cubicBezTo>
                    <a:cubicBezTo>
                      <a:pt x="12" y="136"/>
                      <a:pt x="13" y="143"/>
                      <a:pt x="13" y="154"/>
                    </a:cubicBezTo>
                    <a:cubicBezTo>
                      <a:pt x="12" y="165"/>
                      <a:pt x="10" y="172"/>
                      <a:pt x="8" y="179"/>
                    </a:cubicBezTo>
                    <a:cubicBezTo>
                      <a:pt x="7" y="183"/>
                      <a:pt x="6" y="186"/>
                      <a:pt x="6" y="190"/>
                    </a:cubicBezTo>
                    <a:cubicBezTo>
                      <a:pt x="5" y="193"/>
                      <a:pt x="5" y="196"/>
                      <a:pt x="6" y="197"/>
                    </a:cubicBezTo>
                    <a:cubicBezTo>
                      <a:pt x="6" y="198"/>
                      <a:pt x="6" y="198"/>
                      <a:pt x="6" y="198"/>
                    </a:cubicBezTo>
                    <a:cubicBezTo>
                      <a:pt x="7" y="198"/>
                      <a:pt x="7" y="198"/>
                      <a:pt x="8" y="198"/>
                    </a:cubicBezTo>
                    <a:cubicBezTo>
                      <a:pt x="8" y="198"/>
                      <a:pt x="9" y="198"/>
                      <a:pt x="10" y="198"/>
                    </a:cubicBezTo>
                    <a:cubicBezTo>
                      <a:pt x="10" y="198"/>
                      <a:pt x="10" y="198"/>
                      <a:pt x="11" y="198"/>
                    </a:cubicBezTo>
                    <a:cubicBezTo>
                      <a:pt x="11" y="198"/>
                      <a:pt x="12" y="198"/>
                      <a:pt x="13" y="198"/>
                    </a:cubicBezTo>
                    <a:cubicBezTo>
                      <a:pt x="13" y="198"/>
                      <a:pt x="13" y="198"/>
                      <a:pt x="13" y="198"/>
                    </a:cubicBezTo>
                    <a:cubicBezTo>
                      <a:pt x="14" y="198"/>
                      <a:pt x="15" y="198"/>
                      <a:pt x="16" y="198"/>
                    </a:cubicBezTo>
                    <a:cubicBezTo>
                      <a:pt x="17" y="197"/>
                      <a:pt x="18" y="197"/>
                      <a:pt x="19" y="197"/>
                    </a:cubicBezTo>
                    <a:cubicBezTo>
                      <a:pt x="23" y="196"/>
                      <a:pt x="27" y="195"/>
                      <a:pt x="31" y="195"/>
                    </a:cubicBezTo>
                    <a:cubicBezTo>
                      <a:pt x="32" y="195"/>
                      <a:pt x="33" y="195"/>
                      <a:pt x="34" y="195"/>
                    </a:cubicBezTo>
                    <a:cubicBezTo>
                      <a:pt x="37" y="195"/>
                      <a:pt x="39" y="196"/>
                      <a:pt x="43" y="196"/>
                    </a:cubicBezTo>
                    <a:cubicBezTo>
                      <a:pt x="47" y="196"/>
                      <a:pt x="51" y="196"/>
                      <a:pt x="57" y="197"/>
                    </a:cubicBezTo>
                    <a:cubicBezTo>
                      <a:pt x="59" y="197"/>
                      <a:pt x="61" y="197"/>
                      <a:pt x="64" y="197"/>
                    </a:cubicBezTo>
                    <a:cubicBezTo>
                      <a:pt x="70" y="197"/>
                      <a:pt x="70" y="197"/>
                      <a:pt x="70" y="197"/>
                    </a:cubicBezTo>
                    <a:cubicBezTo>
                      <a:pt x="75" y="197"/>
                      <a:pt x="79" y="197"/>
                      <a:pt x="82" y="197"/>
                    </a:cubicBezTo>
                    <a:cubicBezTo>
                      <a:pt x="85" y="198"/>
                      <a:pt x="87" y="198"/>
                      <a:pt x="89" y="198"/>
                    </a:cubicBezTo>
                    <a:cubicBezTo>
                      <a:pt x="92" y="198"/>
                      <a:pt x="95" y="197"/>
                      <a:pt x="100" y="197"/>
                    </a:cubicBezTo>
                    <a:cubicBezTo>
                      <a:pt x="100" y="197"/>
                      <a:pt x="101" y="197"/>
                      <a:pt x="102" y="197"/>
                    </a:cubicBezTo>
                    <a:cubicBezTo>
                      <a:pt x="106" y="197"/>
                      <a:pt x="106" y="197"/>
                      <a:pt x="106" y="197"/>
                    </a:cubicBezTo>
                    <a:cubicBezTo>
                      <a:pt x="113" y="197"/>
                      <a:pt x="114" y="195"/>
                      <a:pt x="117" y="192"/>
                    </a:cubicBezTo>
                    <a:cubicBezTo>
                      <a:pt x="121" y="188"/>
                      <a:pt x="127" y="181"/>
                      <a:pt x="144" y="172"/>
                    </a:cubicBezTo>
                    <a:cubicBezTo>
                      <a:pt x="157" y="165"/>
                      <a:pt x="160" y="165"/>
                      <a:pt x="163" y="165"/>
                    </a:cubicBezTo>
                    <a:cubicBezTo>
                      <a:pt x="163" y="165"/>
                      <a:pt x="164" y="165"/>
                      <a:pt x="165" y="165"/>
                    </a:cubicBezTo>
                    <a:cubicBezTo>
                      <a:pt x="166" y="165"/>
                      <a:pt x="167" y="167"/>
                      <a:pt x="168" y="167"/>
                    </a:cubicBezTo>
                    <a:cubicBezTo>
                      <a:pt x="168" y="168"/>
                      <a:pt x="168" y="168"/>
                      <a:pt x="168" y="168"/>
                    </a:cubicBezTo>
                    <a:cubicBezTo>
                      <a:pt x="168" y="168"/>
                      <a:pt x="168" y="169"/>
                      <a:pt x="168" y="170"/>
                    </a:cubicBezTo>
                    <a:cubicBezTo>
                      <a:pt x="168" y="170"/>
                      <a:pt x="168" y="170"/>
                      <a:pt x="168" y="170"/>
                    </a:cubicBezTo>
                    <a:cubicBezTo>
                      <a:pt x="168" y="170"/>
                      <a:pt x="168" y="171"/>
                      <a:pt x="168" y="172"/>
                    </a:cubicBezTo>
                    <a:cubicBezTo>
                      <a:pt x="168" y="172"/>
                      <a:pt x="168" y="172"/>
                      <a:pt x="168" y="172"/>
                    </a:cubicBezTo>
                    <a:cubicBezTo>
                      <a:pt x="168" y="172"/>
                      <a:pt x="168" y="173"/>
                      <a:pt x="168" y="174"/>
                    </a:cubicBezTo>
                    <a:cubicBezTo>
                      <a:pt x="168" y="174"/>
                      <a:pt x="168" y="174"/>
                      <a:pt x="168" y="174"/>
                    </a:cubicBezTo>
                    <a:cubicBezTo>
                      <a:pt x="168" y="174"/>
                      <a:pt x="168" y="175"/>
                      <a:pt x="168" y="175"/>
                    </a:cubicBez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76"/>
                      <a:pt x="168" y="176"/>
                      <a:pt x="168" y="176"/>
                    </a:cubicBezTo>
                    <a:cubicBezTo>
                      <a:pt x="168" y="175"/>
                      <a:pt x="169" y="174"/>
                      <a:pt x="169" y="174"/>
                    </a:cubicBezTo>
                    <a:cubicBezTo>
                      <a:pt x="172" y="170"/>
                      <a:pt x="176" y="165"/>
                      <a:pt x="187" y="157"/>
                    </a:cubicBezTo>
                    <a:cubicBezTo>
                      <a:pt x="194" y="152"/>
                      <a:pt x="198" y="150"/>
                      <a:pt x="202" y="150"/>
                    </a:cubicBezTo>
                    <a:cubicBezTo>
                      <a:pt x="206" y="150"/>
                      <a:pt x="209" y="152"/>
                      <a:pt x="212" y="155"/>
                    </a:cubicBezTo>
                    <a:cubicBezTo>
                      <a:pt x="214" y="157"/>
                      <a:pt x="216" y="159"/>
                      <a:pt x="221" y="161"/>
                    </a:cubicBezTo>
                    <a:cubicBezTo>
                      <a:pt x="222" y="162"/>
                      <a:pt x="224" y="163"/>
                      <a:pt x="226" y="163"/>
                    </a:cubicBezTo>
                    <a:cubicBezTo>
                      <a:pt x="232" y="165"/>
                      <a:pt x="236" y="166"/>
                      <a:pt x="239" y="166"/>
                    </a:cubicBezTo>
                    <a:cubicBezTo>
                      <a:pt x="242" y="166"/>
                      <a:pt x="243" y="165"/>
                      <a:pt x="245" y="163"/>
                    </a:cubicBezTo>
                    <a:cubicBezTo>
                      <a:pt x="247" y="162"/>
                      <a:pt x="250" y="160"/>
                      <a:pt x="253" y="159"/>
                    </a:cubicBezTo>
                    <a:cubicBezTo>
                      <a:pt x="255" y="158"/>
                      <a:pt x="257" y="158"/>
                      <a:pt x="257" y="157"/>
                    </a:cubicBezTo>
                    <a:cubicBezTo>
                      <a:pt x="257" y="155"/>
                      <a:pt x="258" y="152"/>
                      <a:pt x="260" y="147"/>
                    </a:cubicBezTo>
                    <a:cubicBezTo>
                      <a:pt x="265" y="139"/>
                      <a:pt x="267" y="138"/>
                      <a:pt x="273" y="137"/>
                    </a:cubicBezTo>
                    <a:cubicBezTo>
                      <a:pt x="275" y="136"/>
                      <a:pt x="278" y="135"/>
                      <a:pt x="282" y="134"/>
                    </a:cubicBezTo>
                    <a:cubicBezTo>
                      <a:pt x="286" y="132"/>
                      <a:pt x="287" y="131"/>
                      <a:pt x="288" y="131"/>
                    </a:cubicBezTo>
                    <a:cubicBezTo>
                      <a:pt x="288" y="129"/>
                      <a:pt x="289" y="127"/>
                      <a:pt x="291" y="125"/>
                    </a:cubicBezTo>
                    <a:cubicBezTo>
                      <a:pt x="292" y="124"/>
                      <a:pt x="292" y="123"/>
                      <a:pt x="292" y="123"/>
                    </a:cubicBezTo>
                    <a:cubicBezTo>
                      <a:pt x="292" y="123"/>
                      <a:pt x="291" y="120"/>
                      <a:pt x="290" y="118"/>
                    </a:cubicBezTo>
                    <a:cubicBezTo>
                      <a:pt x="289" y="115"/>
                      <a:pt x="287" y="110"/>
                      <a:pt x="286" y="105"/>
                    </a:cubicBezTo>
                    <a:cubicBezTo>
                      <a:pt x="285" y="102"/>
                      <a:pt x="285" y="101"/>
                      <a:pt x="284" y="100"/>
                    </a:cubicBezTo>
                    <a:cubicBezTo>
                      <a:pt x="284" y="101"/>
                      <a:pt x="284" y="101"/>
                      <a:pt x="284" y="101"/>
                    </a:cubicBezTo>
                    <a:cubicBezTo>
                      <a:pt x="282" y="102"/>
                      <a:pt x="280" y="104"/>
                      <a:pt x="276" y="104"/>
                    </a:cubicBezTo>
                    <a:cubicBezTo>
                      <a:pt x="275" y="104"/>
                      <a:pt x="274" y="103"/>
                      <a:pt x="272" y="103"/>
                    </a:cubicBezTo>
                    <a:cubicBezTo>
                      <a:pt x="261" y="100"/>
                      <a:pt x="262" y="89"/>
                      <a:pt x="262" y="83"/>
                    </a:cubicBezTo>
                    <a:cubicBezTo>
                      <a:pt x="263" y="81"/>
                      <a:pt x="263" y="79"/>
                      <a:pt x="263" y="77"/>
                    </a:cubicBezTo>
                    <a:cubicBezTo>
                      <a:pt x="263" y="70"/>
                      <a:pt x="267" y="58"/>
                      <a:pt x="277" y="38"/>
                    </a:cubicBezTo>
                    <a:cubicBezTo>
                      <a:pt x="278" y="35"/>
                      <a:pt x="278" y="35"/>
                      <a:pt x="272" y="29"/>
                    </a:cubicBezTo>
                    <a:cubicBezTo>
                      <a:pt x="270" y="27"/>
                      <a:pt x="267" y="24"/>
                      <a:pt x="265" y="21"/>
                    </a:cubicBezTo>
                    <a:cubicBezTo>
                      <a:pt x="260" y="12"/>
                      <a:pt x="253" y="5"/>
                      <a:pt x="243" y="1"/>
                    </a:cubicBezTo>
                    <a:cubicBezTo>
                      <a:pt x="241" y="0"/>
                      <a:pt x="240" y="0"/>
                      <a:pt x="239" y="0"/>
                    </a:cubicBezTo>
                    <a:cubicBezTo>
                      <a:pt x="239" y="0"/>
                      <a:pt x="238" y="0"/>
                      <a:pt x="237" y="0"/>
                    </a:cubicBezTo>
                    <a:cubicBezTo>
                      <a:pt x="236" y="1"/>
                      <a:pt x="234" y="3"/>
                      <a:pt x="230" y="8"/>
                    </a:cubicBezTo>
                    <a:cubicBezTo>
                      <a:pt x="225" y="13"/>
                      <a:pt x="219" y="19"/>
                      <a:pt x="210" y="28"/>
                    </a:cubicBezTo>
                    <a:cubicBezTo>
                      <a:pt x="208" y="30"/>
                      <a:pt x="207" y="31"/>
                      <a:pt x="205" y="32"/>
                    </a:cubicBezTo>
                    <a:cubicBezTo>
                      <a:pt x="204" y="33"/>
                      <a:pt x="203" y="34"/>
                      <a:pt x="202" y="35"/>
                    </a:cubicBezTo>
                    <a:cubicBezTo>
                      <a:pt x="194" y="42"/>
                      <a:pt x="187" y="45"/>
                      <a:pt x="182" y="45"/>
                    </a:cubicBezTo>
                    <a:cubicBezTo>
                      <a:pt x="175" y="45"/>
                      <a:pt x="171" y="41"/>
                      <a:pt x="167" y="36"/>
                    </a:cubicBezTo>
                    <a:cubicBezTo>
                      <a:pt x="164" y="32"/>
                      <a:pt x="160" y="28"/>
                      <a:pt x="154" y="26"/>
                    </a:cubicBezTo>
                    <a:cubicBezTo>
                      <a:pt x="154" y="26"/>
                      <a:pt x="153" y="26"/>
                      <a:pt x="152" y="25"/>
                    </a:cubicBezTo>
                    <a:cubicBezTo>
                      <a:pt x="147" y="24"/>
                      <a:pt x="144" y="24"/>
                      <a:pt x="142" y="24"/>
                    </a:cubicBezTo>
                    <a:cubicBezTo>
                      <a:pt x="140" y="24"/>
                      <a:pt x="139" y="24"/>
                      <a:pt x="138" y="26"/>
                    </a:cubicBezTo>
                    <a:cubicBezTo>
                      <a:pt x="135" y="29"/>
                      <a:pt x="130" y="34"/>
                      <a:pt x="118" y="38"/>
                    </a:cubicBezTo>
                    <a:cubicBezTo>
                      <a:pt x="92" y="47"/>
                      <a:pt x="83" y="47"/>
                      <a:pt x="56" y="48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35" y="48"/>
                      <a:pt x="28" y="48"/>
                      <a:pt x="25" y="48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4" y="82"/>
                      <a:pt x="8" y="107"/>
                      <a:pt x="9" y="1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6">
                <a:extLst>
                  <a:ext uri="{FF2B5EF4-FFF2-40B4-BE49-F238E27FC236}">
                    <a16:creationId xmlns:a16="http://schemas.microsoft.com/office/drawing/2014/main" id="{145FE37A-90C6-46D6-95DA-1188EF5DE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0138" y="2824163"/>
                <a:ext cx="463550" cy="365125"/>
              </a:xfrm>
              <a:custGeom>
                <a:avLst/>
                <a:gdLst>
                  <a:gd name="T0" fmla="*/ 225 w 257"/>
                  <a:gd name="T1" fmla="*/ 106 h 203"/>
                  <a:gd name="T2" fmla="*/ 218 w 257"/>
                  <a:gd name="T3" fmla="*/ 97 h 203"/>
                  <a:gd name="T4" fmla="*/ 218 w 257"/>
                  <a:gd name="T5" fmla="*/ 84 h 203"/>
                  <a:gd name="T6" fmla="*/ 220 w 257"/>
                  <a:gd name="T7" fmla="*/ 79 h 203"/>
                  <a:gd name="T8" fmla="*/ 215 w 257"/>
                  <a:gd name="T9" fmla="*/ 70 h 203"/>
                  <a:gd name="T10" fmla="*/ 208 w 257"/>
                  <a:gd name="T11" fmla="*/ 70 h 203"/>
                  <a:gd name="T12" fmla="*/ 190 w 257"/>
                  <a:gd name="T13" fmla="*/ 60 h 203"/>
                  <a:gd name="T14" fmla="*/ 173 w 257"/>
                  <a:gd name="T15" fmla="*/ 55 h 203"/>
                  <a:gd name="T16" fmla="*/ 163 w 257"/>
                  <a:gd name="T17" fmla="*/ 50 h 203"/>
                  <a:gd name="T18" fmla="*/ 158 w 257"/>
                  <a:gd name="T19" fmla="*/ 40 h 203"/>
                  <a:gd name="T20" fmla="*/ 164 w 257"/>
                  <a:gd name="T21" fmla="*/ 31 h 203"/>
                  <a:gd name="T22" fmla="*/ 167 w 257"/>
                  <a:gd name="T23" fmla="*/ 7 h 203"/>
                  <a:gd name="T24" fmla="*/ 165 w 257"/>
                  <a:gd name="T25" fmla="*/ 5 h 203"/>
                  <a:gd name="T26" fmla="*/ 147 w 257"/>
                  <a:gd name="T27" fmla="*/ 0 h 203"/>
                  <a:gd name="T28" fmla="*/ 146 w 257"/>
                  <a:gd name="T29" fmla="*/ 1 h 203"/>
                  <a:gd name="T30" fmla="*/ 145 w 257"/>
                  <a:gd name="T31" fmla="*/ 2 h 203"/>
                  <a:gd name="T32" fmla="*/ 144 w 257"/>
                  <a:gd name="T33" fmla="*/ 2 h 203"/>
                  <a:gd name="T34" fmla="*/ 139 w 257"/>
                  <a:gd name="T35" fmla="*/ 2 h 203"/>
                  <a:gd name="T36" fmla="*/ 126 w 257"/>
                  <a:gd name="T37" fmla="*/ 2 h 203"/>
                  <a:gd name="T38" fmla="*/ 103 w 257"/>
                  <a:gd name="T39" fmla="*/ 31 h 203"/>
                  <a:gd name="T40" fmla="*/ 93 w 257"/>
                  <a:gd name="T41" fmla="*/ 43 h 203"/>
                  <a:gd name="T42" fmla="*/ 86 w 257"/>
                  <a:gd name="T43" fmla="*/ 40 h 203"/>
                  <a:gd name="T44" fmla="*/ 84 w 257"/>
                  <a:gd name="T45" fmla="*/ 51 h 203"/>
                  <a:gd name="T46" fmla="*/ 76 w 257"/>
                  <a:gd name="T47" fmla="*/ 83 h 203"/>
                  <a:gd name="T48" fmla="*/ 68 w 257"/>
                  <a:gd name="T49" fmla="*/ 89 h 203"/>
                  <a:gd name="T50" fmla="*/ 58 w 257"/>
                  <a:gd name="T51" fmla="*/ 82 h 203"/>
                  <a:gd name="T52" fmla="*/ 53 w 257"/>
                  <a:gd name="T53" fmla="*/ 81 h 203"/>
                  <a:gd name="T54" fmla="*/ 43 w 257"/>
                  <a:gd name="T55" fmla="*/ 83 h 203"/>
                  <a:gd name="T56" fmla="*/ 37 w 257"/>
                  <a:gd name="T57" fmla="*/ 122 h 203"/>
                  <a:gd name="T58" fmla="*/ 21 w 257"/>
                  <a:gd name="T59" fmla="*/ 147 h 203"/>
                  <a:gd name="T60" fmla="*/ 16 w 257"/>
                  <a:gd name="T61" fmla="*/ 149 h 203"/>
                  <a:gd name="T62" fmla="*/ 6 w 257"/>
                  <a:gd name="T63" fmla="*/ 158 h 203"/>
                  <a:gd name="T64" fmla="*/ 2 w 257"/>
                  <a:gd name="T65" fmla="*/ 157 h 203"/>
                  <a:gd name="T66" fmla="*/ 4 w 257"/>
                  <a:gd name="T67" fmla="*/ 181 h 203"/>
                  <a:gd name="T68" fmla="*/ 2 w 257"/>
                  <a:gd name="T69" fmla="*/ 193 h 203"/>
                  <a:gd name="T70" fmla="*/ 4 w 257"/>
                  <a:gd name="T71" fmla="*/ 203 h 203"/>
                  <a:gd name="T72" fmla="*/ 15 w 257"/>
                  <a:gd name="T73" fmla="*/ 203 h 203"/>
                  <a:gd name="T74" fmla="*/ 40 w 257"/>
                  <a:gd name="T75" fmla="*/ 200 h 203"/>
                  <a:gd name="T76" fmla="*/ 89 w 257"/>
                  <a:gd name="T77" fmla="*/ 179 h 203"/>
                  <a:gd name="T78" fmla="*/ 115 w 257"/>
                  <a:gd name="T79" fmla="*/ 174 h 203"/>
                  <a:gd name="T80" fmla="*/ 128 w 257"/>
                  <a:gd name="T81" fmla="*/ 172 h 203"/>
                  <a:gd name="T82" fmla="*/ 161 w 257"/>
                  <a:gd name="T83" fmla="*/ 165 h 203"/>
                  <a:gd name="T84" fmla="*/ 188 w 257"/>
                  <a:gd name="T85" fmla="*/ 158 h 203"/>
                  <a:gd name="T86" fmla="*/ 226 w 257"/>
                  <a:gd name="T87" fmla="*/ 165 h 203"/>
                  <a:gd name="T88" fmla="*/ 238 w 257"/>
                  <a:gd name="T89" fmla="*/ 168 h 203"/>
                  <a:gd name="T90" fmla="*/ 257 w 257"/>
                  <a:gd name="T91" fmla="*/ 163 h 203"/>
                  <a:gd name="T92" fmla="*/ 252 w 257"/>
                  <a:gd name="T93" fmla="*/ 143 h 203"/>
                  <a:gd name="T94" fmla="*/ 247 w 257"/>
                  <a:gd name="T95" fmla="*/ 141 h 203"/>
                  <a:gd name="T96" fmla="*/ 239 w 257"/>
                  <a:gd name="T97" fmla="*/ 148 h 203"/>
                  <a:gd name="T98" fmla="*/ 224 w 257"/>
                  <a:gd name="T99" fmla="*/ 146 h 203"/>
                  <a:gd name="T100" fmla="*/ 213 w 257"/>
                  <a:gd name="T101" fmla="*/ 136 h 203"/>
                  <a:gd name="T102" fmla="*/ 213 w 257"/>
                  <a:gd name="T103" fmla="*/ 135 h 203"/>
                  <a:gd name="T104" fmla="*/ 205 w 257"/>
                  <a:gd name="T105" fmla="*/ 128 h 203"/>
                  <a:gd name="T106" fmla="*/ 187 w 257"/>
                  <a:gd name="T107" fmla="*/ 124 h 203"/>
                  <a:gd name="T108" fmla="*/ 192 w 257"/>
                  <a:gd name="T109" fmla="*/ 108 h 203"/>
                  <a:gd name="T110" fmla="*/ 199 w 257"/>
                  <a:gd name="T111" fmla="*/ 103 h 203"/>
                  <a:gd name="T112" fmla="*/ 214 w 257"/>
                  <a:gd name="T113" fmla="*/ 109 h 203"/>
                  <a:gd name="T114" fmla="*/ 228 w 257"/>
                  <a:gd name="T115" fmla="*/ 121 h 203"/>
                  <a:gd name="T116" fmla="*/ 236 w 257"/>
                  <a:gd name="T117" fmla="*/ 11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7" h="203">
                    <a:moveTo>
                      <a:pt x="235" y="110"/>
                    </a:moveTo>
                    <a:cubicBezTo>
                      <a:pt x="232" y="109"/>
                      <a:pt x="229" y="108"/>
                      <a:pt x="225" y="106"/>
                    </a:cubicBezTo>
                    <a:cubicBezTo>
                      <a:pt x="221" y="104"/>
                      <a:pt x="219" y="102"/>
                      <a:pt x="218" y="98"/>
                    </a:cubicBezTo>
                    <a:cubicBezTo>
                      <a:pt x="218" y="98"/>
                      <a:pt x="218" y="97"/>
                      <a:pt x="218" y="97"/>
                    </a:cubicBezTo>
                    <a:cubicBezTo>
                      <a:pt x="217" y="95"/>
                      <a:pt x="216" y="93"/>
                      <a:pt x="216" y="91"/>
                    </a:cubicBezTo>
                    <a:cubicBezTo>
                      <a:pt x="215" y="88"/>
                      <a:pt x="217" y="86"/>
                      <a:pt x="218" y="84"/>
                    </a:cubicBezTo>
                    <a:cubicBezTo>
                      <a:pt x="218" y="83"/>
                      <a:pt x="219" y="83"/>
                      <a:pt x="219" y="82"/>
                    </a:cubicBezTo>
                    <a:cubicBezTo>
                      <a:pt x="220" y="80"/>
                      <a:pt x="220" y="80"/>
                      <a:pt x="220" y="79"/>
                    </a:cubicBezTo>
                    <a:cubicBezTo>
                      <a:pt x="220" y="79"/>
                      <a:pt x="221" y="78"/>
                      <a:pt x="221" y="75"/>
                    </a:cubicBezTo>
                    <a:cubicBezTo>
                      <a:pt x="220" y="74"/>
                      <a:pt x="218" y="72"/>
                      <a:pt x="215" y="70"/>
                    </a:cubicBezTo>
                    <a:cubicBezTo>
                      <a:pt x="215" y="69"/>
                      <a:pt x="215" y="69"/>
                      <a:pt x="215" y="69"/>
                    </a:cubicBezTo>
                    <a:cubicBezTo>
                      <a:pt x="213" y="70"/>
                      <a:pt x="211" y="70"/>
                      <a:pt x="208" y="70"/>
                    </a:cubicBezTo>
                    <a:cubicBezTo>
                      <a:pt x="202" y="69"/>
                      <a:pt x="200" y="67"/>
                      <a:pt x="197" y="65"/>
                    </a:cubicBezTo>
                    <a:cubicBezTo>
                      <a:pt x="195" y="63"/>
                      <a:pt x="194" y="62"/>
                      <a:pt x="190" y="60"/>
                    </a:cubicBezTo>
                    <a:cubicBezTo>
                      <a:pt x="187" y="59"/>
                      <a:pt x="186" y="58"/>
                      <a:pt x="184" y="58"/>
                    </a:cubicBezTo>
                    <a:cubicBezTo>
                      <a:pt x="181" y="56"/>
                      <a:pt x="180" y="56"/>
                      <a:pt x="173" y="55"/>
                    </a:cubicBezTo>
                    <a:cubicBezTo>
                      <a:pt x="170" y="54"/>
                      <a:pt x="170" y="54"/>
                      <a:pt x="170" y="54"/>
                    </a:cubicBezTo>
                    <a:cubicBezTo>
                      <a:pt x="166" y="54"/>
                      <a:pt x="163" y="53"/>
                      <a:pt x="163" y="50"/>
                    </a:cubicBezTo>
                    <a:cubicBezTo>
                      <a:pt x="162" y="49"/>
                      <a:pt x="162" y="49"/>
                      <a:pt x="161" y="49"/>
                    </a:cubicBezTo>
                    <a:cubicBezTo>
                      <a:pt x="158" y="45"/>
                      <a:pt x="157" y="42"/>
                      <a:pt x="158" y="40"/>
                    </a:cubicBezTo>
                    <a:cubicBezTo>
                      <a:pt x="158" y="36"/>
                      <a:pt x="161" y="33"/>
                      <a:pt x="163" y="31"/>
                    </a:cubicBezTo>
                    <a:cubicBezTo>
                      <a:pt x="164" y="31"/>
                      <a:pt x="164" y="31"/>
                      <a:pt x="164" y="31"/>
                    </a:cubicBezTo>
                    <a:cubicBezTo>
                      <a:pt x="165" y="28"/>
                      <a:pt x="166" y="25"/>
                      <a:pt x="168" y="21"/>
                    </a:cubicBezTo>
                    <a:cubicBezTo>
                      <a:pt x="169" y="18"/>
                      <a:pt x="169" y="16"/>
                      <a:pt x="167" y="7"/>
                    </a:cubicBezTo>
                    <a:cubicBezTo>
                      <a:pt x="167" y="6"/>
                      <a:pt x="167" y="5"/>
                      <a:pt x="167" y="5"/>
                    </a:cubicBezTo>
                    <a:cubicBezTo>
                      <a:pt x="166" y="5"/>
                      <a:pt x="166" y="5"/>
                      <a:pt x="165" y="5"/>
                    </a:cubicBezTo>
                    <a:cubicBezTo>
                      <a:pt x="162" y="6"/>
                      <a:pt x="159" y="6"/>
                      <a:pt x="156" y="5"/>
                    </a:cubicBezTo>
                    <a:cubicBezTo>
                      <a:pt x="153" y="4"/>
                      <a:pt x="150" y="2"/>
                      <a:pt x="147" y="0"/>
                    </a:cubicBezTo>
                    <a:cubicBezTo>
                      <a:pt x="147" y="1"/>
                      <a:pt x="147" y="1"/>
                      <a:pt x="147" y="1"/>
                    </a:cubicBezTo>
                    <a:cubicBezTo>
                      <a:pt x="146" y="1"/>
                      <a:pt x="146" y="1"/>
                      <a:pt x="146" y="1"/>
                    </a:cubicBezTo>
                    <a:cubicBezTo>
                      <a:pt x="145" y="2"/>
                      <a:pt x="145" y="2"/>
                      <a:pt x="145" y="2"/>
                    </a:cubicBezTo>
                    <a:cubicBezTo>
                      <a:pt x="145" y="2"/>
                      <a:pt x="145" y="2"/>
                      <a:pt x="145" y="2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44" y="2"/>
                      <a:pt x="144" y="2"/>
                      <a:pt x="144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42" y="2"/>
                      <a:pt x="141" y="2"/>
                      <a:pt x="139" y="2"/>
                    </a:cubicBezTo>
                    <a:cubicBezTo>
                      <a:pt x="137" y="2"/>
                      <a:pt x="134" y="1"/>
                      <a:pt x="130" y="2"/>
                    </a:cubicBezTo>
                    <a:cubicBezTo>
                      <a:pt x="128" y="2"/>
                      <a:pt x="127" y="2"/>
                      <a:pt x="126" y="2"/>
                    </a:cubicBezTo>
                    <a:cubicBezTo>
                      <a:pt x="125" y="5"/>
                      <a:pt x="123" y="10"/>
                      <a:pt x="113" y="20"/>
                    </a:cubicBezTo>
                    <a:cubicBezTo>
                      <a:pt x="106" y="27"/>
                      <a:pt x="104" y="30"/>
                      <a:pt x="103" y="31"/>
                    </a:cubicBezTo>
                    <a:cubicBezTo>
                      <a:pt x="103" y="34"/>
                      <a:pt x="102" y="36"/>
                      <a:pt x="100" y="38"/>
                    </a:cubicBezTo>
                    <a:cubicBezTo>
                      <a:pt x="98" y="41"/>
                      <a:pt x="96" y="43"/>
                      <a:pt x="93" y="43"/>
                    </a:cubicBezTo>
                    <a:cubicBezTo>
                      <a:pt x="92" y="43"/>
                      <a:pt x="91" y="42"/>
                      <a:pt x="90" y="42"/>
                    </a:cubicBezTo>
                    <a:cubicBezTo>
                      <a:pt x="89" y="41"/>
                      <a:pt x="88" y="41"/>
                      <a:pt x="86" y="40"/>
                    </a:cubicBezTo>
                    <a:cubicBezTo>
                      <a:pt x="85" y="40"/>
                      <a:pt x="84" y="40"/>
                      <a:pt x="83" y="40"/>
                    </a:cubicBezTo>
                    <a:cubicBezTo>
                      <a:pt x="84" y="43"/>
                      <a:pt x="84" y="46"/>
                      <a:pt x="84" y="51"/>
                    </a:cubicBezTo>
                    <a:cubicBezTo>
                      <a:pt x="83" y="55"/>
                      <a:pt x="83" y="58"/>
                      <a:pt x="83" y="61"/>
                    </a:cubicBezTo>
                    <a:cubicBezTo>
                      <a:pt x="82" y="70"/>
                      <a:pt x="81" y="76"/>
                      <a:pt x="76" y="83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73" y="86"/>
                      <a:pt x="71" y="89"/>
                      <a:pt x="68" y="89"/>
                    </a:cubicBezTo>
                    <a:cubicBezTo>
                      <a:pt x="64" y="89"/>
                      <a:pt x="62" y="86"/>
                      <a:pt x="60" y="84"/>
                    </a:cubicBezTo>
                    <a:cubicBezTo>
                      <a:pt x="59" y="83"/>
                      <a:pt x="58" y="82"/>
                      <a:pt x="58" y="82"/>
                    </a:cubicBezTo>
                    <a:cubicBezTo>
                      <a:pt x="56" y="81"/>
                      <a:pt x="56" y="80"/>
                      <a:pt x="55" y="80"/>
                    </a:cubicBezTo>
                    <a:cubicBezTo>
                      <a:pt x="55" y="80"/>
                      <a:pt x="54" y="81"/>
                      <a:pt x="53" y="81"/>
                    </a:cubicBezTo>
                    <a:cubicBezTo>
                      <a:pt x="51" y="81"/>
                      <a:pt x="49" y="82"/>
                      <a:pt x="45" y="82"/>
                    </a:cubicBezTo>
                    <a:cubicBezTo>
                      <a:pt x="44" y="82"/>
                      <a:pt x="44" y="83"/>
                      <a:pt x="43" y="83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8"/>
                      <a:pt x="43" y="100"/>
                      <a:pt x="37" y="122"/>
                    </a:cubicBezTo>
                    <a:cubicBezTo>
                      <a:pt x="32" y="143"/>
                      <a:pt x="30" y="149"/>
                      <a:pt x="25" y="149"/>
                    </a:cubicBezTo>
                    <a:cubicBezTo>
                      <a:pt x="23" y="149"/>
                      <a:pt x="22" y="148"/>
                      <a:pt x="21" y="147"/>
                    </a:cubicBezTo>
                    <a:cubicBezTo>
                      <a:pt x="20" y="147"/>
                      <a:pt x="20" y="147"/>
                      <a:pt x="20" y="147"/>
                    </a:cubicBezTo>
                    <a:cubicBezTo>
                      <a:pt x="20" y="147"/>
                      <a:pt x="19" y="147"/>
                      <a:pt x="16" y="149"/>
                    </a:cubicBezTo>
                    <a:cubicBezTo>
                      <a:pt x="10" y="156"/>
                      <a:pt x="8" y="158"/>
                      <a:pt x="6" y="158"/>
                    </a:cubicBezTo>
                    <a:cubicBezTo>
                      <a:pt x="6" y="158"/>
                      <a:pt x="6" y="158"/>
                      <a:pt x="6" y="158"/>
                    </a:cubicBezTo>
                    <a:cubicBezTo>
                      <a:pt x="4" y="158"/>
                      <a:pt x="3" y="157"/>
                      <a:pt x="3" y="156"/>
                    </a:cubicBezTo>
                    <a:cubicBezTo>
                      <a:pt x="2" y="156"/>
                      <a:pt x="2" y="156"/>
                      <a:pt x="2" y="157"/>
                    </a:cubicBezTo>
                    <a:cubicBezTo>
                      <a:pt x="2" y="158"/>
                      <a:pt x="3" y="159"/>
                      <a:pt x="3" y="161"/>
                    </a:cubicBezTo>
                    <a:cubicBezTo>
                      <a:pt x="7" y="169"/>
                      <a:pt x="5" y="177"/>
                      <a:pt x="4" y="181"/>
                    </a:cubicBezTo>
                    <a:cubicBezTo>
                      <a:pt x="3" y="184"/>
                      <a:pt x="2" y="187"/>
                      <a:pt x="0" y="190"/>
                    </a:cubicBezTo>
                    <a:cubicBezTo>
                      <a:pt x="0" y="191"/>
                      <a:pt x="1" y="192"/>
                      <a:pt x="2" y="193"/>
                    </a:cubicBezTo>
                    <a:cubicBezTo>
                      <a:pt x="2" y="194"/>
                      <a:pt x="2" y="194"/>
                      <a:pt x="2" y="194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10" y="203"/>
                      <a:pt x="12" y="203"/>
                      <a:pt x="14" y="203"/>
                    </a:cubicBezTo>
                    <a:cubicBezTo>
                      <a:pt x="15" y="203"/>
                      <a:pt x="15" y="203"/>
                      <a:pt x="15" y="203"/>
                    </a:cubicBezTo>
                    <a:cubicBezTo>
                      <a:pt x="18" y="203"/>
                      <a:pt x="21" y="203"/>
                      <a:pt x="31" y="201"/>
                    </a:cubicBezTo>
                    <a:cubicBezTo>
                      <a:pt x="34" y="200"/>
                      <a:pt x="37" y="200"/>
                      <a:pt x="40" y="200"/>
                    </a:cubicBezTo>
                    <a:cubicBezTo>
                      <a:pt x="58" y="197"/>
                      <a:pt x="71" y="195"/>
                      <a:pt x="82" y="187"/>
                    </a:cubicBezTo>
                    <a:cubicBezTo>
                      <a:pt x="87" y="184"/>
                      <a:pt x="88" y="182"/>
                      <a:pt x="89" y="179"/>
                    </a:cubicBezTo>
                    <a:cubicBezTo>
                      <a:pt x="92" y="174"/>
                      <a:pt x="95" y="172"/>
                      <a:pt x="105" y="172"/>
                    </a:cubicBezTo>
                    <a:cubicBezTo>
                      <a:pt x="112" y="172"/>
                      <a:pt x="114" y="173"/>
                      <a:pt x="115" y="174"/>
                    </a:cubicBezTo>
                    <a:cubicBezTo>
                      <a:pt x="116" y="174"/>
                      <a:pt x="116" y="174"/>
                      <a:pt x="116" y="174"/>
                    </a:cubicBezTo>
                    <a:cubicBezTo>
                      <a:pt x="118" y="174"/>
                      <a:pt x="122" y="173"/>
                      <a:pt x="128" y="172"/>
                    </a:cubicBezTo>
                    <a:cubicBezTo>
                      <a:pt x="137" y="171"/>
                      <a:pt x="139" y="170"/>
                      <a:pt x="139" y="170"/>
                    </a:cubicBezTo>
                    <a:cubicBezTo>
                      <a:pt x="142" y="169"/>
                      <a:pt x="143" y="168"/>
                      <a:pt x="161" y="165"/>
                    </a:cubicBezTo>
                    <a:cubicBezTo>
                      <a:pt x="174" y="164"/>
                      <a:pt x="178" y="162"/>
                      <a:pt x="181" y="160"/>
                    </a:cubicBezTo>
                    <a:cubicBezTo>
                      <a:pt x="183" y="159"/>
                      <a:pt x="184" y="158"/>
                      <a:pt x="188" y="158"/>
                    </a:cubicBezTo>
                    <a:cubicBezTo>
                      <a:pt x="190" y="158"/>
                      <a:pt x="194" y="159"/>
                      <a:pt x="203" y="161"/>
                    </a:cubicBezTo>
                    <a:cubicBezTo>
                      <a:pt x="214" y="164"/>
                      <a:pt x="221" y="165"/>
                      <a:pt x="226" y="165"/>
                    </a:cubicBezTo>
                    <a:cubicBezTo>
                      <a:pt x="230" y="166"/>
                      <a:pt x="234" y="167"/>
                      <a:pt x="236" y="169"/>
                    </a:cubicBezTo>
                    <a:cubicBezTo>
                      <a:pt x="236" y="169"/>
                      <a:pt x="237" y="168"/>
                      <a:pt x="238" y="168"/>
                    </a:cubicBezTo>
                    <a:cubicBezTo>
                      <a:pt x="242" y="165"/>
                      <a:pt x="248" y="161"/>
                      <a:pt x="253" y="162"/>
                    </a:cubicBezTo>
                    <a:cubicBezTo>
                      <a:pt x="254" y="162"/>
                      <a:pt x="256" y="162"/>
                      <a:pt x="257" y="163"/>
                    </a:cubicBezTo>
                    <a:cubicBezTo>
                      <a:pt x="257" y="157"/>
                      <a:pt x="256" y="150"/>
                      <a:pt x="254" y="146"/>
                    </a:cubicBezTo>
                    <a:cubicBezTo>
                      <a:pt x="253" y="144"/>
                      <a:pt x="253" y="143"/>
                      <a:pt x="252" y="143"/>
                    </a:cubicBezTo>
                    <a:cubicBezTo>
                      <a:pt x="252" y="143"/>
                      <a:pt x="252" y="143"/>
                      <a:pt x="252" y="143"/>
                    </a:cubicBezTo>
                    <a:cubicBezTo>
                      <a:pt x="251" y="142"/>
                      <a:pt x="249" y="142"/>
                      <a:pt x="247" y="141"/>
                    </a:cubicBezTo>
                    <a:cubicBezTo>
                      <a:pt x="246" y="142"/>
                      <a:pt x="246" y="142"/>
                      <a:pt x="246" y="143"/>
                    </a:cubicBezTo>
                    <a:cubicBezTo>
                      <a:pt x="244" y="147"/>
                      <a:pt x="242" y="148"/>
                      <a:pt x="239" y="148"/>
                    </a:cubicBezTo>
                    <a:cubicBezTo>
                      <a:pt x="237" y="148"/>
                      <a:pt x="236" y="148"/>
                      <a:pt x="234" y="147"/>
                    </a:cubicBezTo>
                    <a:cubicBezTo>
                      <a:pt x="231" y="147"/>
                      <a:pt x="228" y="146"/>
                      <a:pt x="224" y="146"/>
                    </a:cubicBezTo>
                    <a:cubicBezTo>
                      <a:pt x="219" y="146"/>
                      <a:pt x="216" y="145"/>
                      <a:pt x="214" y="143"/>
                    </a:cubicBezTo>
                    <a:cubicBezTo>
                      <a:pt x="213" y="140"/>
                      <a:pt x="213" y="137"/>
                      <a:pt x="213" y="136"/>
                    </a:cubicBezTo>
                    <a:cubicBezTo>
                      <a:pt x="213" y="136"/>
                      <a:pt x="213" y="136"/>
                      <a:pt x="213" y="136"/>
                    </a:cubicBezTo>
                    <a:cubicBezTo>
                      <a:pt x="213" y="135"/>
                      <a:pt x="213" y="135"/>
                      <a:pt x="213" y="135"/>
                    </a:cubicBezTo>
                    <a:cubicBezTo>
                      <a:pt x="210" y="131"/>
                      <a:pt x="209" y="130"/>
                      <a:pt x="207" y="129"/>
                    </a:cubicBezTo>
                    <a:cubicBezTo>
                      <a:pt x="206" y="129"/>
                      <a:pt x="205" y="128"/>
                      <a:pt x="205" y="128"/>
                    </a:cubicBezTo>
                    <a:cubicBezTo>
                      <a:pt x="203" y="127"/>
                      <a:pt x="200" y="127"/>
                      <a:pt x="197" y="127"/>
                    </a:cubicBezTo>
                    <a:cubicBezTo>
                      <a:pt x="193" y="126"/>
                      <a:pt x="189" y="126"/>
                      <a:pt x="187" y="124"/>
                    </a:cubicBezTo>
                    <a:cubicBezTo>
                      <a:pt x="185" y="122"/>
                      <a:pt x="185" y="120"/>
                      <a:pt x="185" y="118"/>
                    </a:cubicBezTo>
                    <a:cubicBezTo>
                      <a:pt x="185" y="114"/>
                      <a:pt x="188" y="111"/>
                      <a:pt x="192" y="108"/>
                    </a:cubicBezTo>
                    <a:cubicBezTo>
                      <a:pt x="192" y="107"/>
                      <a:pt x="194" y="106"/>
                      <a:pt x="194" y="105"/>
                    </a:cubicBezTo>
                    <a:cubicBezTo>
                      <a:pt x="195" y="104"/>
                      <a:pt x="196" y="103"/>
                      <a:pt x="199" y="103"/>
                    </a:cubicBezTo>
                    <a:cubicBezTo>
                      <a:pt x="201" y="103"/>
                      <a:pt x="204" y="105"/>
                      <a:pt x="207" y="106"/>
                    </a:cubicBezTo>
                    <a:cubicBezTo>
                      <a:pt x="210" y="107"/>
                      <a:pt x="212" y="108"/>
                      <a:pt x="214" y="109"/>
                    </a:cubicBezTo>
                    <a:cubicBezTo>
                      <a:pt x="219" y="111"/>
                      <a:pt x="223" y="115"/>
                      <a:pt x="226" y="119"/>
                    </a:cubicBezTo>
                    <a:cubicBezTo>
                      <a:pt x="227" y="119"/>
                      <a:pt x="227" y="120"/>
                      <a:pt x="228" y="121"/>
                    </a:cubicBezTo>
                    <a:cubicBezTo>
                      <a:pt x="229" y="119"/>
                      <a:pt x="230" y="118"/>
                      <a:pt x="232" y="116"/>
                    </a:cubicBezTo>
                    <a:cubicBezTo>
                      <a:pt x="233" y="115"/>
                      <a:pt x="234" y="113"/>
                      <a:pt x="236" y="110"/>
                    </a:cubicBezTo>
                    <a:cubicBezTo>
                      <a:pt x="236" y="110"/>
                      <a:pt x="235" y="110"/>
                      <a:pt x="235" y="11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7">
                <a:extLst>
                  <a:ext uri="{FF2B5EF4-FFF2-40B4-BE49-F238E27FC236}">
                    <a16:creationId xmlns:a16="http://schemas.microsoft.com/office/drawing/2014/main" id="{9FC0E78E-61EA-45A2-9AEE-5417D2C111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12338" y="2751138"/>
                <a:ext cx="430213" cy="377825"/>
              </a:xfrm>
              <a:custGeom>
                <a:avLst/>
                <a:gdLst>
                  <a:gd name="T0" fmla="*/ 223 w 239"/>
                  <a:gd name="T1" fmla="*/ 6 h 210"/>
                  <a:gd name="T2" fmla="*/ 211 w 239"/>
                  <a:gd name="T3" fmla="*/ 6 h 210"/>
                  <a:gd name="T4" fmla="*/ 170 w 239"/>
                  <a:gd name="T5" fmla="*/ 31 h 210"/>
                  <a:gd name="T6" fmla="*/ 134 w 239"/>
                  <a:gd name="T7" fmla="*/ 32 h 210"/>
                  <a:gd name="T8" fmla="*/ 106 w 239"/>
                  <a:gd name="T9" fmla="*/ 30 h 210"/>
                  <a:gd name="T10" fmla="*/ 72 w 239"/>
                  <a:gd name="T11" fmla="*/ 33 h 210"/>
                  <a:gd name="T12" fmla="*/ 65 w 239"/>
                  <a:gd name="T13" fmla="*/ 45 h 210"/>
                  <a:gd name="T14" fmla="*/ 48 w 239"/>
                  <a:gd name="T15" fmla="*/ 69 h 210"/>
                  <a:gd name="T16" fmla="*/ 45 w 239"/>
                  <a:gd name="T17" fmla="*/ 73 h 210"/>
                  <a:gd name="T18" fmla="*/ 20 w 239"/>
                  <a:gd name="T19" fmla="*/ 118 h 210"/>
                  <a:gd name="T20" fmla="*/ 0 w 239"/>
                  <a:gd name="T21" fmla="*/ 144 h 210"/>
                  <a:gd name="T22" fmla="*/ 1 w 239"/>
                  <a:gd name="T23" fmla="*/ 146 h 210"/>
                  <a:gd name="T24" fmla="*/ 2 w 239"/>
                  <a:gd name="T25" fmla="*/ 149 h 210"/>
                  <a:gd name="T26" fmla="*/ 2 w 239"/>
                  <a:gd name="T27" fmla="*/ 152 h 210"/>
                  <a:gd name="T28" fmla="*/ 3 w 239"/>
                  <a:gd name="T29" fmla="*/ 154 h 210"/>
                  <a:gd name="T30" fmla="*/ 16 w 239"/>
                  <a:gd name="T31" fmla="*/ 154 h 210"/>
                  <a:gd name="T32" fmla="*/ 26 w 239"/>
                  <a:gd name="T33" fmla="*/ 167 h 210"/>
                  <a:gd name="T34" fmla="*/ 27 w 239"/>
                  <a:gd name="T35" fmla="*/ 188 h 210"/>
                  <a:gd name="T36" fmla="*/ 27 w 239"/>
                  <a:gd name="T37" fmla="*/ 189 h 210"/>
                  <a:gd name="T38" fmla="*/ 46 w 239"/>
                  <a:gd name="T39" fmla="*/ 204 h 210"/>
                  <a:gd name="T40" fmla="*/ 58 w 239"/>
                  <a:gd name="T41" fmla="*/ 209 h 210"/>
                  <a:gd name="T42" fmla="*/ 71 w 239"/>
                  <a:gd name="T43" fmla="*/ 199 h 210"/>
                  <a:gd name="T44" fmla="*/ 93 w 239"/>
                  <a:gd name="T45" fmla="*/ 189 h 210"/>
                  <a:gd name="T46" fmla="*/ 105 w 239"/>
                  <a:gd name="T47" fmla="*/ 186 h 210"/>
                  <a:gd name="T48" fmla="*/ 112 w 239"/>
                  <a:gd name="T49" fmla="*/ 179 h 210"/>
                  <a:gd name="T50" fmla="*/ 123 w 239"/>
                  <a:gd name="T51" fmla="*/ 178 h 210"/>
                  <a:gd name="T52" fmla="*/ 134 w 239"/>
                  <a:gd name="T53" fmla="*/ 123 h 210"/>
                  <a:gd name="T54" fmla="*/ 150 w 239"/>
                  <a:gd name="T55" fmla="*/ 110 h 210"/>
                  <a:gd name="T56" fmla="*/ 165 w 239"/>
                  <a:gd name="T57" fmla="*/ 116 h 210"/>
                  <a:gd name="T58" fmla="*/ 167 w 239"/>
                  <a:gd name="T59" fmla="*/ 118 h 210"/>
                  <a:gd name="T60" fmla="*/ 173 w 239"/>
                  <a:gd name="T61" fmla="*/ 100 h 210"/>
                  <a:gd name="T62" fmla="*/ 173 w 239"/>
                  <a:gd name="T63" fmla="*/ 80 h 210"/>
                  <a:gd name="T64" fmla="*/ 181 w 239"/>
                  <a:gd name="T65" fmla="*/ 69 h 210"/>
                  <a:gd name="T66" fmla="*/ 193 w 239"/>
                  <a:gd name="T67" fmla="*/ 71 h 210"/>
                  <a:gd name="T68" fmla="*/ 200 w 239"/>
                  <a:gd name="T69" fmla="*/ 59 h 210"/>
                  <a:gd name="T70" fmla="*/ 218 w 239"/>
                  <a:gd name="T71" fmla="*/ 37 h 210"/>
                  <a:gd name="T72" fmla="*/ 239 w 239"/>
                  <a:gd name="T73" fmla="*/ 31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39" h="210">
                    <a:moveTo>
                      <a:pt x="227" y="9"/>
                    </a:moveTo>
                    <a:cubicBezTo>
                      <a:pt x="225" y="9"/>
                      <a:pt x="224" y="7"/>
                      <a:pt x="223" y="6"/>
                    </a:cubicBezTo>
                    <a:cubicBezTo>
                      <a:pt x="223" y="4"/>
                      <a:pt x="222" y="2"/>
                      <a:pt x="223" y="0"/>
                    </a:cubicBezTo>
                    <a:cubicBezTo>
                      <a:pt x="220" y="1"/>
                      <a:pt x="217" y="3"/>
                      <a:pt x="211" y="6"/>
                    </a:cubicBezTo>
                    <a:cubicBezTo>
                      <a:pt x="195" y="14"/>
                      <a:pt x="190" y="20"/>
                      <a:pt x="186" y="24"/>
                    </a:cubicBezTo>
                    <a:cubicBezTo>
                      <a:pt x="182" y="28"/>
                      <a:pt x="179" y="31"/>
                      <a:pt x="170" y="31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54" y="32"/>
                      <a:pt x="154" y="32"/>
                      <a:pt x="134" y="32"/>
                    </a:cubicBezTo>
                    <a:cubicBezTo>
                      <a:pt x="128" y="31"/>
                      <a:pt x="128" y="31"/>
                      <a:pt x="128" y="31"/>
                    </a:cubicBezTo>
                    <a:cubicBezTo>
                      <a:pt x="118" y="31"/>
                      <a:pt x="112" y="31"/>
                      <a:pt x="106" y="30"/>
                    </a:cubicBezTo>
                    <a:cubicBezTo>
                      <a:pt x="95" y="29"/>
                      <a:pt x="90" y="29"/>
                      <a:pt x="82" y="32"/>
                    </a:cubicBezTo>
                    <a:cubicBezTo>
                      <a:pt x="79" y="33"/>
                      <a:pt x="76" y="33"/>
                      <a:pt x="72" y="33"/>
                    </a:cubicBezTo>
                    <a:cubicBezTo>
                      <a:pt x="72" y="33"/>
                      <a:pt x="73" y="34"/>
                      <a:pt x="73" y="34"/>
                    </a:cubicBezTo>
                    <a:cubicBezTo>
                      <a:pt x="73" y="40"/>
                      <a:pt x="69" y="43"/>
                      <a:pt x="65" y="45"/>
                    </a:cubicBezTo>
                    <a:cubicBezTo>
                      <a:pt x="63" y="46"/>
                      <a:pt x="62" y="47"/>
                      <a:pt x="60" y="48"/>
                    </a:cubicBezTo>
                    <a:cubicBezTo>
                      <a:pt x="55" y="51"/>
                      <a:pt x="50" y="57"/>
                      <a:pt x="48" y="69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1" y="75"/>
                      <a:pt x="27" y="81"/>
                      <a:pt x="22" y="89"/>
                    </a:cubicBezTo>
                    <a:cubicBezTo>
                      <a:pt x="17" y="97"/>
                      <a:pt x="19" y="110"/>
                      <a:pt x="20" y="118"/>
                    </a:cubicBezTo>
                    <a:cubicBezTo>
                      <a:pt x="21" y="120"/>
                      <a:pt x="21" y="120"/>
                      <a:pt x="21" y="120"/>
                    </a:cubicBezTo>
                    <a:cubicBezTo>
                      <a:pt x="22" y="130"/>
                      <a:pt x="12" y="139"/>
                      <a:pt x="0" y="144"/>
                    </a:cubicBezTo>
                    <a:cubicBezTo>
                      <a:pt x="0" y="145"/>
                      <a:pt x="0" y="145"/>
                      <a:pt x="0" y="145"/>
                    </a:cubicBezTo>
                    <a:cubicBezTo>
                      <a:pt x="0" y="146"/>
                      <a:pt x="1" y="146"/>
                      <a:pt x="1" y="146"/>
                    </a:cubicBezTo>
                    <a:cubicBezTo>
                      <a:pt x="1" y="147"/>
                      <a:pt x="1" y="147"/>
                      <a:pt x="1" y="148"/>
                    </a:cubicBezTo>
                    <a:cubicBezTo>
                      <a:pt x="2" y="149"/>
                      <a:pt x="2" y="149"/>
                      <a:pt x="2" y="149"/>
                    </a:cubicBezTo>
                    <a:cubicBezTo>
                      <a:pt x="2" y="150"/>
                      <a:pt x="2" y="150"/>
                      <a:pt x="2" y="151"/>
                    </a:cubicBezTo>
                    <a:cubicBezTo>
                      <a:pt x="2" y="152"/>
                      <a:pt x="2" y="152"/>
                      <a:pt x="2" y="152"/>
                    </a:cubicBezTo>
                    <a:cubicBezTo>
                      <a:pt x="2" y="152"/>
                      <a:pt x="2" y="153"/>
                      <a:pt x="2" y="154"/>
                    </a:cubicBezTo>
                    <a:cubicBezTo>
                      <a:pt x="2" y="154"/>
                      <a:pt x="3" y="154"/>
                      <a:pt x="3" y="154"/>
                    </a:cubicBezTo>
                    <a:cubicBezTo>
                      <a:pt x="8" y="156"/>
                      <a:pt x="11" y="155"/>
                      <a:pt x="13" y="155"/>
                    </a:cubicBezTo>
                    <a:cubicBezTo>
                      <a:pt x="14" y="154"/>
                      <a:pt x="15" y="154"/>
                      <a:pt x="16" y="154"/>
                    </a:cubicBezTo>
                    <a:cubicBezTo>
                      <a:pt x="21" y="154"/>
                      <a:pt x="23" y="160"/>
                      <a:pt x="24" y="163"/>
                    </a:cubicBezTo>
                    <a:cubicBezTo>
                      <a:pt x="25" y="166"/>
                      <a:pt x="26" y="167"/>
                      <a:pt x="26" y="167"/>
                    </a:cubicBezTo>
                    <a:cubicBezTo>
                      <a:pt x="31" y="170"/>
                      <a:pt x="30" y="175"/>
                      <a:pt x="28" y="181"/>
                    </a:cubicBezTo>
                    <a:cubicBezTo>
                      <a:pt x="27" y="187"/>
                      <a:pt x="27" y="188"/>
                      <a:pt x="27" y="188"/>
                    </a:cubicBezTo>
                    <a:cubicBezTo>
                      <a:pt x="27" y="189"/>
                      <a:pt x="27" y="189"/>
                      <a:pt x="27" y="189"/>
                    </a:cubicBezTo>
                    <a:cubicBezTo>
                      <a:pt x="27" y="189"/>
                      <a:pt x="27" y="189"/>
                      <a:pt x="27" y="189"/>
                    </a:cubicBezTo>
                    <a:cubicBezTo>
                      <a:pt x="27" y="189"/>
                      <a:pt x="32" y="196"/>
                      <a:pt x="38" y="199"/>
                    </a:cubicBezTo>
                    <a:cubicBezTo>
                      <a:pt x="41" y="200"/>
                      <a:pt x="44" y="202"/>
                      <a:pt x="46" y="204"/>
                    </a:cubicBezTo>
                    <a:cubicBezTo>
                      <a:pt x="50" y="207"/>
                      <a:pt x="53" y="210"/>
                      <a:pt x="56" y="210"/>
                    </a:cubicBezTo>
                    <a:cubicBezTo>
                      <a:pt x="57" y="210"/>
                      <a:pt x="57" y="210"/>
                      <a:pt x="58" y="209"/>
                    </a:cubicBezTo>
                    <a:cubicBezTo>
                      <a:pt x="58" y="209"/>
                      <a:pt x="58" y="209"/>
                      <a:pt x="58" y="209"/>
                    </a:cubicBezTo>
                    <a:cubicBezTo>
                      <a:pt x="59" y="206"/>
                      <a:pt x="62" y="203"/>
                      <a:pt x="71" y="199"/>
                    </a:cubicBezTo>
                    <a:cubicBezTo>
                      <a:pt x="80" y="194"/>
                      <a:pt x="84" y="193"/>
                      <a:pt x="86" y="192"/>
                    </a:cubicBezTo>
                    <a:cubicBezTo>
                      <a:pt x="88" y="191"/>
                      <a:pt x="90" y="191"/>
                      <a:pt x="93" y="189"/>
                    </a:cubicBezTo>
                    <a:cubicBezTo>
                      <a:pt x="96" y="188"/>
                      <a:pt x="96" y="188"/>
                      <a:pt x="96" y="188"/>
                    </a:cubicBezTo>
                    <a:cubicBezTo>
                      <a:pt x="100" y="185"/>
                      <a:pt x="103" y="185"/>
                      <a:pt x="105" y="186"/>
                    </a:cubicBezTo>
                    <a:cubicBezTo>
                      <a:pt x="106" y="186"/>
                      <a:pt x="108" y="184"/>
                      <a:pt x="110" y="182"/>
                    </a:cubicBezTo>
                    <a:cubicBezTo>
                      <a:pt x="111" y="181"/>
                      <a:pt x="111" y="180"/>
                      <a:pt x="112" y="179"/>
                    </a:cubicBezTo>
                    <a:cubicBezTo>
                      <a:pt x="114" y="177"/>
                      <a:pt x="117" y="176"/>
                      <a:pt x="119" y="176"/>
                    </a:cubicBezTo>
                    <a:cubicBezTo>
                      <a:pt x="121" y="176"/>
                      <a:pt x="122" y="177"/>
                      <a:pt x="123" y="178"/>
                    </a:cubicBezTo>
                    <a:cubicBezTo>
                      <a:pt x="124" y="175"/>
                      <a:pt x="126" y="170"/>
                      <a:pt x="129" y="159"/>
                    </a:cubicBezTo>
                    <a:cubicBezTo>
                      <a:pt x="134" y="138"/>
                      <a:pt x="134" y="128"/>
                      <a:pt x="134" y="123"/>
                    </a:cubicBezTo>
                    <a:cubicBezTo>
                      <a:pt x="133" y="114"/>
                      <a:pt x="137" y="113"/>
                      <a:pt x="143" y="112"/>
                    </a:cubicBezTo>
                    <a:cubicBezTo>
                      <a:pt x="147" y="111"/>
                      <a:pt x="149" y="111"/>
                      <a:pt x="150" y="110"/>
                    </a:cubicBezTo>
                    <a:cubicBezTo>
                      <a:pt x="155" y="109"/>
                      <a:pt x="157" y="110"/>
                      <a:pt x="161" y="113"/>
                    </a:cubicBezTo>
                    <a:cubicBezTo>
                      <a:pt x="162" y="114"/>
                      <a:pt x="164" y="115"/>
                      <a:pt x="165" y="116"/>
                    </a:cubicBezTo>
                    <a:cubicBezTo>
                      <a:pt x="165" y="117"/>
                      <a:pt x="166" y="118"/>
                      <a:pt x="166" y="118"/>
                    </a:cubicBezTo>
                    <a:cubicBezTo>
                      <a:pt x="167" y="118"/>
                      <a:pt x="167" y="118"/>
                      <a:pt x="167" y="118"/>
                    </a:cubicBezTo>
                    <a:cubicBezTo>
                      <a:pt x="167" y="118"/>
                      <a:pt x="167" y="118"/>
                      <a:pt x="169" y="116"/>
                    </a:cubicBezTo>
                    <a:cubicBezTo>
                      <a:pt x="172" y="111"/>
                      <a:pt x="173" y="108"/>
                      <a:pt x="173" y="100"/>
                    </a:cubicBezTo>
                    <a:cubicBezTo>
                      <a:pt x="174" y="97"/>
                      <a:pt x="174" y="93"/>
                      <a:pt x="175" y="89"/>
                    </a:cubicBezTo>
                    <a:cubicBezTo>
                      <a:pt x="175" y="84"/>
                      <a:pt x="174" y="82"/>
                      <a:pt x="173" y="80"/>
                    </a:cubicBezTo>
                    <a:cubicBezTo>
                      <a:pt x="172" y="79"/>
                      <a:pt x="170" y="76"/>
                      <a:pt x="171" y="73"/>
                    </a:cubicBezTo>
                    <a:cubicBezTo>
                      <a:pt x="173" y="69"/>
                      <a:pt x="175" y="69"/>
                      <a:pt x="181" y="69"/>
                    </a:cubicBezTo>
                    <a:cubicBezTo>
                      <a:pt x="187" y="69"/>
                      <a:pt x="190" y="71"/>
                      <a:pt x="192" y="72"/>
                    </a:cubicBezTo>
                    <a:cubicBezTo>
                      <a:pt x="192" y="72"/>
                      <a:pt x="193" y="71"/>
                      <a:pt x="193" y="71"/>
                    </a:cubicBezTo>
                    <a:cubicBezTo>
                      <a:pt x="193" y="70"/>
                      <a:pt x="193" y="70"/>
                      <a:pt x="193" y="70"/>
                    </a:cubicBezTo>
                    <a:cubicBezTo>
                      <a:pt x="193" y="67"/>
                      <a:pt x="195" y="65"/>
                      <a:pt x="200" y="59"/>
                    </a:cubicBezTo>
                    <a:cubicBezTo>
                      <a:pt x="202" y="57"/>
                      <a:pt x="204" y="54"/>
                      <a:pt x="207" y="52"/>
                    </a:cubicBezTo>
                    <a:cubicBezTo>
                      <a:pt x="216" y="43"/>
                      <a:pt x="217" y="39"/>
                      <a:pt x="218" y="37"/>
                    </a:cubicBezTo>
                    <a:cubicBezTo>
                      <a:pt x="220" y="33"/>
                      <a:pt x="222" y="32"/>
                      <a:pt x="228" y="31"/>
                    </a:cubicBezTo>
                    <a:cubicBezTo>
                      <a:pt x="232" y="31"/>
                      <a:pt x="236" y="31"/>
                      <a:pt x="239" y="31"/>
                    </a:cubicBezTo>
                    <a:cubicBezTo>
                      <a:pt x="237" y="27"/>
                      <a:pt x="233" y="19"/>
                      <a:pt x="227" y="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8">
                <a:extLst>
                  <a:ext uri="{FF2B5EF4-FFF2-40B4-BE49-F238E27FC236}">
                    <a16:creationId xmlns:a16="http://schemas.microsoft.com/office/drawing/2014/main" id="{9BE7C47F-859F-4922-B85B-D07F7051D0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9088" y="2957513"/>
                <a:ext cx="649288" cy="314325"/>
              </a:xfrm>
              <a:custGeom>
                <a:avLst/>
                <a:gdLst>
                  <a:gd name="T0" fmla="*/ 13 w 361"/>
                  <a:gd name="T1" fmla="*/ 172 h 175"/>
                  <a:gd name="T2" fmla="*/ 23 w 361"/>
                  <a:gd name="T3" fmla="*/ 174 h 175"/>
                  <a:gd name="T4" fmla="*/ 82 w 361"/>
                  <a:gd name="T5" fmla="*/ 152 h 175"/>
                  <a:gd name="T6" fmla="*/ 123 w 361"/>
                  <a:gd name="T7" fmla="*/ 157 h 175"/>
                  <a:gd name="T8" fmla="*/ 159 w 361"/>
                  <a:gd name="T9" fmla="*/ 152 h 175"/>
                  <a:gd name="T10" fmla="*/ 196 w 361"/>
                  <a:gd name="T11" fmla="*/ 152 h 175"/>
                  <a:gd name="T12" fmla="*/ 228 w 361"/>
                  <a:gd name="T13" fmla="*/ 142 h 175"/>
                  <a:gd name="T14" fmla="*/ 261 w 361"/>
                  <a:gd name="T15" fmla="*/ 130 h 175"/>
                  <a:gd name="T16" fmla="*/ 292 w 361"/>
                  <a:gd name="T17" fmla="*/ 139 h 175"/>
                  <a:gd name="T18" fmla="*/ 300 w 361"/>
                  <a:gd name="T19" fmla="*/ 136 h 175"/>
                  <a:gd name="T20" fmla="*/ 312 w 361"/>
                  <a:gd name="T21" fmla="*/ 130 h 175"/>
                  <a:gd name="T22" fmla="*/ 324 w 361"/>
                  <a:gd name="T23" fmla="*/ 124 h 175"/>
                  <a:gd name="T24" fmla="*/ 356 w 361"/>
                  <a:gd name="T25" fmla="*/ 98 h 175"/>
                  <a:gd name="T26" fmla="*/ 356 w 361"/>
                  <a:gd name="T27" fmla="*/ 83 h 175"/>
                  <a:gd name="T28" fmla="*/ 356 w 361"/>
                  <a:gd name="T29" fmla="*/ 61 h 175"/>
                  <a:gd name="T30" fmla="*/ 350 w 361"/>
                  <a:gd name="T31" fmla="*/ 51 h 175"/>
                  <a:gd name="T32" fmla="*/ 328 w 361"/>
                  <a:gd name="T33" fmla="*/ 39 h 175"/>
                  <a:gd name="T34" fmla="*/ 326 w 361"/>
                  <a:gd name="T35" fmla="*/ 17 h 175"/>
                  <a:gd name="T36" fmla="*/ 331 w 361"/>
                  <a:gd name="T37" fmla="*/ 4 h 175"/>
                  <a:gd name="T38" fmla="*/ 321 w 361"/>
                  <a:gd name="T39" fmla="*/ 4 h 175"/>
                  <a:gd name="T40" fmla="*/ 290 w 361"/>
                  <a:gd name="T41" fmla="*/ 19 h 175"/>
                  <a:gd name="T42" fmla="*/ 269 w 361"/>
                  <a:gd name="T43" fmla="*/ 4 h 175"/>
                  <a:gd name="T44" fmla="*/ 257 w 361"/>
                  <a:gd name="T45" fmla="*/ 11 h 175"/>
                  <a:gd name="T46" fmla="*/ 236 w 361"/>
                  <a:gd name="T47" fmla="*/ 3 h 175"/>
                  <a:gd name="T48" fmla="*/ 227 w 361"/>
                  <a:gd name="T49" fmla="*/ 0 h 175"/>
                  <a:gd name="T50" fmla="*/ 226 w 361"/>
                  <a:gd name="T51" fmla="*/ 1 h 175"/>
                  <a:gd name="T52" fmla="*/ 225 w 361"/>
                  <a:gd name="T53" fmla="*/ 3 h 175"/>
                  <a:gd name="T54" fmla="*/ 224 w 361"/>
                  <a:gd name="T55" fmla="*/ 5 h 175"/>
                  <a:gd name="T56" fmla="*/ 223 w 361"/>
                  <a:gd name="T57" fmla="*/ 9 h 175"/>
                  <a:gd name="T58" fmla="*/ 214 w 361"/>
                  <a:gd name="T59" fmla="*/ 33 h 175"/>
                  <a:gd name="T60" fmla="*/ 195 w 361"/>
                  <a:gd name="T61" fmla="*/ 26 h 175"/>
                  <a:gd name="T62" fmla="*/ 170 w 361"/>
                  <a:gd name="T63" fmla="*/ 69 h 175"/>
                  <a:gd name="T64" fmla="*/ 138 w 361"/>
                  <a:gd name="T65" fmla="*/ 89 h 175"/>
                  <a:gd name="T66" fmla="*/ 127 w 361"/>
                  <a:gd name="T67" fmla="*/ 83 h 175"/>
                  <a:gd name="T68" fmla="*/ 123 w 361"/>
                  <a:gd name="T69" fmla="*/ 86 h 175"/>
                  <a:gd name="T70" fmla="*/ 97 w 361"/>
                  <a:gd name="T71" fmla="*/ 102 h 175"/>
                  <a:gd name="T72" fmla="*/ 85 w 361"/>
                  <a:gd name="T73" fmla="*/ 105 h 175"/>
                  <a:gd name="T74" fmla="*/ 79 w 361"/>
                  <a:gd name="T75" fmla="*/ 106 h 175"/>
                  <a:gd name="T76" fmla="*/ 74 w 361"/>
                  <a:gd name="T77" fmla="*/ 105 h 175"/>
                  <a:gd name="T78" fmla="*/ 39 w 361"/>
                  <a:gd name="T79" fmla="*/ 130 h 175"/>
                  <a:gd name="T80" fmla="*/ 34 w 361"/>
                  <a:gd name="T81" fmla="*/ 143 h 175"/>
                  <a:gd name="T82" fmla="*/ 18 w 361"/>
                  <a:gd name="T83" fmla="*/ 145 h 175"/>
                  <a:gd name="T84" fmla="*/ 0 w 361"/>
                  <a:gd name="T85" fmla="*/ 15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1" h="175">
                    <a:moveTo>
                      <a:pt x="7" y="161"/>
                    </a:moveTo>
                    <a:cubicBezTo>
                      <a:pt x="8" y="162"/>
                      <a:pt x="9" y="163"/>
                      <a:pt x="10" y="164"/>
                    </a:cubicBezTo>
                    <a:cubicBezTo>
                      <a:pt x="11" y="166"/>
                      <a:pt x="13" y="169"/>
                      <a:pt x="13" y="172"/>
                    </a:cubicBezTo>
                    <a:cubicBezTo>
                      <a:pt x="13" y="173"/>
                      <a:pt x="13" y="173"/>
                      <a:pt x="13" y="174"/>
                    </a:cubicBezTo>
                    <a:cubicBezTo>
                      <a:pt x="14" y="174"/>
                      <a:pt x="16" y="174"/>
                      <a:pt x="18" y="174"/>
                    </a:cubicBezTo>
                    <a:cubicBezTo>
                      <a:pt x="23" y="174"/>
                      <a:pt x="23" y="174"/>
                      <a:pt x="23" y="174"/>
                    </a:cubicBezTo>
                    <a:cubicBezTo>
                      <a:pt x="40" y="175"/>
                      <a:pt x="48" y="175"/>
                      <a:pt x="59" y="171"/>
                    </a:cubicBezTo>
                    <a:cubicBezTo>
                      <a:pt x="65" y="169"/>
                      <a:pt x="67" y="166"/>
                      <a:pt x="70" y="162"/>
                    </a:cubicBezTo>
                    <a:cubicBezTo>
                      <a:pt x="72" y="158"/>
                      <a:pt x="76" y="153"/>
                      <a:pt x="82" y="152"/>
                    </a:cubicBezTo>
                    <a:cubicBezTo>
                      <a:pt x="84" y="152"/>
                      <a:pt x="85" y="152"/>
                      <a:pt x="85" y="151"/>
                    </a:cubicBezTo>
                    <a:cubicBezTo>
                      <a:pt x="88" y="150"/>
                      <a:pt x="91" y="149"/>
                      <a:pt x="107" y="152"/>
                    </a:cubicBezTo>
                    <a:cubicBezTo>
                      <a:pt x="117" y="154"/>
                      <a:pt x="121" y="156"/>
                      <a:pt x="123" y="157"/>
                    </a:cubicBezTo>
                    <a:cubicBezTo>
                      <a:pt x="124" y="157"/>
                      <a:pt x="124" y="157"/>
                      <a:pt x="125" y="157"/>
                    </a:cubicBezTo>
                    <a:cubicBezTo>
                      <a:pt x="127" y="157"/>
                      <a:pt x="131" y="157"/>
                      <a:pt x="140" y="155"/>
                    </a:cubicBezTo>
                    <a:cubicBezTo>
                      <a:pt x="152" y="154"/>
                      <a:pt x="157" y="152"/>
                      <a:pt x="159" y="152"/>
                    </a:cubicBezTo>
                    <a:cubicBezTo>
                      <a:pt x="164" y="150"/>
                      <a:pt x="166" y="150"/>
                      <a:pt x="179" y="150"/>
                    </a:cubicBezTo>
                    <a:cubicBezTo>
                      <a:pt x="180" y="150"/>
                      <a:pt x="180" y="150"/>
                      <a:pt x="180" y="150"/>
                    </a:cubicBezTo>
                    <a:cubicBezTo>
                      <a:pt x="189" y="150"/>
                      <a:pt x="193" y="151"/>
                      <a:pt x="196" y="152"/>
                    </a:cubicBezTo>
                    <a:cubicBezTo>
                      <a:pt x="198" y="152"/>
                      <a:pt x="199" y="152"/>
                      <a:pt x="200" y="152"/>
                    </a:cubicBezTo>
                    <a:cubicBezTo>
                      <a:pt x="203" y="152"/>
                      <a:pt x="208" y="151"/>
                      <a:pt x="221" y="146"/>
                    </a:cubicBezTo>
                    <a:cubicBezTo>
                      <a:pt x="224" y="145"/>
                      <a:pt x="226" y="144"/>
                      <a:pt x="228" y="142"/>
                    </a:cubicBezTo>
                    <a:cubicBezTo>
                      <a:pt x="234" y="139"/>
                      <a:pt x="236" y="136"/>
                      <a:pt x="237" y="134"/>
                    </a:cubicBezTo>
                    <a:cubicBezTo>
                      <a:pt x="239" y="131"/>
                      <a:pt x="241" y="128"/>
                      <a:pt x="248" y="128"/>
                    </a:cubicBezTo>
                    <a:cubicBezTo>
                      <a:pt x="251" y="128"/>
                      <a:pt x="255" y="128"/>
                      <a:pt x="261" y="130"/>
                    </a:cubicBezTo>
                    <a:cubicBezTo>
                      <a:pt x="275" y="132"/>
                      <a:pt x="282" y="135"/>
                      <a:pt x="287" y="137"/>
                    </a:cubicBezTo>
                    <a:cubicBezTo>
                      <a:pt x="287" y="137"/>
                      <a:pt x="288" y="138"/>
                      <a:pt x="288" y="138"/>
                    </a:cubicBezTo>
                    <a:cubicBezTo>
                      <a:pt x="290" y="138"/>
                      <a:pt x="291" y="139"/>
                      <a:pt x="292" y="139"/>
                    </a:cubicBezTo>
                    <a:cubicBezTo>
                      <a:pt x="293" y="139"/>
                      <a:pt x="294" y="138"/>
                      <a:pt x="296" y="138"/>
                    </a:cubicBezTo>
                    <a:cubicBezTo>
                      <a:pt x="296" y="138"/>
                      <a:pt x="297" y="138"/>
                      <a:pt x="298" y="137"/>
                    </a:cubicBezTo>
                    <a:cubicBezTo>
                      <a:pt x="299" y="137"/>
                      <a:pt x="299" y="137"/>
                      <a:pt x="300" y="136"/>
                    </a:cubicBezTo>
                    <a:cubicBezTo>
                      <a:pt x="302" y="135"/>
                      <a:pt x="303" y="134"/>
                      <a:pt x="303" y="134"/>
                    </a:cubicBezTo>
                    <a:cubicBezTo>
                      <a:pt x="305" y="132"/>
                      <a:pt x="306" y="131"/>
                      <a:pt x="309" y="130"/>
                    </a:cubicBezTo>
                    <a:cubicBezTo>
                      <a:pt x="310" y="130"/>
                      <a:pt x="311" y="130"/>
                      <a:pt x="312" y="130"/>
                    </a:cubicBezTo>
                    <a:cubicBezTo>
                      <a:pt x="315" y="130"/>
                      <a:pt x="318" y="130"/>
                      <a:pt x="324" y="131"/>
                    </a:cubicBezTo>
                    <a:cubicBezTo>
                      <a:pt x="325" y="131"/>
                      <a:pt x="325" y="131"/>
                      <a:pt x="325" y="131"/>
                    </a:cubicBezTo>
                    <a:cubicBezTo>
                      <a:pt x="324" y="129"/>
                      <a:pt x="324" y="127"/>
                      <a:pt x="324" y="124"/>
                    </a:cubicBezTo>
                    <a:cubicBezTo>
                      <a:pt x="324" y="110"/>
                      <a:pt x="327" y="108"/>
                      <a:pt x="337" y="104"/>
                    </a:cubicBezTo>
                    <a:cubicBezTo>
                      <a:pt x="339" y="104"/>
                      <a:pt x="341" y="103"/>
                      <a:pt x="343" y="102"/>
                    </a:cubicBezTo>
                    <a:cubicBezTo>
                      <a:pt x="351" y="99"/>
                      <a:pt x="354" y="99"/>
                      <a:pt x="356" y="98"/>
                    </a:cubicBezTo>
                    <a:cubicBezTo>
                      <a:pt x="357" y="98"/>
                      <a:pt x="358" y="98"/>
                      <a:pt x="360" y="96"/>
                    </a:cubicBezTo>
                    <a:cubicBezTo>
                      <a:pt x="361" y="95"/>
                      <a:pt x="360" y="93"/>
                      <a:pt x="358" y="87"/>
                    </a:cubicBezTo>
                    <a:cubicBezTo>
                      <a:pt x="357" y="85"/>
                      <a:pt x="357" y="84"/>
                      <a:pt x="356" y="83"/>
                    </a:cubicBezTo>
                    <a:cubicBezTo>
                      <a:pt x="356" y="82"/>
                      <a:pt x="356" y="82"/>
                      <a:pt x="356" y="82"/>
                    </a:cubicBezTo>
                    <a:cubicBezTo>
                      <a:pt x="353" y="78"/>
                      <a:pt x="352" y="74"/>
                      <a:pt x="355" y="64"/>
                    </a:cubicBezTo>
                    <a:cubicBezTo>
                      <a:pt x="355" y="63"/>
                      <a:pt x="355" y="62"/>
                      <a:pt x="356" y="61"/>
                    </a:cubicBezTo>
                    <a:cubicBezTo>
                      <a:pt x="354" y="60"/>
                      <a:pt x="353" y="57"/>
                      <a:pt x="351" y="53"/>
                    </a:cubicBezTo>
                    <a:cubicBezTo>
                      <a:pt x="351" y="52"/>
                      <a:pt x="351" y="51"/>
                      <a:pt x="351" y="51"/>
                    </a:cubicBezTo>
                    <a:cubicBezTo>
                      <a:pt x="350" y="51"/>
                      <a:pt x="350" y="51"/>
                      <a:pt x="350" y="51"/>
                    </a:cubicBezTo>
                    <a:cubicBezTo>
                      <a:pt x="347" y="52"/>
                      <a:pt x="342" y="52"/>
                      <a:pt x="337" y="51"/>
                    </a:cubicBezTo>
                    <a:cubicBezTo>
                      <a:pt x="330" y="49"/>
                      <a:pt x="328" y="48"/>
                      <a:pt x="327" y="45"/>
                    </a:cubicBezTo>
                    <a:cubicBezTo>
                      <a:pt x="327" y="43"/>
                      <a:pt x="327" y="41"/>
                      <a:pt x="328" y="39"/>
                    </a:cubicBezTo>
                    <a:cubicBezTo>
                      <a:pt x="329" y="39"/>
                      <a:pt x="329" y="37"/>
                      <a:pt x="327" y="34"/>
                    </a:cubicBezTo>
                    <a:cubicBezTo>
                      <a:pt x="326" y="32"/>
                      <a:pt x="326" y="31"/>
                      <a:pt x="325" y="29"/>
                    </a:cubicBezTo>
                    <a:cubicBezTo>
                      <a:pt x="323" y="23"/>
                      <a:pt x="324" y="19"/>
                      <a:pt x="326" y="17"/>
                    </a:cubicBezTo>
                    <a:cubicBezTo>
                      <a:pt x="326" y="16"/>
                      <a:pt x="327" y="15"/>
                      <a:pt x="327" y="14"/>
                    </a:cubicBezTo>
                    <a:cubicBezTo>
                      <a:pt x="329" y="12"/>
                      <a:pt x="330" y="10"/>
                      <a:pt x="330" y="7"/>
                    </a:cubicBezTo>
                    <a:cubicBezTo>
                      <a:pt x="331" y="6"/>
                      <a:pt x="331" y="5"/>
                      <a:pt x="331" y="4"/>
                    </a:cubicBezTo>
                    <a:cubicBezTo>
                      <a:pt x="329" y="4"/>
                      <a:pt x="327" y="4"/>
                      <a:pt x="324" y="2"/>
                    </a:cubicBezTo>
                    <a:cubicBezTo>
                      <a:pt x="323" y="2"/>
                      <a:pt x="323" y="2"/>
                      <a:pt x="323" y="2"/>
                    </a:cubicBezTo>
                    <a:cubicBezTo>
                      <a:pt x="323" y="2"/>
                      <a:pt x="322" y="3"/>
                      <a:pt x="321" y="4"/>
                    </a:cubicBezTo>
                    <a:cubicBezTo>
                      <a:pt x="317" y="6"/>
                      <a:pt x="312" y="10"/>
                      <a:pt x="302" y="14"/>
                    </a:cubicBezTo>
                    <a:cubicBezTo>
                      <a:pt x="298" y="16"/>
                      <a:pt x="298" y="16"/>
                      <a:pt x="298" y="16"/>
                    </a:cubicBezTo>
                    <a:cubicBezTo>
                      <a:pt x="293" y="19"/>
                      <a:pt x="292" y="19"/>
                      <a:pt x="290" y="19"/>
                    </a:cubicBezTo>
                    <a:cubicBezTo>
                      <a:pt x="289" y="19"/>
                      <a:pt x="287" y="19"/>
                      <a:pt x="286" y="16"/>
                    </a:cubicBezTo>
                    <a:cubicBezTo>
                      <a:pt x="286" y="16"/>
                      <a:pt x="284" y="15"/>
                      <a:pt x="282" y="15"/>
                    </a:cubicBezTo>
                    <a:cubicBezTo>
                      <a:pt x="273" y="13"/>
                      <a:pt x="269" y="10"/>
                      <a:pt x="269" y="4"/>
                    </a:cubicBezTo>
                    <a:cubicBezTo>
                      <a:pt x="267" y="4"/>
                      <a:pt x="265" y="6"/>
                      <a:pt x="264" y="7"/>
                    </a:cubicBezTo>
                    <a:cubicBezTo>
                      <a:pt x="262" y="9"/>
                      <a:pt x="261" y="11"/>
                      <a:pt x="259" y="11"/>
                    </a:cubicBezTo>
                    <a:cubicBezTo>
                      <a:pt x="257" y="11"/>
                      <a:pt x="257" y="11"/>
                      <a:pt x="257" y="11"/>
                    </a:cubicBezTo>
                    <a:cubicBezTo>
                      <a:pt x="256" y="10"/>
                      <a:pt x="256" y="10"/>
                      <a:pt x="256" y="10"/>
                    </a:cubicBezTo>
                    <a:cubicBezTo>
                      <a:pt x="255" y="9"/>
                      <a:pt x="252" y="8"/>
                      <a:pt x="248" y="7"/>
                    </a:cubicBezTo>
                    <a:cubicBezTo>
                      <a:pt x="245" y="6"/>
                      <a:pt x="241" y="5"/>
                      <a:pt x="236" y="3"/>
                    </a:cubicBezTo>
                    <a:cubicBezTo>
                      <a:pt x="232" y="2"/>
                      <a:pt x="230" y="1"/>
                      <a:pt x="228" y="0"/>
                    </a:cubicBezTo>
                    <a:cubicBezTo>
                      <a:pt x="228" y="0"/>
                      <a:pt x="228" y="0"/>
                      <a:pt x="228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27" y="1"/>
                      <a:pt x="227" y="1"/>
                      <a:pt x="227" y="1"/>
                    </a:cubicBezTo>
                    <a:cubicBezTo>
                      <a:pt x="226" y="1"/>
                      <a:pt x="226" y="1"/>
                      <a:pt x="226" y="1"/>
                    </a:cubicBezTo>
                    <a:cubicBezTo>
                      <a:pt x="226" y="1"/>
                      <a:pt x="226" y="1"/>
                      <a:pt x="226" y="1"/>
                    </a:cubicBezTo>
                    <a:cubicBezTo>
                      <a:pt x="226" y="2"/>
                      <a:pt x="226" y="2"/>
                      <a:pt x="226" y="2"/>
                    </a:cubicBezTo>
                    <a:cubicBezTo>
                      <a:pt x="225" y="3"/>
                      <a:pt x="225" y="3"/>
                      <a:pt x="225" y="3"/>
                    </a:cubicBezTo>
                    <a:cubicBezTo>
                      <a:pt x="225" y="3"/>
                      <a:pt x="225" y="3"/>
                      <a:pt x="225" y="3"/>
                    </a:cubicBezTo>
                    <a:cubicBezTo>
                      <a:pt x="225" y="4"/>
                      <a:pt x="225" y="4"/>
                      <a:pt x="225" y="4"/>
                    </a:cubicBezTo>
                    <a:cubicBezTo>
                      <a:pt x="225" y="5"/>
                      <a:pt x="224" y="5"/>
                      <a:pt x="224" y="5"/>
                    </a:cubicBezTo>
                    <a:cubicBezTo>
                      <a:pt x="224" y="6"/>
                      <a:pt x="224" y="6"/>
                      <a:pt x="224" y="6"/>
                    </a:cubicBezTo>
                    <a:cubicBezTo>
                      <a:pt x="224" y="7"/>
                      <a:pt x="224" y="8"/>
                      <a:pt x="224" y="8"/>
                    </a:cubicBezTo>
                    <a:cubicBezTo>
                      <a:pt x="224" y="8"/>
                      <a:pt x="223" y="9"/>
                      <a:pt x="223" y="9"/>
                    </a:cubicBezTo>
                    <a:cubicBezTo>
                      <a:pt x="223" y="10"/>
                      <a:pt x="223" y="11"/>
                      <a:pt x="223" y="13"/>
                    </a:cubicBezTo>
                    <a:cubicBezTo>
                      <a:pt x="223" y="14"/>
                      <a:pt x="223" y="15"/>
                      <a:pt x="222" y="16"/>
                    </a:cubicBezTo>
                    <a:cubicBezTo>
                      <a:pt x="221" y="25"/>
                      <a:pt x="220" y="33"/>
                      <a:pt x="214" y="33"/>
                    </a:cubicBezTo>
                    <a:cubicBezTo>
                      <a:pt x="212" y="33"/>
                      <a:pt x="210" y="31"/>
                      <a:pt x="208" y="29"/>
                    </a:cubicBezTo>
                    <a:cubicBezTo>
                      <a:pt x="206" y="27"/>
                      <a:pt x="203" y="25"/>
                      <a:pt x="200" y="25"/>
                    </a:cubicBezTo>
                    <a:cubicBezTo>
                      <a:pt x="198" y="25"/>
                      <a:pt x="196" y="25"/>
                      <a:pt x="195" y="26"/>
                    </a:cubicBezTo>
                    <a:cubicBezTo>
                      <a:pt x="195" y="26"/>
                      <a:pt x="194" y="27"/>
                      <a:pt x="194" y="27"/>
                    </a:cubicBezTo>
                    <a:cubicBezTo>
                      <a:pt x="193" y="31"/>
                      <a:pt x="190" y="39"/>
                      <a:pt x="181" y="53"/>
                    </a:cubicBezTo>
                    <a:cubicBezTo>
                      <a:pt x="172" y="65"/>
                      <a:pt x="171" y="68"/>
                      <a:pt x="170" y="69"/>
                    </a:cubicBezTo>
                    <a:cubicBezTo>
                      <a:pt x="170" y="72"/>
                      <a:pt x="169" y="74"/>
                      <a:pt x="164" y="82"/>
                    </a:cubicBezTo>
                    <a:cubicBezTo>
                      <a:pt x="158" y="90"/>
                      <a:pt x="154" y="94"/>
                      <a:pt x="149" y="94"/>
                    </a:cubicBezTo>
                    <a:cubicBezTo>
                      <a:pt x="145" y="94"/>
                      <a:pt x="141" y="91"/>
                      <a:pt x="138" y="89"/>
                    </a:cubicBezTo>
                    <a:cubicBezTo>
                      <a:pt x="136" y="87"/>
                      <a:pt x="134" y="86"/>
                      <a:pt x="131" y="84"/>
                    </a:cubicBezTo>
                    <a:cubicBezTo>
                      <a:pt x="131" y="84"/>
                      <a:pt x="130" y="84"/>
                      <a:pt x="130" y="84"/>
                    </a:cubicBezTo>
                    <a:cubicBezTo>
                      <a:pt x="129" y="83"/>
                      <a:pt x="128" y="83"/>
                      <a:pt x="127" y="83"/>
                    </a:cubicBezTo>
                    <a:cubicBezTo>
                      <a:pt x="127" y="83"/>
                      <a:pt x="126" y="83"/>
                      <a:pt x="125" y="84"/>
                    </a:cubicBezTo>
                    <a:cubicBezTo>
                      <a:pt x="125" y="84"/>
                      <a:pt x="125" y="85"/>
                      <a:pt x="124" y="85"/>
                    </a:cubicBezTo>
                    <a:cubicBezTo>
                      <a:pt x="124" y="86"/>
                      <a:pt x="123" y="86"/>
                      <a:pt x="123" y="86"/>
                    </a:cubicBezTo>
                    <a:cubicBezTo>
                      <a:pt x="120" y="89"/>
                      <a:pt x="115" y="93"/>
                      <a:pt x="105" y="98"/>
                    </a:cubicBezTo>
                    <a:cubicBezTo>
                      <a:pt x="103" y="99"/>
                      <a:pt x="100" y="100"/>
                      <a:pt x="98" y="101"/>
                    </a:cubicBezTo>
                    <a:cubicBezTo>
                      <a:pt x="98" y="101"/>
                      <a:pt x="97" y="101"/>
                      <a:pt x="97" y="102"/>
                    </a:cubicBezTo>
                    <a:cubicBezTo>
                      <a:pt x="95" y="102"/>
                      <a:pt x="93" y="103"/>
                      <a:pt x="91" y="104"/>
                    </a:cubicBezTo>
                    <a:cubicBezTo>
                      <a:pt x="90" y="104"/>
                      <a:pt x="90" y="104"/>
                      <a:pt x="90" y="104"/>
                    </a:cubicBezTo>
                    <a:cubicBezTo>
                      <a:pt x="88" y="104"/>
                      <a:pt x="87" y="105"/>
                      <a:pt x="85" y="105"/>
                    </a:cubicBezTo>
                    <a:cubicBezTo>
                      <a:pt x="85" y="105"/>
                      <a:pt x="84" y="105"/>
                      <a:pt x="84" y="105"/>
                    </a:cubicBezTo>
                    <a:cubicBezTo>
                      <a:pt x="82" y="105"/>
                      <a:pt x="81" y="106"/>
                      <a:pt x="79" y="106"/>
                    </a:cubicBezTo>
                    <a:cubicBezTo>
                      <a:pt x="79" y="106"/>
                      <a:pt x="79" y="106"/>
                      <a:pt x="79" y="106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77" y="106"/>
                      <a:pt x="76" y="105"/>
                      <a:pt x="75" y="105"/>
                    </a:cubicBezTo>
                    <a:cubicBezTo>
                      <a:pt x="75" y="105"/>
                      <a:pt x="74" y="105"/>
                      <a:pt x="74" y="105"/>
                    </a:cubicBezTo>
                    <a:cubicBezTo>
                      <a:pt x="73" y="105"/>
                      <a:pt x="73" y="105"/>
                      <a:pt x="73" y="105"/>
                    </a:cubicBezTo>
                    <a:cubicBezTo>
                      <a:pt x="68" y="113"/>
                      <a:pt x="55" y="131"/>
                      <a:pt x="45" y="131"/>
                    </a:cubicBezTo>
                    <a:cubicBezTo>
                      <a:pt x="43" y="131"/>
                      <a:pt x="41" y="130"/>
                      <a:pt x="39" y="130"/>
                    </a:cubicBezTo>
                    <a:cubicBezTo>
                      <a:pt x="39" y="130"/>
                      <a:pt x="38" y="130"/>
                      <a:pt x="37" y="130"/>
                    </a:cubicBezTo>
                    <a:cubicBezTo>
                      <a:pt x="37" y="131"/>
                      <a:pt x="36" y="134"/>
                      <a:pt x="35" y="135"/>
                    </a:cubicBezTo>
                    <a:cubicBezTo>
                      <a:pt x="34" y="138"/>
                      <a:pt x="34" y="140"/>
                      <a:pt x="34" y="143"/>
                    </a:cubicBezTo>
                    <a:cubicBezTo>
                      <a:pt x="34" y="145"/>
                      <a:pt x="33" y="151"/>
                      <a:pt x="28" y="151"/>
                    </a:cubicBezTo>
                    <a:cubicBezTo>
                      <a:pt x="27" y="151"/>
                      <a:pt x="25" y="150"/>
                      <a:pt x="23" y="149"/>
                    </a:cubicBezTo>
                    <a:cubicBezTo>
                      <a:pt x="22" y="149"/>
                      <a:pt x="20" y="147"/>
                      <a:pt x="18" y="145"/>
                    </a:cubicBezTo>
                    <a:cubicBezTo>
                      <a:pt x="18" y="145"/>
                      <a:pt x="17" y="145"/>
                      <a:pt x="17" y="145"/>
                    </a:cubicBezTo>
                    <a:cubicBezTo>
                      <a:pt x="10" y="146"/>
                      <a:pt x="4" y="148"/>
                      <a:pt x="0" y="151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3" y="154"/>
                      <a:pt x="6" y="157"/>
                      <a:pt x="7" y="1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9">
                <a:extLst>
                  <a:ext uri="{FF2B5EF4-FFF2-40B4-BE49-F238E27FC236}">
                    <a16:creationId xmlns:a16="http://schemas.microsoft.com/office/drawing/2014/main" id="{8AB47E06-83E4-4E50-8E25-373981A447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1800" y="2622550"/>
                <a:ext cx="290513" cy="506413"/>
              </a:xfrm>
              <a:custGeom>
                <a:avLst/>
                <a:gdLst>
                  <a:gd name="T0" fmla="*/ 6 w 161"/>
                  <a:gd name="T1" fmla="*/ 112 h 282"/>
                  <a:gd name="T2" fmla="*/ 14 w 161"/>
                  <a:gd name="T3" fmla="*/ 160 h 282"/>
                  <a:gd name="T4" fmla="*/ 16 w 161"/>
                  <a:gd name="T5" fmla="*/ 177 h 282"/>
                  <a:gd name="T6" fmla="*/ 22 w 161"/>
                  <a:gd name="T7" fmla="*/ 196 h 282"/>
                  <a:gd name="T8" fmla="*/ 12 w 161"/>
                  <a:gd name="T9" fmla="*/ 229 h 282"/>
                  <a:gd name="T10" fmla="*/ 3 w 161"/>
                  <a:gd name="T11" fmla="*/ 245 h 282"/>
                  <a:gd name="T12" fmla="*/ 10 w 161"/>
                  <a:gd name="T13" fmla="*/ 280 h 282"/>
                  <a:gd name="T14" fmla="*/ 56 w 161"/>
                  <a:gd name="T15" fmla="*/ 263 h 282"/>
                  <a:gd name="T16" fmla="*/ 80 w 161"/>
                  <a:gd name="T17" fmla="*/ 266 h 282"/>
                  <a:gd name="T18" fmla="*/ 94 w 161"/>
                  <a:gd name="T19" fmla="*/ 261 h 282"/>
                  <a:gd name="T20" fmla="*/ 111 w 161"/>
                  <a:gd name="T21" fmla="*/ 232 h 282"/>
                  <a:gd name="T22" fmla="*/ 133 w 161"/>
                  <a:gd name="T23" fmla="*/ 201 h 282"/>
                  <a:gd name="T24" fmla="*/ 137 w 161"/>
                  <a:gd name="T25" fmla="*/ 201 h 282"/>
                  <a:gd name="T26" fmla="*/ 150 w 161"/>
                  <a:gd name="T27" fmla="*/ 207 h 282"/>
                  <a:gd name="T28" fmla="*/ 152 w 161"/>
                  <a:gd name="T29" fmla="*/ 197 h 282"/>
                  <a:gd name="T30" fmla="*/ 156 w 161"/>
                  <a:gd name="T31" fmla="*/ 163 h 282"/>
                  <a:gd name="T32" fmla="*/ 140 w 161"/>
                  <a:gd name="T33" fmla="*/ 119 h 282"/>
                  <a:gd name="T34" fmla="*/ 140 w 161"/>
                  <a:gd name="T35" fmla="*/ 78 h 282"/>
                  <a:gd name="T36" fmla="*/ 135 w 161"/>
                  <a:gd name="T37" fmla="*/ 50 h 282"/>
                  <a:gd name="T38" fmla="*/ 132 w 161"/>
                  <a:gd name="T39" fmla="*/ 0 h 282"/>
                  <a:gd name="T40" fmla="*/ 123 w 161"/>
                  <a:gd name="T41" fmla="*/ 0 h 282"/>
                  <a:gd name="T42" fmla="*/ 115 w 161"/>
                  <a:gd name="T43" fmla="*/ 1 h 282"/>
                  <a:gd name="T44" fmla="*/ 108 w 161"/>
                  <a:gd name="T45" fmla="*/ 2 h 282"/>
                  <a:gd name="T46" fmla="*/ 100 w 161"/>
                  <a:gd name="T47" fmla="*/ 3 h 282"/>
                  <a:gd name="T48" fmla="*/ 93 w 161"/>
                  <a:gd name="T49" fmla="*/ 4 h 282"/>
                  <a:gd name="T50" fmla="*/ 86 w 161"/>
                  <a:gd name="T51" fmla="*/ 6 h 282"/>
                  <a:gd name="T52" fmla="*/ 79 w 161"/>
                  <a:gd name="T53" fmla="*/ 7 h 282"/>
                  <a:gd name="T54" fmla="*/ 73 w 161"/>
                  <a:gd name="T55" fmla="*/ 8 h 282"/>
                  <a:gd name="T56" fmla="*/ 68 w 161"/>
                  <a:gd name="T57" fmla="*/ 9 h 282"/>
                  <a:gd name="T58" fmla="*/ 62 w 161"/>
                  <a:gd name="T59" fmla="*/ 11 h 282"/>
                  <a:gd name="T60" fmla="*/ 57 w 161"/>
                  <a:gd name="T61" fmla="*/ 12 h 282"/>
                  <a:gd name="T62" fmla="*/ 52 w 161"/>
                  <a:gd name="T63" fmla="*/ 13 h 282"/>
                  <a:gd name="T64" fmla="*/ 48 w 161"/>
                  <a:gd name="T65" fmla="*/ 14 h 282"/>
                  <a:gd name="T66" fmla="*/ 45 w 161"/>
                  <a:gd name="T67" fmla="*/ 15 h 282"/>
                  <a:gd name="T68" fmla="*/ 42 w 161"/>
                  <a:gd name="T69" fmla="*/ 16 h 282"/>
                  <a:gd name="T70" fmla="*/ 40 w 161"/>
                  <a:gd name="T71" fmla="*/ 16 h 282"/>
                  <a:gd name="T72" fmla="*/ 9 w 161"/>
                  <a:gd name="T73" fmla="*/ 3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1" h="282">
                    <a:moveTo>
                      <a:pt x="9" y="32"/>
                    </a:moveTo>
                    <a:cubicBezTo>
                      <a:pt x="6" y="44"/>
                      <a:pt x="0" y="88"/>
                      <a:pt x="6" y="112"/>
                    </a:cubicBezTo>
                    <a:cubicBezTo>
                      <a:pt x="7" y="117"/>
                      <a:pt x="8" y="121"/>
                      <a:pt x="9" y="126"/>
                    </a:cubicBezTo>
                    <a:cubicBezTo>
                      <a:pt x="12" y="139"/>
                      <a:pt x="13" y="151"/>
                      <a:pt x="14" y="160"/>
                    </a:cubicBezTo>
                    <a:cubicBezTo>
                      <a:pt x="14" y="165"/>
                      <a:pt x="15" y="169"/>
                      <a:pt x="15" y="172"/>
                    </a:cubicBezTo>
                    <a:cubicBezTo>
                      <a:pt x="15" y="174"/>
                      <a:pt x="16" y="176"/>
                      <a:pt x="16" y="177"/>
                    </a:cubicBezTo>
                    <a:cubicBezTo>
                      <a:pt x="17" y="178"/>
                      <a:pt x="18" y="179"/>
                      <a:pt x="19" y="180"/>
                    </a:cubicBezTo>
                    <a:cubicBezTo>
                      <a:pt x="24" y="183"/>
                      <a:pt x="25" y="188"/>
                      <a:pt x="22" y="196"/>
                    </a:cubicBezTo>
                    <a:cubicBezTo>
                      <a:pt x="20" y="203"/>
                      <a:pt x="18" y="209"/>
                      <a:pt x="16" y="215"/>
                    </a:cubicBezTo>
                    <a:cubicBezTo>
                      <a:pt x="15" y="221"/>
                      <a:pt x="13" y="226"/>
                      <a:pt x="12" y="229"/>
                    </a:cubicBezTo>
                    <a:cubicBezTo>
                      <a:pt x="11" y="232"/>
                      <a:pt x="9" y="234"/>
                      <a:pt x="8" y="235"/>
                    </a:cubicBezTo>
                    <a:cubicBezTo>
                      <a:pt x="6" y="237"/>
                      <a:pt x="5" y="238"/>
                      <a:pt x="3" y="245"/>
                    </a:cubicBezTo>
                    <a:cubicBezTo>
                      <a:pt x="1" y="259"/>
                      <a:pt x="1" y="270"/>
                      <a:pt x="5" y="276"/>
                    </a:cubicBezTo>
                    <a:cubicBezTo>
                      <a:pt x="6" y="278"/>
                      <a:pt x="8" y="279"/>
                      <a:pt x="10" y="280"/>
                    </a:cubicBezTo>
                    <a:cubicBezTo>
                      <a:pt x="16" y="282"/>
                      <a:pt x="26" y="281"/>
                      <a:pt x="39" y="274"/>
                    </a:cubicBezTo>
                    <a:cubicBezTo>
                      <a:pt x="49" y="270"/>
                      <a:pt x="53" y="266"/>
                      <a:pt x="56" y="263"/>
                    </a:cubicBezTo>
                    <a:cubicBezTo>
                      <a:pt x="60" y="259"/>
                      <a:pt x="62" y="257"/>
                      <a:pt x="71" y="261"/>
                    </a:cubicBezTo>
                    <a:cubicBezTo>
                      <a:pt x="75" y="262"/>
                      <a:pt x="77" y="264"/>
                      <a:pt x="80" y="266"/>
                    </a:cubicBezTo>
                    <a:cubicBezTo>
                      <a:pt x="82" y="268"/>
                      <a:pt x="84" y="269"/>
                      <a:pt x="86" y="269"/>
                    </a:cubicBezTo>
                    <a:cubicBezTo>
                      <a:pt x="88" y="269"/>
                      <a:pt x="91" y="267"/>
                      <a:pt x="94" y="261"/>
                    </a:cubicBezTo>
                    <a:cubicBezTo>
                      <a:pt x="98" y="255"/>
                      <a:pt x="99" y="254"/>
                      <a:pt x="99" y="253"/>
                    </a:cubicBezTo>
                    <a:cubicBezTo>
                      <a:pt x="100" y="250"/>
                      <a:pt x="101" y="248"/>
                      <a:pt x="111" y="232"/>
                    </a:cubicBezTo>
                    <a:cubicBezTo>
                      <a:pt x="120" y="220"/>
                      <a:pt x="122" y="213"/>
                      <a:pt x="123" y="209"/>
                    </a:cubicBezTo>
                    <a:cubicBezTo>
                      <a:pt x="126" y="203"/>
                      <a:pt x="128" y="201"/>
                      <a:pt x="133" y="201"/>
                    </a:cubicBezTo>
                    <a:cubicBezTo>
                      <a:pt x="134" y="201"/>
                      <a:pt x="135" y="201"/>
                      <a:pt x="136" y="201"/>
                    </a:cubicBezTo>
                    <a:cubicBezTo>
                      <a:pt x="137" y="201"/>
                      <a:pt x="137" y="201"/>
                      <a:pt x="137" y="201"/>
                    </a:cubicBezTo>
                    <a:cubicBezTo>
                      <a:pt x="143" y="201"/>
                      <a:pt x="147" y="204"/>
                      <a:pt x="150" y="207"/>
                    </a:cubicBezTo>
                    <a:cubicBezTo>
                      <a:pt x="150" y="207"/>
                      <a:pt x="150" y="207"/>
                      <a:pt x="150" y="207"/>
                    </a:cubicBezTo>
                    <a:cubicBezTo>
                      <a:pt x="150" y="206"/>
                      <a:pt x="151" y="204"/>
                      <a:pt x="151" y="201"/>
                    </a:cubicBezTo>
                    <a:cubicBezTo>
                      <a:pt x="151" y="200"/>
                      <a:pt x="151" y="199"/>
                      <a:pt x="152" y="197"/>
                    </a:cubicBezTo>
                    <a:cubicBezTo>
                      <a:pt x="153" y="184"/>
                      <a:pt x="157" y="179"/>
                      <a:pt x="161" y="177"/>
                    </a:cubicBezTo>
                    <a:cubicBezTo>
                      <a:pt x="160" y="174"/>
                      <a:pt x="159" y="170"/>
                      <a:pt x="156" y="163"/>
                    </a:cubicBezTo>
                    <a:cubicBezTo>
                      <a:pt x="151" y="149"/>
                      <a:pt x="148" y="147"/>
                      <a:pt x="146" y="146"/>
                    </a:cubicBezTo>
                    <a:cubicBezTo>
                      <a:pt x="141" y="143"/>
                      <a:pt x="140" y="139"/>
                      <a:pt x="140" y="119"/>
                    </a:cubicBezTo>
                    <a:cubicBezTo>
                      <a:pt x="139" y="98"/>
                      <a:pt x="139" y="92"/>
                      <a:pt x="140" y="88"/>
                    </a:cubicBezTo>
                    <a:cubicBezTo>
                      <a:pt x="140" y="85"/>
                      <a:pt x="140" y="84"/>
                      <a:pt x="140" y="78"/>
                    </a:cubicBezTo>
                    <a:cubicBezTo>
                      <a:pt x="140" y="78"/>
                      <a:pt x="139" y="77"/>
                      <a:pt x="139" y="76"/>
                    </a:cubicBezTo>
                    <a:cubicBezTo>
                      <a:pt x="137" y="75"/>
                      <a:pt x="137" y="69"/>
                      <a:pt x="135" y="50"/>
                    </a:cubicBezTo>
                    <a:cubicBezTo>
                      <a:pt x="134" y="24"/>
                      <a:pt x="133" y="8"/>
                      <a:pt x="132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30" y="0"/>
                      <a:pt x="127" y="0"/>
                      <a:pt x="125" y="0"/>
                    </a:cubicBezTo>
                    <a:cubicBezTo>
                      <a:pt x="124" y="0"/>
                      <a:pt x="124" y="0"/>
                      <a:pt x="123" y="0"/>
                    </a:cubicBezTo>
                    <a:cubicBezTo>
                      <a:pt x="121" y="1"/>
                      <a:pt x="119" y="1"/>
                      <a:pt x="116" y="1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3" y="2"/>
                      <a:pt x="111" y="2"/>
                      <a:pt x="109" y="2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6" y="2"/>
                      <a:pt x="104" y="3"/>
                      <a:pt x="101" y="3"/>
                    </a:cubicBezTo>
                    <a:cubicBezTo>
                      <a:pt x="101" y="3"/>
                      <a:pt x="101" y="3"/>
                      <a:pt x="100" y="3"/>
                    </a:cubicBezTo>
                    <a:cubicBezTo>
                      <a:pt x="98" y="4"/>
                      <a:pt x="96" y="4"/>
                      <a:pt x="94" y="4"/>
                    </a:cubicBezTo>
                    <a:cubicBezTo>
                      <a:pt x="93" y="4"/>
                      <a:pt x="93" y="4"/>
                      <a:pt x="93" y="4"/>
                    </a:cubicBezTo>
                    <a:cubicBezTo>
                      <a:pt x="91" y="5"/>
                      <a:pt x="89" y="5"/>
                      <a:pt x="87" y="5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4" y="6"/>
                      <a:pt x="82" y="6"/>
                      <a:pt x="80" y="7"/>
                    </a:cubicBezTo>
                    <a:cubicBezTo>
                      <a:pt x="80" y="7"/>
                      <a:pt x="80" y="7"/>
                      <a:pt x="79" y="7"/>
                    </a:cubicBezTo>
                    <a:cubicBezTo>
                      <a:pt x="77" y="7"/>
                      <a:pt x="76" y="8"/>
                      <a:pt x="74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1" y="9"/>
                      <a:pt x="70" y="9"/>
                      <a:pt x="68" y="9"/>
                    </a:cubicBezTo>
                    <a:cubicBezTo>
                      <a:pt x="68" y="9"/>
                      <a:pt x="68" y="9"/>
                      <a:pt x="68" y="9"/>
                    </a:cubicBezTo>
                    <a:cubicBezTo>
                      <a:pt x="66" y="10"/>
                      <a:pt x="64" y="10"/>
                      <a:pt x="63" y="10"/>
                    </a:cubicBezTo>
                    <a:cubicBezTo>
                      <a:pt x="62" y="10"/>
                      <a:pt x="62" y="11"/>
                      <a:pt x="62" y="11"/>
                    </a:cubicBezTo>
                    <a:cubicBezTo>
                      <a:pt x="60" y="11"/>
                      <a:pt x="59" y="11"/>
                      <a:pt x="58" y="12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55" y="12"/>
                      <a:pt x="54" y="12"/>
                      <a:pt x="53" y="13"/>
                    </a:cubicBezTo>
                    <a:cubicBezTo>
                      <a:pt x="52" y="13"/>
                      <a:pt x="52" y="13"/>
                      <a:pt x="52" y="13"/>
                    </a:cubicBezTo>
                    <a:cubicBezTo>
                      <a:pt x="51" y="13"/>
                      <a:pt x="50" y="13"/>
                      <a:pt x="49" y="14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7" y="14"/>
                      <a:pt x="47" y="14"/>
                      <a:pt x="46" y="15"/>
                    </a:cubicBezTo>
                    <a:cubicBezTo>
                      <a:pt x="45" y="15"/>
                      <a:pt x="45" y="15"/>
                      <a:pt x="45" y="15"/>
                    </a:cubicBezTo>
                    <a:cubicBezTo>
                      <a:pt x="44" y="15"/>
                      <a:pt x="44" y="15"/>
                      <a:pt x="43" y="15"/>
                    </a:cubicBezTo>
                    <a:cubicBezTo>
                      <a:pt x="43" y="15"/>
                      <a:pt x="42" y="16"/>
                      <a:pt x="42" y="16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39" y="21"/>
                      <a:pt x="36" y="26"/>
                      <a:pt x="29" y="28"/>
                    </a:cubicBezTo>
                    <a:cubicBezTo>
                      <a:pt x="19" y="31"/>
                      <a:pt x="13" y="32"/>
                      <a:pt x="9" y="3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70">
                <a:extLst>
                  <a:ext uri="{FF2B5EF4-FFF2-40B4-BE49-F238E27FC236}">
                    <a16:creationId xmlns:a16="http://schemas.microsoft.com/office/drawing/2014/main" id="{4F3F8629-E26D-4811-A042-0C5026655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9588" y="2166938"/>
                <a:ext cx="317500" cy="460375"/>
              </a:xfrm>
              <a:custGeom>
                <a:avLst/>
                <a:gdLst>
                  <a:gd name="T0" fmla="*/ 12 w 176"/>
                  <a:gd name="T1" fmla="*/ 183 h 256"/>
                  <a:gd name="T2" fmla="*/ 11 w 176"/>
                  <a:gd name="T3" fmla="*/ 232 h 256"/>
                  <a:gd name="T4" fmla="*/ 6 w 176"/>
                  <a:gd name="T5" fmla="*/ 256 h 256"/>
                  <a:gd name="T6" fmla="*/ 148 w 176"/>
                  <a:gd name="T7" fmla="*/ 242 h 256"/>
                  <a:gd name="T8" fmla="*/ 153 w 176"/>
                  <a:gd name="T9" fmla="*/ 219 h 256"/>
                  <a:gd name="T10" fmla="*/ 154 w 176"/>
                  <a:gd name="T11" fmla="*/ 211 h 256"/>
                  <a:gd name="T12" fmla="*/ 165 w 176"/>
                  <a:gd name="T13" fmla="*/ 196 h 256"/>
                  <a:gd name="T14" fmla="*/ 174 w 176"/>
                  <a:gd name="T15" fmla="*/ 188 h 256"/>
                  <a:gd name="T16" fmla="*/ 173 w 176"/>
                  <a:gd name="T17" fmla="*/ 155 h 256"/>
                  <a:gd name="T18" fmla="*/ 172 w 176"/>
                  <a:gd name="T19" fmla="*/ 143 h 256"/>
                  <a:gd name="T20" fmla="*/ 168 w 176"/>
                  <a:gd name="T21" fmla="*/ 110 h 256"/>
                  <a:gd name="T22" fmla="*/ 162 w 176"/>
                  <a:gd name="T23" fmla="*/ 95 h 256"/>
                  <a:gd name="T24" fmla="*/ 151 w 176"/>
                  <a:gd name="T25" fmla="*/ 103 h 256"/>
                  <a:gd name="T26" fmla="*/ 140 w 176"/>
                  <a:gd name="T27" fmla="*/ 124 h 256"/>
                  <a:gd name="T28" fmla="*/ 129 w 176"/>
                  <a:gd name="T29" fmla="*/ 133 h 256"/>
                  <a:gd name="T30" fmla="*/ 109 w 176"/>
                  <a:gd name="T31" fmla="*/ 125 h 256"/>
                  <a:gd name="T32" fmla="*/ 109 w 176"/>
                  <a:gd name="T33" fmla="*/ 108 h 256"/>
                  <a:gd name="T34" fmla="*/ 110 w 176"/>
                  <a:gd name="T35" fmla="*/ 105 h 256"/>
                  <a:gd name="T36" fmla="*/ 125 w 176"/>
                  <a:gd name="T37" fmla="*/ 96 h 256"/>
                  <a:gd name="T38" fmla="*/ 128 w 176"/>
                  <a:gd name="T39" fmla="*/ 79 h 256"/>
                  <a:gd name="T40" fmla="*/ 119 w 176"/>
                  <a:gd name="T41" fmla="*/ 43 h 256"/>
                  <a:gd name="T42" fmla="*/ 131 w 176"/>
                  <a:gd name="T43" fmla="*/ 12 h 256"/>
                  <a:gd name="T44" fmla="*/ 112 w 176"/>
                  <a:gd name="T45" fmla="*/ 9 h 256"/>
                  <a:gd name="T46" fmla="*/ 100 w 176"/>
                  <a:gd name="T47" fmla="*/ 8 h 256"/>
                  <a:gd name="T48" fmla="*/ 95 w 176"/>
                  <a:gd name="T49" fmla="*/ 10 h 256"/>
                  <a:gd name="T50" fmla="*/ 68 w 176"/>
                  <a:gd name="T51" fmla="*/ 0 h 256"/>
                  <a:gd name="T52" fmla="*/ 60 w 176"/>
                  <a:gd name="T53" fmla="*/ 3 h 256"/>
                  <a:gd name="T54" fmla="*/ 38 w 176"/>
                  <a:gd name="T55" fmla="*/ 33 h 256"/>
                  <a:gd name="T56" fmla="*/ 34 w 176"/>
                  <a:gd name="T57" fmla="*/ 49 h 256"/>
                  <a:gd name="T58" fmla="*/ 32 w 176"/>
                  <a:gd name="T59" fmla="*/ 71 h 256"/>
                  <a:gd name="T60" fmla="*/ 20 w 176"/>
                  <a:gd name="T61" fmla="*/ 46 h 256"/>
                  <a:gd name="T62" fmla="*/ 10 w 176"/>
                  <a:gd name="T63" fmla="*/ 51 h 256"/>
                  <a:gd name="T64" fmla="*/ 6 w 176"/>
                  <a:gd name="T65" fmla="*/ 64 h 256"/>
                  <a:gd name="T66" fmla="*/ 8 w 176"/>
                  <a:gd name="T67" fmla="*/ 80 h 256"/>
                  <a:gd name="T68" fmla="*/ 11 w 176"/>
                  <a:gd name="T69" fmla="*/ 83 h 256"/>
                  <a:gd name="T70" fmla="*/ 2 w 176"/>
                  <a:gd name="T71" fmla="*/ 110 h 256"/>
                  <a:gd name="T72" fmla="*/ 1 w 176"/>
                  <a:gd name="T73" fmla="*/ 114 h 256"/>
                  <a:gd name="T74" fmla="*/ 7 w 176"/>
                  <a:gd name="T75" fmla="*/ 133 h 256"/>
                  <a:gd name="T76" fmla="*/ 4 w 176"/>
                  <a:gd name="T77" fmla="*/ 160 h 256"/>
                  <a:gd name="T78" fmla="*/ 5 w 176"/>
                  <a:gd name="T79" fmla="*/ 17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6" h="256">
                    <a:moveTo>
                      <a:pt x="7" y="174"/>
                    </a:moveTo>
                    <a:cubicBezTo>
                      <a:pt x="10" y="175"/>
                      <a:pt x="11" y="178"/>
                      <a:pt x="12" y="183"/>
                    </a:cubicBezTo>
                    <a:cubicBezTo>
                      <a:pt x="13" y="191"/>
                      <a:pt x="14" y="202"/>
                      <a:pt x="12" y="214"/>
                    </a:cubicBezTo>
                    <a:cubicBezTo>
                      <a:pt x="11" y="218"/>
                      <a:pt x="11" y="226"/>
                      <a:pt x="11" y="232"/>
                    </a:cubicBezTo>
                    <a:cubicBezTo>
                      <a:pt x="11" y="242"/>
                      <a:pt x="11" y="247"/>
                      <a:pt x="9" y="251"/>
                    </a:cubicBezTo>
                    <a:cubicBezTo>
                      <a:pt x="8" y="252"/>
                      <a:pt x="7" y="254"/>
                      <a:pt x="6" y="256"/>
                    </a:cubicBezTo>
                    <a:cubicBezTo>
                      <a:pt x="23" y="252"/>
                      <a:pt x="56" y="244"/>
                      <a:pt x="93" y="242"/>
                    </a:cubicBezTo>
                    <a:cubicBezTo>
                      <a:pt x="112" y="240"/>
                      <a:pt x="131" y="241"/>
                      <a:pt x="148" y="242"/>
                    </a:cubicBezTo>
                    <a:cubicBezTo>
                      <a:pt x="148" y="241"/>
                      <a:pt x="148" y="240"/>
                      <a:pt x="148" y="239"/>
                    </a:cubicBezTo>
                    <a:cubicBezTo>
                      <a:pt x="151" y="227"/>
                      <a:pt x="153" y="223"/>
                      <a:pt x="153" y="219"/>
                    </a:cubicBezTo>
                    <a:cubicBezTo>
                      <a:pt x="154" y="217"/>
                      <a:pt x="154" y="216"/>
                      <a:pt x="155" y="213"/>
                    </a:cubicBezTo>
                    <a:cubicBezTo>
                      <a:pt x="155" y="213"/>
                      <a:pt x="154" y="212"/>
                      <a:pt x="154" y="211"/>
                    </a:cubicBezTo>
                    <a:cubicBezTo>
                      <a:pt x="154" y="208"/>
                      <a:pt x="152" y="199"/>
                      <a:pt x="161" y="196"/>
                    </a:cubicBezTo>
                    <a:cubicBezTo>
                      <a:pt x="162" y="196"/>
                      <a:pt x="164" y="196"/>
                      <a:pt x="165" y="196"/>
                    </a:cubicBezTo>
                    <a:cubicBezTo>
                      <a:pt x="166" y="196"/>
                      <a:pt x="166" y="196"/>
                      <a:pt x="166" y="196"/>
                    </a:cubicBezTo>
                    <a:cubicBezTo>
                      <a:pt x="167" y="193"/>
                      <a:pt x="170" y="188"/>
                      <a:pt x="174" y="188"/>
                    </a:cubicBezTo>
                    <a:cubicBezTo>
                      <a:pt x="174" y="186"/>
                      <a:pt x="174" y="185"/>
                      <a:pt x="174" y="183"/>
                    </a:cubicBezTo>
                    <a:cubicBezTo>
                      <a:pt x="174" y="164"/>
                      <a:pt x="173" y="161"/>
                      <a:pt x="173" y="155"/>
                    </a:cubicBezTo>
                    <a:cubicBezTo>
                      <a:pt x="172" y="153"/>
                      <a:pt x="172" y="153"/>
                      <a:pt x="172" y="153"/>
                    </a:cubicBezTo>
                    <a:cubicBezTo>
                      <a:pt x="171" y="147"/>
                      <a:pt x="172" y="146"/>
                      <a:pt x="172" y="143"/>
                    </a:cubicBezTo>
                    <a:cubicBezTo>
                      <a:pt x="173" y="141"/>
                      <a:pt x="173" y="139"/>
                      <a:pt x="174" y="135"/>
                    </a:cubicBezTo>
                    <a:cubicBezTo>
                      <a:pt x="175" y="123"/>
                      <a:pt x="176" y="120"/>
                      <a:pt x="168" y="110"/>
                    </a:cubicBezTo>
                    <a:cubicBezTo>
                      <a:pt x="164" y="104"/>
                      <a:pt x="163" y="98"/>
                      <a:pt x="163" y="94"/>
                    </a:cubicBezTo>
                    <a:cubicBezTo>
                      <a:pt x="163" y="95"/>
                      <a:pt x="162" y="95"/>
                      <a:pt x="162" y="95"/>
                    </a:cubicBezTo>
                    <a:cubicBezTo>
                      <a:pt x="158" y="97"/>
                      <a:pt x="156" y="97"/>
                      <a:pt x="153" y="97"/>
                    </a:cubicBezTo>
                    <a:cubicBezTo>
                      <a:pt x="153" y="99"/>
                      <a:pt x="152" y="101"/>
                      <a:pt x="151" y="103"/>
                    </a:cubicBezTo>
                    <a:cubicBezTo>
                      <a:pt x="148" y="108"/>
                      <a:pt x="148" y="111"/>
                      <a:pt x="148" y="113"/>
                    </a:cubicBezTo>
                    <a:cubicBezTo>
                      <a:pt x="148" y="119"/>
                      <a:pt x="146" y="121"/>
                      <a:pt x="140" y="124"/>
                    </a:cubicBezTo>
                    <a:cubicBezTo>
                      <a:pt x="138" y="125"/>
                      <a:pt x="137" y="126"/>
                      <a:pt x="137" y="128"/>
                    </a:cubicBezTo>
                    <a:cubicBezTo>
                      <a:pt x="135" y="130"/>
                      <a:pt x="134" y="133"/>
                      <a:pt x="129" y="133"/>
                    </a:cubicBezTo>
                    <a:cubicBezTo>
                      <a:pt x="127" y="133"/>
                      <a:pt x="125" y="132"/>
                      <a:pt x="121" y="130"/>
                    </a:cubicBezTo>
                    <a:cubicBezTo>
                      <a:pt x="109" y="125"/>
                      <a:pt x="109" y="125"/>
                      <a:pt x="109" y="125"/>
                    </a:cubicBezTo>
                    <a:cubicBezTo>
                      <a:pt x="107" y="125"/>
                      <a:pt x="105" y="123"/>
                      <a:pt x="104" y="121"/>
                    </a:cubicBezTo>
                    <a:cubicBezTo>
                      <a:pt x="103" y="117"/>
                      <a:pt x="105" y="113"/>
                      <a:pt x="109" y="108"/>
                    </a:cubicBezTo>
                    <a:cubicBezTo>
                      <a:pt x="109" y="107"/>
                      <a:pt x="110" y="106"/>
                      <a:pt x="110" y="106"/>
                    </a:cubicBezTo>
                    <a:cubicBezTo>
                      <a:pt x="110" y="105"/>
                      <a:pt x="110" y="105"/>
                      <a:pt x="110" y="105"/>
                    </a:cubicBezTo>
                    <a:cubicBezTo>
                      <a:pt x="110" y="102"/>
                      <a:pt x="111" y="101"/>
                      <a:pt x="117" y="97"/>
                    </a:cubicBezTo>
                    <a:cubicBezTo>
                      <a:pt x="120" y="95"/>
                      <a:pt x="123" y="95"/>
                      <a:pt x="125" y="96"/>
                    </a:cubicBezTo>
                    <a:cubicBezTo>
                      <a:pt x="125" y="95"/>
                      <a:pt x="125" y="95"/>
                      <a:pt x="125" y="95"/>
                    </a:cubicBezTo>
                    <a:cubicBezTo>
                      <a:pt x="125" y="86"/>
                      <a:pt x="126" y="82"/>
                      <a:pt x="128" y="79"/>
                    </a:cubicBezTo>
                    <a:cubicBezTo>
                      <a:pt x="128" y="76"/>
                      <a:pt x="127" y="69"/>
                      <a:pt x="126" y="65"/>
                    </a:cubicBezTo>
                    <a:cubicBezTo>
                      <a:pt x="123" y="52"/>
                      <a:pt x="121" y="46"/>
                      <a:pt x="119" y="43"/>
                    </a:cubicBezTo>
                    <a:cubicBezTo>
                      <a:pt x="116" y="36"/>
                      <a:pt x="116" y="33"/>
                      <a:pt x="121" y="24"/>
                    </a:cubicBezTo>
                    <a:cubicBezTo>
                      <a:pt x="124" y="19"/>
                      <a:pt x="128" y="15"/>
                      <a:pt x="131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20" y="11"/>
                      <a:pt x="115" y="10"/>
                      <a:pt x="112" y="9"/>
                    </a:cubicBezTo>
                    <a:cubicBezTo>
                      <a:pt x="108" y="8"/>
                      <a:pt x="106" y="8"/>
                      <a:pt x="101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9" y="9"/>
                      <a:pt x="98" y="10"/>
                      <a:pt x="95" y="10"/>
                    </a:cubicBezTo>
                    <a:cubicBezTo>
                      <a:pt x="94" y="10"/>
                      <a:pt x="91" y="10"/>
                      <a:pt x="83" y="7"/>
                    </a:cubicBezTo>
                    <a:cubicBezTo>
                      <a:pt x="73" y="5"/>
                      <a:pt x="70" y="2"/>
                      <a:pt x="68" y="0"/>
                    </a:cubicBezTo>
                    <a:cubicBezTo>
                      <a:pt x="67" y="0"/>
                      <a:pt x="66" y="1"/>
                      <a:pt x="64" y="2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2" y="6"/>
                      <a:pt x="52" y="6"/>
                      <a:pt x="48" y="10"/>
                    </a:cubicBezTo>
                    <a:cubicBezTo>
                      <a:pt x="44" y="15"/>
                      <a:pt x="39" y="27"/>
                      <a:pt x="38" y="33"/>
                    </a:cubicBezTo>
                    <a:cubicBezTo>
                      <a:pt x="38" y="37"/>
                      <a:pt x="37" y="40"/>
                      <a:pt x="36" y="43"/>
                    </a:cubicBezTo>
                    <a:cubicBezTo>
                      <a:pt x="35" y="45"/>
                      <a:pt x="34" y="48"/>
                      <a:pt x="34" y="49"/>
                    </a:cubicBezTo>
                    <a:cubicBezTo>
                      <a:pt x="34" y="49"/>
                      <a:pt x="40" y="61"/>
                      <a:pt x="37" y="67"/>
                    </a:cubicBezTo>
                    <a:cubicBezTo>
                      <a:pt x="36" y="69"/>
                      <a:pt x="35" y="71"/>
                      <a:pt x="32" y="71"/>
                    </a:cubicBezTo>
                    <a:cubicBezTo>
                      <a:pt x="31" y="71"/>
                      <a:pt x="29" y="70"/>
                      <a:pt x="26" y="68"/>
                    </a:cubicBezTo>
                    <a:cubicBezTo>
                      <a:pt x="25" y="67"/>
                      <a:pt x="23" y="65"/>
                      <a:pt x="20" y="46"/>
                    </a:cubicBezTo>
                    <a:cubicBezTo>
                      <a:pt x="16" y="47"/>
                      <a:pt x="12" y="49"/>
                      <a:pt x="11" y="49"/>
                    </a:cubicBezTo>
                    <a:cubicBezTo>
                      <a:pt x="11" y="50"/>
                      <a:pt x="10" y="50"/>
                      <a:pt x="10" y="51"/>
                    </a:cubicBezTo>
                    <a:cubicBezTo>
                      <a:pt x="9" y="52"/>
                      <a:pt x="8" y="54"/>
                      <a:pt x="7" y="59"/>
                    </a:cubicBezTo>
                    <a:cubicBezTo>
                      <a:pt x="7" y="61"/>
                      <a:pt x="7" y="63"/>
                      <a:pt x="6" y="64"/>
                    </a:cubicBezTo>
                    <a:cubicBezTo>
                      <a:pt x="6" y="70"/>
                      <a:pt x="5" y="73"/>
                      <a:pt x="7" y="80"/>
                    </a:cubicBezTo>
                    <a:cubicBezTo>
                      <a:pt x="7" y="80"/>
                      <a:pt x="7" y="80"/>
                      <a:pt x="8" y="80"/>
                    </a:cubicBezTo>
                    <a:cubicBezTo>
                      <a:pt x="10" y="80"/>
                      <a:pt x="10" y="80"/>
                      <a:pt x="10" y="80"/>
                    </a:cubicBezTo>
                    <a:cubicBezTo>
                      <a:pt x="11" y="83"/>
                      <a:pt x="11" y="83"/>
                      <a:pt x="11" y="83"/>
                    </a:cubicBezTo>
                    <a:cubicBezTo>
                      <a:pt x="13" y="85"/>
                      <a:pt x="12" y="86"/>
                      <a:pt x="9" y="96"/>
                    </a:cubicBezTo>
                    <a:cubicBezTo>
                      <a:pt x="6" y="103"/>
                      <a:pt x="3" y="107"/>
                      <a:pt x="2" y="110"/>
                    </a:cubicBezTo>
                    <a:cubicBezTo>
                      <a:pt x="1" y="111"/>
                      <a:pt x="1" y="112"/>
                      <a:pt x="0" y="112"/>
                    </a:cubicBezTo>
                    <a:cubicBezTo>
                      <a:pt x="0" y="112"/>
                      <a:pt x="0" y="112"/>
                      <a:pt x="1" y="114"/>
                    </a:cubicBezTo>
                    <a:cubicBezTo>
                      <a:pt x="2" y="116"/>
                      <a:pt x="2" y="117"/>
                      <a:pt x="3" y="119"/>
                    </a:cubicBezTo>
                    <a:cubicBezTo>
                      <a:pt x="4" y="122"/>
                      <a:pt x="5" y="125"/>
                      <a:pt x="7" y="133"/>
                    </a:cubicBezTo>
                    <a:cubicBezTo>
                      <a:pt x="7" y="136"/>
                      <a:pt x="7" y="136"/>
                      <a:pt x="7" y="136"/>
                    </a:cubicBezTo>
                    <a:cubicBezTo>
                      <a:pt x="9" y="147"/>
                      <a:pt x="10" y="151"/>
                      <a:pt x="4" y="160"/>
                    </a:cubicBezTo>
                    <a:cubicBezTo>
                      <a:pt x="2" y="163"/>
                      <a:pt x="1" y="164"/>
                      <a:pt x="1" y="164"/>
                    </a:cubicBezTo>
                    <a:cubicBezTo>
                      <a:pt x="1" y="165"/>
                      <a:pt x="4" y="169"/>
                      <a:pt x="5" y="171"/>
                    </a:cubicBezTo>
                    <a:cubicBezTo>
                      <a:pt x="6" y="173"/>
                      <a:pt x="7" y="174"/>
                      <a:pt x="7" y="17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71">
                <a:extLst>
                  <a:ext uri="{FF2B5EF4-FFF2-40B4-BE49-F238E27FC236}">
                    <a16:creationId xmlns:a16="http://schemas.microsoft.com/office/drawing/2014/main" id="{C71BF032-B51F-4720-B0F7-1825AEC76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8150" y="3443288"/>
                <a:ext cx="338138" cy="577850"/>
              </a:xfrm>
              <a:custGeom>
                <a:avLst/>
                <a:gdLst>
                  <a:gd name="T0" fmla="*/ 56 w 188"/>
                  <a:gd name="T1" fmla="*/ 234 h 321"/>
                  <a:gd name="T2" fmla="*/ 171 w 188"/>
                  <a:gd name="T3" fmla="*/ 213 h 321"/>
                  <a:gd name="T4" fmla="*/ 186 w 188"/>
                  <a:gd name="T5" fmla="*/ 167 h 321"/>
                  <a:gd name="T6" fmla="*/ 182 w 188"/>
                  <a:gd name="T7" fmla="*/ 148 h 321"/>
                  <a:gd name="T8" fmla="*/ 162 w 188"/>
                  <a:gd name="T9" fmla="*/ 108 h 321"/>
                  <a:gd name="T10" fmla="*/ 153 w 188"/>
                  <a:gd name="T11" fmla="*/ 72 h 321"/>
                  <a:gd name="T12" fmla="*/ 147 w 188"/>
                  <a:gd name="T13" fmla="*/ 40 h 321"/>
                  <a:gd name="T14" fmla="*/ 146 w 188"/>
                  <a:gd name="T15" fmla="*/ 37 h 321"/>
                  <a:gd name="T16" fmla="*/ 146 w 188"/>
                  <a:gd name="T17" fmla="*/ 35 h 321"/>
                  <a:gd name="T18" fmla="*/ 145 w 188"/>
                  <a:gd name="T19" fmla="*/ 32 h 321"/>
                  <a:gd name="T20" fmla="*/ 144 w 188"/>
                  <a:gd name="T21" fmla="*/ 30 h 321"/>
                  <a:gd name="T22" fmla="*/ 142 w 188"/>
                  <a:gd name="T23" fmla="*/ 27 h 321"/>
                  <a:gd name="T24" fmla="*/ 141 w 188"/>
                  <a:gd name="T25" fmla="*/ 24 h 321"/>
                  <a:gd name="T26" fmla="*/ 140 w 188"/>
                  <a:gd name="T27" fmla="*/ 21 h 321"/>
                  <a:gd name="T28" fmla="*/ 134 w 188"/>
                  <a:gd name="T29" fmla="*/ 7 h 321"/>
                  <a:gd name="T30" fmla="*/ 133 w 188"/>
                  <a:gd name="T31" fmla="*/ 5 h 321"/>
                  <a:gd name="T32" fmla="*/ 132 w 188"/>
                  <a:gd name="T33" fmla="*/ 3 h 321"/>
                  <a:gd name="T34" fmla="*/ 131 w 188"/>
                  <a:gd name="T35" fmla="*/ 1 h 321"/>
                  <a:gd name="T36" fmla="*/ 123 w 188"/>
                  <a:gd name="T37" fmla="*/ 0 h 321"/>
                  <a:gd name="T38" fmla="*/ 10 w 188"/>
                  <a:gd name="T39" fmla="*/ 14 h 321"/>
                  <a:gd name="T40" fmla="*/ 10 w 188"/>
                  <a:gd name="T41" fmla="*/ 21 h 321"/>
                  <a:gd name="T42" fmla="*/ 10 w 188"/>
                  <a:gd name="T43" fmla="*/ 25 h 321"/>
                  <a:gd name="T44" fmla="*/ 10 w 188"/>
                  <a:gd name="T45" fmla="*/ 30 h 321"/>
                  <a:gd name="T46" fmla="*/ 10 w 188"/>
                  <a:gd name="T47" fmla="*/ 35 h 321"/>
                  <a:gd name="T48" fmla="*/ 10 w 188"/>
                  <a:gd name="T49" fmla="*/ 39 h 321"/>
                  <a:gd name="T50" fmla="*/ 10 w 188"/>
                  <a:gd name="T51" fmla="*/ 44 h 321"/>
                  <a:gd name="T52" fmla="*/ 9 w 188"/>
                  <a:gd name="T53" fmla="*/ 50 h 321"/>
                  <a:gd name="T54" fmla="*/ 9 w 188"/>
                  <a:gd name="T55" fmla="*/ 55 h 321"/>
                  <a:gd name="T56" fmla="*/ 8 w 188"/>
                  <a:gd name="T57" fmla="*/ 61 h 321"/>
                  <a:gd name="T58" fmla="*/ 7 w 188"/>
                  <a:gd name="T59" fmla="*/ 67 h 321"/>
                  <a:gd name="T60" fmla="*/ 1 w 188"/>
                  <a:gd name="T61" fmla="*/ 102 h 321"/>
                  <a:gd name="T62" fmla="*/ 9 w 188"/>
                  <a:gd name="T63" fmla="*/ 171 h 321"/>
                  <a:gd name="T64" fmla="*/ 14 w 188"/>
                  <a:gd name="T65" fmla="*/ 230 h 321"/>
                  <a:gd name="T66" fmla="*/ 11 w 188"/>
                  <a:gd name="T67" fmla="*/ 294 h 321"/>
                  <a:gd name="T68" fmla="*/ 12 w 188"/>
                  <a:gd name="T69" fmla="*/ 304 h 321"/>
                  <a:gd name="T70" fmla="*/ 13 w 188"/>
                  <a:gd name="T71" fmla="*/ 305 h 321"/>
                  <a:gd name="T72" fmla="*/ 14 w 188"/>
                  <a:gd name="T73" fmla="*/ 306 h 321"/>
                  <a:gd name="T74" fmla="*/ 15 w 188"/>
                  <a:gd name="T75" fmla="*/ 307 h 321"/>
                  <a:gd name="T76" fmla="*/ 16 w 188"/>
                  <a:gd name="T77" fmla="*/ 308 h 321"/>
                  <a:gd name="T78" fmla="*/ 17 w 188"/>
                  <a:gd name="T79" fmla="*/ 309 h 321"/>
                  <a:gd name="T80" fmla="*/ 17 w 188"/>
                  <a:gd name="T81" fmla="*/ 310 h 321"/>
                  <a:gd name="T82" fmla="*/ 22 w 188"/>
                  <a:gd name="T83" fmla="*/ 312 h 321"/>
                  <a:gd name="T84" fmla="*/ 25 w 188"/>
                  <a:gd name="T85" fmla="*/ 303 h 321"/>
                  <a:gd name="T86" fmla="*/ 26 w 188"/>
                  <a:gd name="T87" fmla="*/ 292 h 321"/>
                  <a:gd name="T88" fmla="*/ 27 w 188"/>
                  <a:gd name="T89" fmla="*/ 284 h 321"/>
                  <a:gd name="T90" fmla="*/ 36 w 188"/>
                  <a:gd name="T91" fmla="*/ 292 h 321"/>
                  <a:gd name="T92" fmla="*/ 43 w 188"/>
                  <a:gd name="T93" fmla="*/ 313 h 321"/>
                  <a:gd name="T94" fmla="*/ 43 w 188"/>
                  <a:gd name="T95" fmla="*/ 321 h 321"/>
                  <a:gd name="T96" fmla="*/ 67 w 188"/>
                  <a:gd name="T97" fmla="*/ 310 h 321"/>
                  <a:gd name="T98" fmla="*/ 70 w 188"/>
                  <a:gd name="T99" fmla="*/ 266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8" h="321">
                    <a:moveTo>
                      <a:pt x="58" y="259"/>
                    </a:moveTo>
                    <a:cubicBezTo>
                      <a:pt x="56" y="234"/>
                      <a:pt x="56" y="234"/>
                      <a:pt x="56" y="234"/>
                    </a:cubicBezTo>
                    <a:cubicBezTo>
                      <a:pt x="170" y="225"/>
                      <a:pt x="170" y="225"/>
                      <a:pt x="170" y="225"/>
                    </a:cubicBezTo>
                    <a:cubicBezTo>
                      <a:pt x="170" y="222"/>
                      <a:pt x="170" y="218"/>
                      <a:pt x="171" y="213"/>
                    </a:cubicBezTo>
                    <a:cubicBezTo>
                      <a:pt x="174" y="198"/>
                      <a:pt x="179" y="191"/>
                      <a:pt x="183" y="186"/>
                    </a:cubicBezTo>
                    <a:cubicBezTo>
                      <a:pt x="187" y="181"/>
                      <a:pt x="188" y="178"/>
                      <a:pt x="186" y="167"/>
                    </a:cubicBezTo>
                    <a:cubicBezTo>
                      <a:pt x="185" y="160"/>
                      <a:pt x="184" y="156"/>
                      <a:pt x="184" y="154"/>
                    </a:cubicBezTo>
                    <a:cubicBezTo>
                      <a:pt x="183" y="151"/>
                      <a:pt x="183" y="151"/>
                      <a:pt x="182" y="148"/>
                    </a:cubicBezTo>
                    <a:cubicBezTo>
                      <a:pt x="180" y="145"/>
                      <a:pt x="178" y="139"/>
                      <a:pt x="173" y="128"/>
                    </a:cubicBezTo>
                    <a:cubicBezTo>
                      <a:pt x="167" y="114"/>
                      <a:pt x="164" y="110"/>
                      <a:pt x="162" y="108"/>
                    </a:cubicBezTo>
                    <a:cubicBezTo>
                      <a:pt x="158" y="103"/>
                      <a:pt x="157" y="101"/>
                      <a:pt x="154" y="81"/>
                    </a:cubicBezTo>
                    <a:cubicBezTo>
                      <a:pt x="153" y="72"/>
                      <a:pt x="153" y="72"/>
                      <a:pt x="153" y="72"/>
                    </a:cubicBezTo>
                    <a:cubicBezTo>
                      <a:pt x="150" y="50"/>
                      <a:pt x="150" y="50"/>
                      <a:pt x="148" y="43"/>
                    </a:cubicBezTo>
                    <a:cubicBezTo>
                      <a:pt x="147" y="40"/>
                      <a:pt x="147" y="40"/>
                      <a:pt x="147" y="40"/>
                    </a:cubicBezTo>
                    <a:cubicBezTo>
                      <a:pt x="147" y="40"/>
                      <a:pt x="147" y="39"/>
                      <a:pt x="147" y="38"/>
                    </a:cubicBezTo>
                    <a:cubicBezTo>
                      <a:pt x="146" y="37"/>
                      <a:pt x="146" y="37"/>
                      <a:pt x="146" y="37"/>
                    </a:cubicBezTo>
                    <a:cubicBezTo>
                      <a:pt x="146" y="37"/>
                      <a:pt x="146" y="37"/>
                      <a:pt x="146" y="36"/>
                    </a:cubicBezTo>
                    <a:cubicBezTo>
                      <a:pt x="146" y="36"/>
                      <a:pt x="146" y="35"/>
                      <a:pt x="146" y="35"/>
                    </a:cubicBezTo>
                    <a:cubicBezTo>
                      <a:pt x="145" y="35"/>
                      <a:pt x="145" y="34"/>
                      <a:pt x="145" y="34"/>
                    </a:cubicBezTo>
                    <a:cubicBezTo>
                      <a:pt x="145" y="33"/>
                      <a:pt x="145" y="33"/>
                      <a:pt x="145" y="32"/>
                    </a:cubicBezTo>
                    <a:cubicBezTo>
                      <a:pt x="145" y="32"/>
                      <a:pt x="144" y="32"/>
                      <a:pt x="144" y="31"/>
                    </a:cubicBezTo>
                    <a:cubicBezTo>
                      <a:pt x="144" y="31"/>
                      <a:pt x="144" y="30"/>
                      <a:pt x="144" y="30"/>
                    </a:cubicBezTo>
                    <a:cubicBezTo>
                      <a:pt x="143" y="29"/>
                      <a:pt x="143" y="29"/>
                      <a:pt x="143" y="29"/>
                    </a:cubicBezTo>
                    <a:cubicBezTo>
                      <a:pt x="143" y="28"/>
                      <a:pt x="143" y="27"/>
                      <a:pt x="142" y="27"/>
                    </a:cubicBezTo>
                    <a:cubicBezTo>
                      <a:pt x="142" y="26"/>
                      <a:pt x="142" y="26"/>
                      <a:pt x="142" y="26"/>
                    </a:cubicBezTo>
                    <a:cubicBezTo>
                      <a:pt x="142" y="25"/>
                      <a:pt x="142" y="25"/>
                      <a:pt x="141" y="24"/>
                    </a:cubicBezTo>
                    <a:cubicBezTo>
                      <a:pt x="141" y="23"/>
                      <a:pt x="141" y="23"/>
                      <a:pt x="141" y="23"/>
                    </a:cubicBezTo>
                    <a:cubicBezTo>
                      <a:pt x="141" y="22"/>
                      <a:pt x="140" y="22"/>
                      <a:pt x="140" y="21"/>
                    </a:cubicBezTo>
                    <a:cubicBezTo>
                      <a:pt x="140" y="20"/>
                      <a:pt x="140" y="20"/>
                      <a:pt x="140" y="20"/>
                    </a:cubicBezTo>
                    <a:cubicBezTo>
                      <a:pt x="138" y="16"/>
                      <a:pt x="136" y="11"/>
                      <a:pt x="134" y="7"/>
                    </a:cubicBezTo>
                    <a:cubicBezTo>
                      <a:pt x="134" y="7"/>
                      <a:pt x="134" y="7"/>
                      <a:pt x="134" y="7"/>
                    </a:cubicBezTo>
                    <a:cubicBezTo>
                      <a:pt x="134" y="6"/>
                      <a:pt x="133" y="5"/>
                      <a:pt x="133" y="5"/>
                    </a:cubicBezTo>
                    <a:cubicBezTo>
                      <a:pt x="133" y="4"/>
                      <a:pt x="133" y="4"/>
                      <a:pt x="133" y="4"/>
                    </a:cubicBezTo>
                    <a:cubicBezTo>
                      <a:pt x="133" y="4"/>
                      <a:pt x="132" y="3"/>
                      <a:pt x="132" y="3"/>
                    </a:cubicBezTo>
                    <a:cubicBezTo>
                      <a:pt x="132" y="2"/>
                      <a:pt x="132" y="2"/>
                      <a:pt x="132" y="1"/>
                    </a:cubicBezTo>
                    <a:cubicBezTo>
                      <a:pt x="131" y="1"/>
                      <a:pt x="131" y="1"/>
                      <a:pt x="131" y="1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2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6"/>
                      <a:pt x="10" y="18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3"/>
                      <a:pt x="10" y="24"/>
                      <a:pt x="10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7"/>
                      <a:pt x="10" y="28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0" y="32"/>
                      <a:pt x="10" y="33"/>
                      <a:pt x="10" y="3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7"/>
                      <a:pt x="10" y="38"/>
                      <a:pt x="10" y="39"/>
                    </a:cubicBezTo>
                    <a:cubicBezTo>
                      <a:pt x="10" y="40"/>
                      <a:pt x="10" y="40"/>
                      <a:pt x="10" y="41"/>
                    </a:cubicBezTo>
                    <a:cubicBezTo>
                      <a:pt x="10" y="42"/>
                      <a:pt x="10" y="43"/>
                      <a:pt x="10" y="44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9" y="47"/>
                      <a:pt x="9" y="49"/>
                      <a:pt x="9" y="50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9" y="53"/>
                      <a:pt x="9" y="54"/>
                      <a:pt x="9" y="55"/>
                    </a:cubicBezTo>
                    <a:cubicBezTo>
                      <a:pt x="9" y="56"/>
                      <a:pt x="9" y="56"/>
                      <a:pt x="9" y="57"/>
                    </a:cubicBezTo>
                    <a:cubicBezTo>
                      <a:pt x="8" y="58"/>
                      <a:pt x="8" y="59"/>
                      <a:pt x="8" y="61"/>
                    </a:cubicBezTo>
                    <a:cubicBezTo>
                      <a:pt x="8" y="61"/>
                      <a:pt x="8" y="62"/>
                      <a:pt x="8" y="62"/>
                    </a:cubicBezTo>
                    <a:cubicBezTo>
                      <a:pt x="8" y="64"/>
                      <a:pt x="7" y="65"/>
                      <a:pt x="7" y="67"/>
                    </a:cubicBezTo>
                    <a:cubicBezTo>
                      <a:pt x="5" y="80"/>
                      <a:pt x="4" y="83"/>
                      <a:pt x="4" y="85"/>
                    </a:cubicBezTo>
                    <a:cubicBezTo>
                      <a:pt x="3" y="87"/>
                      <a:pt x="3" y="87"/>
                      <a:pt x="1" y="102"/>
                    </a:cubicBezTo>
                    <a:cubicBezTo>
                      <a:pt x="0" y="116"/>
                      <a:pt x="0" y="118"/>
                      <a:pt x="2" y="126"/>
                    </a:cubicBezTo>
                    <a:cubicBezTo>
                      <a:pt x="4" y="133"/>
                      <a:pt x="6" y="144"/>
                      <a:pt x="9" y="171"/>
                    </a:cubicBezTo>
                    <a:cubicBezTo>
                      <a:pt x="11" y="200"/>
                      <a:pt x="12" y="205"/>
                      <a:pt x="13" y="209"/>
                    </a:cubicBezTo>
                    <a:cubicBezTo>
                      <a:pt x="13" y="212"/>
                      <a:pt x="13" y="214"/>
                      <a:pt x="14" y="230"/>
                    </a:cubicBezTo>
                    <a:cubicBezTo>
                      <a:pt x="15" y="250"/>
                      <a:pt x="14" y="254"/>
                      <a:pt x="14" y="262"/>
                    </a:cubicBezTo>
                    <a:cubicBezTo>
                      <a:pt x="13" y="268"/>
                      <a:pt x="12" y="276"/>
                      <a:pt x="11" y="294"/>
                    </a:cubicBezTo>
                    <a:cubicBezTo>
                      <a:pt x="11" y="297"/>
                      <a:pt x="11" y="300"/>
                      <a:pt x="11" y="304"/>
                    </a:cubicBezTo>
                    <a:cubicBezTo>
                      <a:pt x="11" y="304"/>
                      <a:pt x="12" y="304"/>
                      <a:pt x="12" y="304"/>
                    </a:cubicBezTo>
                    <a:cubicBezTo>
                      <a:pt x="13" y="304"/>
                      <a:pt x="13" y="304"/>
                      <a:pt x="13" y="304"/>
                    </a:cubicBezTo>
                    <a:cubicBezTo>
                      <a:pt x="13" y="305"/>
                      <a:pt x="13" y="305"/>
                      <a:pt x="13" y="305"/>
                    </a:cubicBezTo>
                    <a:cubicBezTo>
                      <a:pt x="14" y="305"/>
                      <a:pt x="14" y="305"/>
                      <a:pt x="14" y="305"/>
                    </a:cubicBezTo>
                    <a:cubicBezTo>
                      <a:pt x="14" y="306"/>
                      <a:pt x="14" y="306"/>
                      <a:pt x="14" y="306"/>
                    </a:cubicBezTo>
                    <a:cubicBezTo>
                      <a:pt x="15" y="306"/>
                      <a:pt x="15" y="306"/>
                      <a:pt x="15" y="306"/>
                    </a:cubicBezTo>
                    <a:cubicBezTo>
                      <a:pt x="15" y="307"/>
                      <a:pt x="15" y="307"/>
                      <a:pt x="15" y="307"/>
                    </a:cubicBezTo>
                    <a:cubicBezTo>
                      <a:pt x="16" y="307"/>
                      <a:pt x="16" y="307"/>
                      <a:pt x="16" y="307"/>
                    </a:cubicBezTo>
                    <a:cubicBezTo>
                      <a:pt x="16" y="308"/>
                      <a:pt x="16" y="308"/>
                      <a:pt x="16" y="308"/>
                    </a:cubicBezTo>
                    <a:cubicBezTo>
                      <a:pt x="16" y="309"/>
                      <a:pt x="16" y="309"/>
                      <a:pt x="16" y="309"/>
                    </a:cubicBezTo>
                    <a:cubicBezTo>
                      <a:pt x="17" y="309"/>
                      <a:pt x="17" y="309"/>
                      <a:pt x="17" y="309"/>
                    </a:cubicBezTo>
                    <a:cubicBezTo>
                      <a:pt x="17" y="310"/>
                      <a:pt x="17" y="310"/>
                      <a:pt x="17" y="310"/>
                    </a:cubicBezTo>
                    <a:cubicBezTo>
                      <a:pt x="17" y="310"/>
                      <a:pt x="17" y="310"/>
                      <a:pt x="17" y="310"/>
                    </a:cubicBezTo>
                    <a:cubicBezTo>
                      <a:pt x="17" y="311"/>
                      <a:pt x="17" y="311"/>
                      <a:pt x="17" y="311"/>
                    </a:cubicBezTo>
                    <a:cubicBezTo>
                      <a:pt x="19" y="311"/>
                      <a:pt x="21" y="311"/>
                      <a:pt x="22" y="312"/>
                    </a:cubicBezTo>
                    <a:cubicBezTo>
                      <a:pt x="23" y="313"/>
                      <a:pt x="23" y="313"/>
                      <a:pt x="23" y="313"/>
                    </a:cubicBezTo>
                    <a:cubicBezTo>
                      <a:pt x="24" y="309"/>
                      <a:pt x="24" y="306"/>
                      <a:pt x="25" y="303"/>
                    </a:cubicBezTo>
                    <a:cubicBezTo>
                      <a:pt x="25" y="299"/>
                      <a:pt x="25" y="297"/>
                      <a:pt x="26" y="295"/>
                    </a:cubicBezTo>
                    <a:cubicBezTo>
                      <a:pt x="26" y="294"/>
                      <a:pt x="26" y="293"/>
                      <a:pt x="26" y="292"/>
                    </a:cubicBezTo>
                    <a:cubicBezTo>
                      <a:pt x="25" y="291"/>
                      <a:pt x="25" y="289"/>
                      <a:pt x="26" y="286"/>
                    </a:cubicBezTo>
                    <a:cubicBezTo>
                      <a:pt x="27" y="284"/>
                      <a:pt x="27" y="284"/>
                      <a:pt x="27" y="284"/>
                    </a:cubicBezTo>
                    <a:cubicBezTo>
                      <a:pt x="29" y="284"/>
                      <a:pt x="29" y="284"/>
                      <a:pt x="29" y="284"/>
                    </a:cubicBezTo>
                    <a:cubicBezTo>
                      <a:pt x="32" y="284"/>
                      <a:pt x="32" y="285"/>
                      <a:pt x="36" y="292"/>
                    </a:cubicBezTo>
                    <a:cubicBezTo>
                      <a:pt x="40" y="300"/>
                      <a:pt x="41" y="304"/>
                      <a:pt x="42" y="308"/>
                    </a:cubicBezTo>
                    <a:cubicBezTo>
                      <a:pt x="42" y="310"/>
                      <a:pt x="42" y="311"/>
                      <a:pt x="43" y="313"/>
                    </a:cubicBezTo>
                    <a:cubicBezTo>
                      <a:pt x="44" y="316"/>
                      <a:pt x="44" y="319"/>
                      <a:pt x="43" y="321"/>
                    </a:cubicBezTo>
                    <a:cubicBezTo>
                      <a:pt x="43" y="321"/>
                      <a:pt x="43" y="321"/>
                      <a:pt x="43" y="321"/>
                    </a:cubicBezTo>
                    <a:cubicBezTo>
                      <a:pt x="50" y="317"/>
                      <a:pt x="52" y="316"/>
                      <a:pt x="53" y="315"/>
                    </a:cubicBezTo>
                    <a:cubicBezTo>
                      <a:pt x="56" y="312"/>
                      <a:pt x="57" y="312"/>
                      <a:pt x="67" y="310"/>
                    </a:cubicBezTo>
                    <a:cubicBezTo>
                      <a:pt x="68" y="310"/>
                      <a:pt x="68" y="309"/>
                      <a:pt x="69" y="309"/>
                    </a:cubicBezTo>
                    <a:cubicBezTo>
                      <a:pt x="70" y="266"/>
                      <a:pt x="70" y="266"/>
                      <a:pt x="70" y="266"/>
                    </a:cubicBezTo>
                    <a:lnTo>
                      <a:pt x="58" y="25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72">
                <a:extLst>
                  <a:ext uri="{FF2B5EF4-FFF2-40B4-BE49-F238E27FC236}">
                    <a16:creationId xmlns:a16="http://schemas.microsoft.com/office/drawing/2014/main" id="{73F379A1-CC20-4EDD-B005-1537E93EAE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7213" y="3863975"/>
                <a:ext cx="809625" cy="654050"/>
              </a:xfrm>
              <a:custGeom>
                <a:avLst/>
                <a:gdLst>
                  <a:gd name="T0" fmla="*/ 0 w 450"/>
                  <a:gd name="T1" fmla="*/ 8 h 363"/>
                  <a:gd name="T2" fmla="*/ 14 w 450"/>
                  <a:gd name="T3" fmla="*/ 27 h 363"/>
                  <a:gd name="T4" fmla="*/ 22 w 450"/>
                  <a:gd name="T5" fmla="*/ 70 h 363"/>
                  <a:gd name="T6" fmla="*/ 45 w 450"/>
                  <a:gd name="T7" fmla="*/ 59 h 363"/>
                  <a:gd name="T8" fmla="*/ 56 w 450"/>
                  <a:gd name="T9" fmla="*/ 47 h 363"/>
                  <a:gd name="T10" fmla="*/ 71 w 450"/>
                  <a:gd name="T11" fmla="*/ 60 h 363"/>
                  <a:gd name="T12" fmla="*/ 87 w 450"/>
                  <a:gd name="T13" fmla="*/ 69 h 363"/>
                  <a:gd name="T14" fmla="*/ 100 w 450"/>
                  <a:gd name="T15" fmla="*/ 82 h 363"/>
                  <a:gd name="T16" fmla="*/ 125 w 450"/>
                  <a:gd name="T17" fmla="*/ 96 h 363"/>
                  <a:gd name="T18" fmla="*/ 131 w 450"/>
                  <a:gd name="T19" fmla="*/ 104 h 363"/>
                  <a:gd name="T20" fmla="*/ 154 w 450"/>
                  <a:gd name="T21" fmla="*/ 93 h 363"/>
                  <a:gd name="T22" fmla="*/ 177 w 450"/>
                  <a:gd name="T23" fmla="*/ 80 h 363"/>
                  <a:gd name="T24" fmla="*/ 190 w 450"/>
                  <a:gd name="T25" fmla="*/ 72 h 363"/>
                  <a:gd name="T26" fmla="*/ 191 w 450"/>
                  <a:gd name="T27" fmla="*/ 72 h 363"/>
                  <a:gd name="T28" fmla="*/ 196 w 450"/>
                  <a:gd name="T29" fmla="*/ 72 h 363"/>
                  <a:gd name="T30" fmla="*/ 220 w 450"/>
                  <a:gd name="T31" fmla="*/ 101 h 363"/>
                  <a:gd name="T32" fmla="*/ 265 w 450"/>
                  <a:gd name="T33" fmla="*/ 110 h 363"/>
                  <a:gd name="T34" fmla="*/ 279 w 450"/>
                  <a:gd name="T35" fmla="*/ 135 h 363"/>
                  <a:gd name="T36" fmla="*/ 293 w 450"/>
                  <a:gd name="T37" fmla="*/ 151 h 363"/>
                  <a:gd name="T38" fmla="*/ 295 w 450"/>
                  <a:gd name="T39" fmla="*/ 150 h 363"/>
                  <a:gd name="T40" fmla="*/ 296 w 450"/>
                  <a:gd name="T41" fmla="*/ 170 h 363"/>
                  <a:gd name="T42" fmla="*/ 284 w 450"/>
                  <a:gd name="T43" fmla="*/ 204 h 363"/>
                  <a:gd name="T44" fmla="*/ 302 w 450"/>
                  <a:gd name="T45" fmla="*/ 223 h 363"/>
                  <a:gd name="T46" fmla="*/ 310 w 450"/>
                  <a:gd name="T47" fmla="*/ 238 h 363"/>
                  <a:gd name="T48" fmla="*/ 301 w 450"/>
                  <a:gd name="T49" fmla="*/ 262 h 363"/>
                  <a:gd name="T50" fmla="*/ 312 w 450"/>
                  <a:gd name="T51" fmla="*/ 276 h 363"/>
                  <a:gd name="T52" fmla="*/ 327 w 450"/>
                  <a:gd name="T53" fmla="*/ 286 h 363"/>
                  <a:gd name="T54" fmla="*/ 331 w 450"/>
                  <a:gd name="T55" fmla="*/ 304 h 363"/>
                  <a:gd name="T56" fmla="*/ 350 w 450"/>
                  <a:gd name="T57" fmla="*/ 300 h 363"/>
                  <a:gd name="T58" fmla="*/ 371 w 450"/>
                  <a:gd name="T59" fmla="*/ 312 h 363"/>
                  <a:gd name="T60" fmla="*/ 392 w 450"/>
                  <a:gd name="T61" fmla="*/ 338 h 363"/>
                  <a:gd name="T62" fmla="*/ 399 w 450"/>
                  <a:gd name="T63" fmla="*/ 357 h 363"/>
                  <a:gd name="T64" fmla="*/ 415 w 450"/>
                  <a:gd name="T65" fmla="*/ 363 h 363"/>
                  <a:gd name="T66" fmla="*/ 432 w 450"/>
                  <a:gd name="T67" fmla="*/ 354 h 363"/>
                  <a:gd name="T68" fmla="*/ 438 w 450"/>
                  <a:gd name="T69" fmla="*/ 346 h 363"/>
                  <a:gd name="T70" fmla="*/ 439 w 450"/>
                  <a:gd name="T71" fmla="*/ 297 h 363"/>
                  <a:gd name="T72" fmla="*/ 449 w 450"/>
                  <a:gd name="T73" fmla="*/ 290 h 363"/>
                  <a:gd name="T74" fmla="*/ 449 w 450"/>
                  <a:gd name="T75" fmla="*/ 264 h 363"/>
                  <a:gd name="T76" fmla="*/ 441 w 450"/>
                  <a:gd name="T77" fmla="*/ 245 h 363"/>
                  <a:gd name="T78" fmla="*/ 423 w 450"/>
                  <a:gd name="T79" fmla="*/ 200 h 363"/>
                  <a:gd name="T80" fmla="*/ 400 w 450"/>
                  <a:gd name="T81" fmla="*/ 156 h 363"/>
                  <a:gd name="T82" fmla="*/ 386 w 450"/>
                  <a:gd name="T83" fmla="*/ 123 h 363"/>
                  <a:gd name="T84" fmla="*/ 376 w 450"/>
                  <a:gd name="T85" fmla="*/ 101 h 363"/>
                  <a:gd name="T86" fmla="*/ 359 w 450"/>
                  <a:gd name="T87" fmla="*/ 91 h 363"/>
                  <a:gd name="T88" fmla="*/ 332 w 450"/>
                  <a:gd name="T89" fmla="*/ 60 h 363"/>
                  <a:gd name="T90" fmla="*/ 327 w 450"/>
                  <a:gd name="T91" fmla="*/ 30 h 363"/>
                  <a:gd name="T92" fmla="*/ 327 w 450"/>
                  <a:gd name="T93" fmla="*/ 17 h 363"/>
                  <a:gd name="T94" fmla="*/ 321 w 450"/>
                  <a:gd name="T95" fmla="*/ 14 h 363"/>
                  <a:gd name="T96" fmla="*/ 306 w 450"/>
                  <a:gd name="T97" fmla="*/ 15 h 363"/>
                  <a:gd name="T98" fmla="*/ 291 w 450"/>
                  <a:gd name="T99" fmla="*/ 29 h 363"/>
                  <a:gd name="T100" fmla="*/ 277 w 450"/>
                  <a:gd name="T101" fmla="*/ 38 h 363"/>
                  <a:gd name="T102" fmla="*/ 261 w 450"/>
                  <a:gd name="T103" fmla="*/ 41 h 363"/>
                  <a:gd name="T104" fmla="*/ 250 w 450"/>
                  <a:gd name="T105" fmla="*/ 38 h 363"/>
                  <a:gd name="T106" fmla="*/ 228 w 450"/>
                  <a:gd name="T107" fmla="*/ 29 h 363"/>
                  <a:gd name="T108" fmla="*/ 215 w 450"/>
                  <a:gd name="T109" fmla="*/ 31 h 363"/>
                  <a:gd name="T110" fmla="*/ 187 w 450"/>
                  <a:gd name="T111" fmla="*/ 43 h 363"/>
                  <a:gd name="T112" fmla="*/ 180 w 450"/>
                  <a:gd name="T113" fmla="*/ 42 h 363"/>
                  <a:gd name="T114" fmla="*/ 175 w 450"/>
                  <a:gd name="T115" fmla="*/ 44 h 363"/>
                  <a:gd name="T116" fmla="*/ 165 w 450"/>
                  <a:gd name="T117" fmla="*/ 41 h 363"/>
                  <a:gd name="T118" fmla="*/ 140 w 450"/>
                  <a:gd name="T119" fmla="*/ 31 h 363"/>
                  <a:gd name="T120" fmla="*/ 133 w 450"/>
                  <a:gd name="T121" fmla="*/ 22 h 363"/>
                  <a:gd name="T122" fmla="*/ 105 w 450"/>
                  <a:gd name="T123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0" h="363">
                    <a:moveTo>
                      <a:pt x="105" y="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4" y="72"/>
                      <a:pt x="16" y="71"/>
                      <a:pt x="22" y="70"/>
                    </a:cubicBezTo>
                    <a:cubicBezTo>
                      <a:pt x="32" y="68"/>
                      <a:pt x="33" y="67"/>
                      <a:pt x="38" y="64"/>
                    </a:cubicBezTo>
                    <a:cubicBezTo>
                      <a:pt x="40" y="62"/>
                      <a:pt x="42" y="61"/>
                      <a:pt x="45" y="59"/>
                    </a:cubicBezTo>
                    <a:cubicBezTo>
                      <a:pt x="49" y="57"/>
                      <a:pt x="49" y="55"/>
                      <a:pt x="50" y="53"/>
                    </a:cubicBezTo>
                    <a:cubicBezTo>
                      <a:pt x="51" y="51"/>
                      <a:pt x="52" y="47"/>
                      <a:pt x="56" y="47"/>
                    </a:cubicBezTo>
                    <a:cubicBezTo>
                      <a:pt x="58" y="47"/>
                      <a:pt x="60" y="48"/>
                      <a:pt x="64" y="51"/>
                    </a:cubicBezTo>
                    <a:cubicBezTo>
                      <a:pt x="69" y="54"/>
                      <a:pt x="71" y="57"/>
                      <a:pt x="71" y="60"/>
                    </a:cubicBezTo>
                    <a:cubicBezTo>
                      <a:pt x="72" y="61"/>
                      <a:pt x="73" y="62"/>
                      <a:pt x="77" y="64"/>
                    </a:cubicBezTo>
                    <a:cubicBezTo>
                      <a:pt x="82" y="67"/>
                      <a:pt x="85" y="68"/>
                      <a:pt x="87" y="69"/>
                    </a:cubicBezTo>
                    <a:cubicBezTo>
                      <a:pt x="91" y="70"/>
                      <a:pt x="93" y="71"/>
                      <a:pt x="98" y="77"/>
                    </a:cubicBezTo>
                    <a:cubicBezTo>
                      <a:pt x="98" y="78"/>
                      <a:pt x="100" y="79"/>
                      <a:pt x="100" y="82"/>
                    </a:cubicBezTo>
                    <a:cubicBezTo>
                      <a:pt x="101" y="82"/>
                      <a:pt x="102" y="83"/>
                      <a:pt x="103" y="84"/>
                    </a:cubicBezTo>
                    <a:cubicBezTo>
                      <a:pt x="114" y="93"/>
                      <a:pt x="121" y="95"/>
                      <a:pt x="125" y="96"/>
                    </a:cubicBezTo>
                    <a:cubicBezTo>
                      <a:pt x="127" y="96"/>
                      <a:pt x="129" y="97"/>
                      <a:pt x="130" y="100"/>
                    </a:cubicBezTo>
                    <a:cubicBezTo>
                      <a:pt x="131" y="101"/>
                      <a:pt x="131" y="103"/>
                      <a:pt x="131" y="104"/>
                    </a:cubicBezTo>
                    <a:cubicBezTo>
                      <a:pt x="139" y="100"/>
                      <a:pt x="141" y="99"/>
                      <a:pt x="142" y="99"/>
                    </a:cubicBezTo>
                    <a:cubicBezTo>
                      <a:pt x="144" y="98"/>
                      <a:pt x="145" y="98"/>
                      <a:pt x="154" y="93"/>
                    </a:cubicBezTo>
                    <a:cubicBezTo>
                      <a:pt x="163" y="89"/>
                      <a:pt x="166" y="86"/>
                      <a:pt x="168" y="85"/>
                    </a:cubicBezTo>
                    <a:cubicBezTo>
                      <a:pt x="171" y="83"/>
                      <a:pt x="172" y="81"/>
                      <a:pt x="177" y="80"/>
                    </a:cubicBezTo>
                    <a:cubicBezTo>
                      <a:pt x="181" y="79"/>
                      <a:pt x="182" y="77"/>
                      <a:pt x="184" y="75"/>
                    </a:cubicBezTo>
                    <a:cubicBezTo>
                      <a:pt x="185" y="74"/>
                      <a:pt x="187" y="72"/>
                      <a:pt x="190" y="72"/>
                    </a:cubicBezTo>
                    <a:cubicBezTo>
                      <a:pt x="190" y="72"/>
                      <a:pt x="191" y="72"/>
                      <a:pt x="191" y="72"/>
                    </a:cubicBezTo>
                    <a:cubicBezTo>
                      <a:pt x="191" y="72"/>
                      <a:pt x="191" y="72"/>
                      <a:pt x="191" y="72"/>
                    </a:cubicBezTo>
                    <a:cubicBezTo>
                      <a:pt x="192" y="72"/>
                      <a:pt x="192" y="72"/>
                      <a:pt x="193" y="72"/>
                    </a:cubicBezTo>
                    <a:cubicBezTo>
                      <a:pt x="194" y="72"/>
                      <a:pt x="195" y="72"/>
                      <a:pt x="196" y="72"/>
                    </a:cubicBezTo>
                    <a:cubicBezTo>
                      <a:pt x="205" y="72"/>
                      <a:pt x="212" y="76"/>
                      <a:pt x="218" y="86"/>
                    </a:cubicBezTo>
                    <a:cubicBezTo>
                      <a:pt x="222" y="91"/>
                      <a:pt x="222" y="96"/>
                      <a:pt x="220" y="101"/>
                    </a:cubicBezTo>
                    <a:cubicBezTo>
                      <a:pt x="224" y="102"/>
                      <a:pt x="230" y="104"/>
                      <a:pt x="233" y="105"/>
                    </a:cubicBezTo>
                    <a:cubicBezTo>
                      <a:pt x="249" y="110"/>
                      <a:pt x="258" y="110"/>
                      <a:pt x="265" y="110"/>
                    </a:cubicBezTo>
                    <a:cubicBezTo>
                      <a:pt x="273" y="110"/>
                      <a:pt x="279" y="110"/>
                      <a:pt x="281" y="122"/>
                    </a:cubicBezTo>
                    <a:cubicBezTo>
                      <a:pt x="283" y="128"/>
                      <a:pt x="282" y="133"/>
                      <a:pt x="279" y="135"/>
                    </a:cubicBezTo>
                    <a:cubicBezTo>
                      <a:pt x="280" y="137"/>
                      <a:pt x="281" y="139"/>
                      <a:pt x="283" y="142"/>
                    </a:cubicBezTo>
                    <a:cubicBezTo>
                      <a:pt x="288" y="151"/>
                      <a:pt x="292" y="151"/>
                      <a:pt x="293" y="151"/>
                    </a:cubicBezTo>
                    <a:cubicBezTo>
                      <a:pt x="294" y="151"/>
                      <a:pt x="294" y="150"/>
                      <a:pt x="294" y="150"/>
                    </a:cubicBezTo>
                    <a:cubicBezTo>
                      <a:pt x="295" y="150"/>
                      <a:pt x="295" y="150"/>
                      <a:pt x="295" y="150"/>
                    </a:cubicBezTo>
                    <a:cubicBezTo>
                      <a:pt x="298" y="150"/>
                      <a:pt x="299" y="152"/>
                      <a:pt x="300" y="153"/>
                    </a:cubicBezTo>
                    <a:cubicBezTo>
                      <a:pt x="302" y="157"/>
                      <a:pt x="301" y="159"/>
                      <a:pt x="296" y="170"/>
                    </a:cubicBezTo>
                    <a:cubicBezTo>
                      <a:pt x="286" y="191"/>
                      <a:pt x="285" y="198"/>
                      <a:pt x="285" y="199"/>
                    </a:cubicBezTo>
                    <a:cubicBezTo>
                      <a:pt x="284" y="204"/>
                      <a:pt x="284" y="204"/>
                      <a:pt x="284" y="204"/>
                    </a:cubicBezTo>
                    <a:cubicBezTo>
                      <a:pt x="285" y="206"/>
                      <a:pt x="286" y="208"/>
                      <a:pt x="288" y="211"/>
                    </a:cubicBezTo>
                    <a:cubicBezTo>
                      <a:pt x="293" y="221"/>
                      <a:pt x="298" y="222"/>
                      <a:pt x="302" y="223"/>
                    </a:cubicBezTo>
                    <a:cubicBezTo>
                      <a:pt x="305" y="224"/>
                      <a:pt x="308" y="225"/>
                      <a:pt x="309" y="228"/>
                    </a:cubicBezTo>
                    <a:cubicBezTo>
                      <a:pt x="311" y="231"/>
                      <a:pt x="310" y="235"/>
                      <a:pt x="310" y="238"/>
                    </a:cubicBezTo>
                    <a:cubicBezTo>
                      <a:pt x="308" y="244"/>
                      <a:pt x="305" y="249"/>
                      <a:pt x="303" y="253"/>
                    </a:cubicBezTo>
                    <a:cubicBezTo>
                      <a:pt x="300" y="259"/>
                      <a:pt x="300" y="260"/>
                      <a:pt x="301" y="262"/>
                    </a:cubicBezTo>
                    <a:cubicBezTo>
                      <a:pt x="303" y="266"/>
                      <a:pt x="304" y="269"/>
                      <a:pt x="304" y="271"/>
                    </a:cubicBezTo>
                    <a:cubicBezTo>
                      <a:pt x="305" y="273"/>
                      <a:pt x="305" y="273"/>
                      <a:pt x="312" y="276"/>
                    </a:cubicBezTo>
                    <a:cubicBezTo>
                      <a:pt x="316" y="278"/>
                      <a:pt x="318" y="278"/>
                      <a:pt x="319" y="278"/>
                    </a:cubicBezTo>
                    <a:cubicBezTo>
                      <a:pt x="323" y="279"/>
                      <a:pt x="324" y="281"/>
                      <a:pt x="327" y="286"/>
                    </a:cubicBezTo>
                    <a:cubicBezTo>
                      <a:pt x="329" y="290"/>
                      <a:pt x="329" y="290"/>
                      <a:pt x="329" y="290"/>
                    </a:cubicBezTo>
                    <a:cubicBezTo>
                      <a:pt x="332" y="296"/>
                      <a:pt x="332" y="300"/>
                      <a:pt x="331" y="304"/>
                    </a:cubicBezTo>
                    <a:cubicBezTo>
                      <a:pt x="332" y="304"/>
                      <a:pt x="333" y="304"/>
                      <a:pt x="335" y="304"/>
                    </a:cubicBezTo>
                    <a:cubicBezTo>
                      <a:pt x="344" y="304"/>
                      <a:pt x="348" y="302"/>
                      <a:pt x="350" y="300"/>
                    </a:cubicBezTo>
                    <a:cubicBezTo>
                      <a:pt x="352" y="300"/>
                      <a:pt x="354" y="299"/>
                      <a:pt x="356" y="299"/>
                    </a:cubicBezTo>
                    <a:cubicBezTo>
                      <a:pt x="360" y="299"/>
                      <a:pt x="363" y="303"/>
                      <a:pt x="371" y="312"/>
                    </a:cubicBezTo>
                    <a:cubicBezTo>
                      <a:pt x="378" y="323"/>
                      <a:pt x="381" y="325"/>
                      <a:pt x="383" y="326"/>
                    </a:cubicBezTo>
                    <a:cubicBezTo>
                      <a:pt x="386" y="328"/>
                      <a:pt x="387" y="330"/>
                      <a:pt x="392" y="338"/>
                    </a:cubicBezTo>
                    <a:cubicBezTo>
                      <a:pt x="396" y="347"/>
                      <a:pt x="395" y="352"/>
                      <a:pt x="395" y="356"/>
                    </a:cubicBezTo>
                    <a:cubicBezTo>
                      <a:pt x="395" y="356"/>
                      <a:pt x="397" y="357"/>
                      <a:pt x="399" y="357"/>
                    </a:cubicBezTo>
                    <a:cubicBezTo>
                      <a:pt x="405" y="359"/>
                      <a:pt x="409" y="360"/>
                      <a:pt x="411" y="362"/>
                    </a:cubicBezTo>
                    <a:cubicBezTo>
                      <a:pt x="413" y="363"/>
                      <a:pt x="414" y="363"/>
                      <a:pt x="415" y="363"/>
                    </a:cubicBezTo>
                    <a:cubicBezTo>
                      <a:pt x="417" y="363"/>
                      <a:pt x="419" y="362"/>
                      <a:pt x="424" y="358"/>
                    </a:cubicBezTo>
                    <a:cubicBezTo>
                      <a:pt x="426" y="356"/>
                      <a:pt x="429" y="354"/>
                      <a:pt x="432" y="354"/>
                    </a:cubicBezTo>
                    <a:cubicBezTo>
                      <a:pt x="434" y="354"/>
                      <a:pt x="436" y="355"/>
                      <a:pt x="438" y="356"/>
                    </a:cubicBezTo>
                    <a:cubicBezTo>
                      <a:pt x="438" y="353"/>
                      <a:pt x="438" y="348"/>
                      <a:pt x="438" y="346"/>
                    </a:cubicBezTo>
                    <a:cubicBezTo>
                      <a:pt x="438" y="329"/>
                      <a:pt x="437" y="321"/>
                      <a:pt x="436" y="315"/>
                    </a:cubicBezTo>
                    <a:cubicBezTo>
                      <a:pt x="435" y="308"/>
                      <a:pt x="434" y="305"/>
                      <a:pt x="439" y="297"/>
                    </a:cubicBezTo>
                    <a:cubicBezTo>
                      <a:pt x="441" y="292"/>
                      <a:pt x="444" y="290"/>
                      <a:pt x="448" y="290"/>
                    </a:cubicBezTo>
                    <a:cubicBezTo>
                      <a:pt x="449" y="290"/>
                      <a:pt x="449" y="290"/>
                      <a:pt x="449" y="290"/>
                    </a:cubicBezTo>
                    <a:cubicBezTo>
                      <a:pt x="450" y="289"/>
                      <a:pt x="450" y="286"/>
                      <a:pt x="449" y="281"/>
                    </a:cubicBezTo>
                    <a:cubicBezTo>
                      <a:pt x="448" y="270"/>
                      <a:pt x="449" y="266"/>
                      <a:pt x="449" y="264"/>
                    </a:cubicBezTo>
                    <a:cubicBezTo>
                      <a:pt x="449" y="263"/>
                      <a:pt x="448" y="262"/>
                      <a:pt x="448" y="261"/>
                    </a:cubicBezTo>
                    <a:cubicBezTo>
                      <a:pt x="446" y="258"/>
                      <a:pt x="444" y="253"/>
                      <a:pt x="441" y="245"/>
                    </a:cubicBezTo>
                    <a:cubicBezTo>
                      <a:pt x="434" y="230"/>
                      <a:pt x="434" y="227"/>
                      <a:pt x="433" y="224"/>
                    </a:cubicBezTo>
                    <a:cubicBezTo>
                      <a:pt x="432" y="222"/>
                      <a:pt x="432" y="219"/>
                      <a:pt x="423" y="200"/>
                    </a:cubicBezTo>
                    <a:cubicBezTo>
                      <a:pt x="414" y="180"/>
                      <a:pt x="411" y="176"/>
                      <a:pt x="409" y="172"/>
                    </a:cubicBezTo>
                    <a:cubicBezTo>
                      <a:pt x="407" y="169"/>
                      <a:pt x="405" y="166"/>
                      <a:pt x="400" y="156"/>
                    </a:cubicBezTo>
                    <a:cubicBezTo>
                      <a:pt x="396" y="146"/>
                      <a:pt x="394" y="143"/>
                      <a:pt x="393" y="141"/>
                    </a:cubicBezTo>
                    <a:cubicBezTo>
                      <a:pt x="391" y="137"/>
                      <a:pt x="390" y="135"/>
                      <a:pt x="386" y="123"/>
                    </a:cubicBezTo>
                    <a:cubicBezTo>
                      <a:pt x="383" y="115"/>
                      <a:pt x="383" y="110"/>
                      <a:pt x="383" y="106"/>
                    </a:cubicBezTo>
                    <a:cubicBezTo>
                      <a:pt x="382" y="105"/>
                      <a:pt x="379" y="103"/>
                      <a:pt x="376" y="101"/>
                    </a:cubicBezTo>
                    <a:cubicBezTo>
                      <a:pt x="373" y="99"/>
                      <a:pt x="373" y="99"/>
                      <a:pt x="373" y="99"/>
                    </a:cubicBezTo>
                    <a:cubicBezTo>
                      <a:pt x="365" y="93"/>
                      <a:pt x="362" y="92"/>
                      <a:pt x="359" y="91"/>
                    </a:cubicBezTo>
                    <a:cubicBezTo>
                      <a:pt x="354" y="90"/>
                      <a:pt x="353" y="88"/>
                      <a:pt x="345" y="74"/>
                    </a:cubicBezTo>
                    <a:cubicBezTo>
                      <a:pt x="339" y="65"/>
                      <a:pt x="335" y="63"/>
                      <a:pt x="332" y="60"/>
                    </a:cubicBezTo>
                    <a:cubicBezTo>
                      <a:pt x="326" y="56"/>
                      <a:pt x="324" y="52"/>
                      <a:pt x="326" y="39"/>
                    </a:cubicBezTo>
                    <a:cubicBezTo>
                      <a:pt x="326" y="35"/>
                      <a:pt x="327" y="33"/>
                      <a:pt x="327" y="30"/>
                    </a:cubicBezTo>
                    <a:cubicBezTo>
                      <a:pt x="329" y="19"/>
                      <a:pt x="328" y="18"/>
                      <a:pt x="327" y="17"/>
                    </a:cubicBezTo>
                    <a:cubicBezTo>
                      <a:pt x="327" y="17"/>
                      <a:pt x="327" y="17"/>
                      <a:pt x="327" y="17"/>
                    </a:cubicBezTo>
                    <a:cubicBezTo>
                      <a:pt x="326" y="16"/>
                      <a:pt x="325" y="16"/>
                      <a:pt x="323" y="15"/>
                    </a:cubicBezTo>
                    <a:cubicBezTo>
                      <a:pt x="323" y="15"/>
                      <a:pt x="322" y="15"/>
                      <a:pt x="321" y="14"/>
                    </a:cubicBezTo>
                    <a:cubicBezTo>
                      <a:pt x="317" y="13"/>
                      <a:pt x="314" y="12"/>
                      <a:pt x="312" y="12"/>
                    </a:cubicBezTo>
                    <a:cubicBezTo>
                      <a:pt x="310" y="12"/>
                      <a:pt x="309" y="12"/>
                      <a:pt x="306" y="15"/>
                    </a:cubicBezTo>
                    <a:cubicBezTo>
                      <a:pt x="306" y="16"/>
                      <a:pt x="306" y="16"/>
                      <a:pt x="307" y="17"/>
                    </a:cubicBezTo>
                    <a:cubicBezTo>
                      <a:pt x="307" y="21"/>
                      <a:pt x="305" y="22"/>
                      <a:pt x="291" y="29"/>
                    </a:cubicBezTo>
                    <a:cubicBezTo>
                      <a:pt x="286" y="32"/>
                      <a:pt x="282" y="34"/>
                      <a:pt x="280" y="36"/>
                    </a:cubicBezTo>
                    <a:cubicBezTo>
                      <a:pt x="279" y="37"/>
                      <a:pt x="278" y="38"/>
                      <a:pt x="277" y="38"/>
                    </a:cubicBezTo>
                    <a:cubicBezTo>
                      <a:pt x="275" y="40"/>
                      <a:pt x="273" y="42"/>
                      <a:pt x="269" y="42"/>
                    </a:cubicBezTo>
                    <a:cubicBezTo>
                      <a:pt x="267" y="42"/>
                      <a:pt x="265" y="42"/>
                      <a:pt x="261" y="41"/>
                    </a:cubicBezTo>
                    <a:cubicBezTo>
                      <a:pt x="258" y="40"/>
                      <a:pt x="255" y="40"/>
                      <a:pt x="251" y="39"/>
                    </a:cubicBezTo>
                    <a:cubicBezTo>
                      <a:pt x="250" y="38"/>
                      <a:pt x="250" y="38"/>
                      <a:pt x="250" y="38"/>
                    </a:cubicBezTo>
                    <a:cubicBezTo>
                      <a:pt x="248" y="38"/>
                      <a:pt x="246" y="37"/>
                      <a:pt x="245" y="37"/>
                    </a:cubicBezTo>
                    <a:cubicBezTo>
                      <a:pt x="234" y="34"/>
                      <a:pt x="231" y="31"/>
                      <a:pt x="228" y="29"/>
                    </a:cubicBezTo>
                    <a:cubicBezTo>
                      <a:pt x="227" y="28"/>
                      <a:pt x="227" y="28"/>
                      <a:pt x="226" y="28"/>
                    </a:cubicBezTo>
                    <a:cubicBezTo>
                      <a:pt x="225" y="28"/>
                      <a:pt x="221" y="29"/>
                      <a:pt x="215" y="31"/>
                    </a:cubicBezTo>
                    <a:cubicBezTo>
                      <a:pt x="204" y="35"/>
                      <a:pt x="200" y="37"/>
                      <a:pt x="197" y="39"/>
                    </a:cubicBezTo>
                    <a:cubicBezTo>
                      <a:pt x="194" y="41"/>
                      <a:pt x="192" y="43"/>
                      <a:pt x="187" y="43"/>
                    </a:cubicBezTo>
                    <a:cubicBezTo>
                      <a:pt x="186" y="43"/>
                      <a:pt x="185" y="43"/>
                      <a:pt x="183" y="43"/>
                    </a:cubicBezTo>
                    <a:cubicBezTo>
                      <a:pt x="182" y="43"/>
                      <a:pt x="181" y="42"/>
                      <a:pt x="180" y="42"/>
                    </a:cubicBezTo>
                    <a:cubicBezTo>
                      <a:pt x="179" y="42"/>
                      <a:pt x="179" y="43"/>
                      <a:pt x="178" y="43"/>
                    </a:cubicBezTo>
                    <a:cubicBezTo>
                      <a:pt x="178" y="43"/>
                      <a:pt x="177" y="44"/>
                      <a:pt x="175" y="44"/>
                    </a:cubicBezTo>
                    <a:cubicBezTo>
                      <a:pt x="175" y="44"/>
                      <a:pt x="175" y="44"/>
                      <a:pt x="175" y="44"/>
                    </a:cubicBezTo>
                    <a:cubicBezTo>
                      <a:pt x="173" y="44"/>
                      <a:pt x="171" y="43"/>
                      <a:pt x="165" y="41"/>
                    </a:cubicBezTo>
                    <a:cubicBezTo>
                      <a:pt x="158" y="40"/>
                      <a:pt x="153" y="39"/>
                      <a:pt x="150" y="39"/>
                    </a:cubicBezTo>
                    <a:cubicBezTo>
                      <a:pt x="145" y="38"/>
                      <a:pt x="142" y="38"/>
                      <a:pt x="140" y="31"/>
                    </a:cubicBezTo>
                    <a:cubicBezTo>
                      <a:pt x="139" y="30"/>
                      <a:pt x="139" y="30"/>
                      <a:pt x="139" y="30"/>
                    </a:cubicBezTo>
                    <a:cubicBezTo>
                      <a:pt x="138" y="29"/>
                      <a:pt x="135" y="26"/>
                      <a:pt x="133" y="22"/>
                    </a:cubicBezTo>
                    <a:cubicBezTo>
                      <a:pt x="127" y="16"/>
                      <a:pt x="122" y="13"/>
                      <a:pt x="117" y="11"/>
                    </a:cubicBezTo>
                    <a:cubicBezTo>
                      <a:pt x="112" y="8"/>
                      <a:pt x="107" y="6"/>
                      <a:pt x="105" y="0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9" name="Freeform 26">
              <a:extLst>
                <a:ext uri="{FF2B5EF4-FFF2-40B4-BE49-F238E27FC236}">
                  <a16:creationId xmlns:a16="http://schemas.microsoft.com/office/drawing/2014/main" id="{E1171BE3-BAAD-4318-9CDB-B5B1E197E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141" y="4132396"/>
              <a:ext cx="944615" cy="529213"/>
            </a:xfrm>
            <a:custGeom>
              <a:avLst/>
              <a:gdLst>
                <a:gd name="T0" fmla="*/ 427 w 439"/>
                <a:gd name="T1" fmla="*/ 61 h 246"/>
                <a:gd name="T2" fmla="*/ 425 w 439"/>
                <a:gd name="T3" fmla="*/ 51 h 246"/>
                <a:gd name="T4" fmla="*/ 420 w 439"/>
                <a:gd name="T5" fmla="*/ 36 h 246"/>
                <a:gd name="T6" fmla="*/ 49 w 439"/>
                <a:gd name="T7" fmla="*/ 0 h 246"/>
                <a:gd name="T8" fmla="*/ 45 w 439"/>
                <a:gd name="T9" fmla="*/ 1 h 246"/>
                <a:gd name="T10" fmla="*/ 40 w 439"/>
                <a:gd name="T11" fmla="*/ 2 h 246"/>
                <a:gd name="T12" fmla="*/ 35 w 439"/>
                <a:gd name="T13" fmla="*/ 2 h 246"/>
                <a:gd name="T14" fmla="*/ 11 w 439"/>
                <a:gd name="T15" fmla="*/ 3 h 246"/>
                <a:gd name="T16" fmla="*/ 10 w 439"/>
                <a:gd name="T17" fmla="*/ 3 h 246"/>
                <a:gd name="T18" fmla="*/ 3 w 439"/>
                <a:gd name="T19" fmla="*/ 3 h 246"/>
                <a:gd name="T20" fmla="*/ 0 w 439"/>
                <a:gd name="T21" fmla="*/ 24 h 246"/>
                <a:gd name="T22" fmla="*/ 17 w 439"/>
                <a:gd name="T23" fmla="*/ 26 h 246"/>
                <a:gd name="T24" fmla="*/ 31 w 439"/>
                <a:gd name="T25" fmla="*/ 27 h 246"/>
                <a:gd name="T26" fmla="*/ 34 w 439"/>
                <a:gd name="T27" fmla="*/ 28 h 246"/>
                <a:gd name="T28" fmla="*/ 37 w 439"/>
                <a:gd name="T29" fmla="*/ 28 h 246"/>
                <a:gd name="T30" fmla="*/ 40 w 439"/>
                <a:gd name="T31" fmla="*/ 28 h 246"/>
                <a:gd name="T32" fmla="*/ 82 w 439"/>
                <a:gd name="T33" fmla="*/ 32 h 246"/>
                <a:gd name="T34" fmla="*/ 132 w 439"/>
                <a:gd name="T35" fmla="*/ 38 h 246"/>
                <a:gd name="T36" fmla="*/ 137 w 439"/>
                <a:gd name="T37" fmla="*/ 49 h 246"/>
                <a:gd name="T38" fmla="*/ 137 w 439"/>
                <a:gd name="T39" fmla="*/ 57 h 246"/>
                <a:gd name="T40" fmla="*/ 138 w 439"/>
                <a:gd name="T41" fmla="*/ 104 h 246"/>
                <a:gd name="T42" fmla="*/ 145 w 439"/>
                <a:gd name="T43" fmla="*/ 179 h 246"/>
                <a:gd name="T44" fmla="*/ 155 w 439"/>
                <a:gd name="T45" fmla="*/ 189 h 246"/>
                <a:gd name="T46" fmla="*/ 174 w 439"/>
                <a:gd name="T47" fmla="*/ 186 h 246"/>
                <a:gd name="T48" fmla="*/ 183 w 439"/>
                <a:gd name="T49" fmla="*/ 187 h 246"/>
                <a:gd name="T50" fmla="*/ 197 w 439"/>
                <a:gd name="T51" fmla="*/ 185 h 246"/>
                <a:gd name="T52" fmla="*/ 239 w 439"/>
                <a:gd name="T53" fmla="*/ 205 h 246"/>
                <a:gd name="T54" fmla="*/ 265 w 439"/>
                <a:gd name="T55" fmla="*/ 218 h 246"/>
                <a:gd name="T56" fmla="*/ 273 w 439"/>
                <a:gd name="T57" fmla="*/ 216 h 246"/>
                <a:gd name="T58" fmla="*/ 318 w 439"/>
                <a:gd name="T59" fmla="*/ 217 h 246"/>
                <a:gd name="T60" fmla="*/ 330 w 439"/>
                <a:gd name="T61" fmla="*/ 232 h 246"/>
                <a:gd name="T62" fmla="*/ 338 w 439"/>
                <a:gd name="T63" fmla="*/ 238 h 246"/>
                <a:gd name="T64" fmla="*/ 361 w 439"/>
                <a:gd name="T65" fmla="*/ 221 h 246"/>
                <a:gd name="T66" fmla="*/ 382 w 439"/>
                <a:gd name="T67" fmla="*/ 207 h 246"/>
                <a:gd name="T68" fmla="*/ 390 w 439"/>
                <a:gd name="T69" fmla="*/ 206 h 246"/>
                <a:gd name="T70" fmla="*/ 402 w 439"/>
                <a:gd name="T71" fmla="*/ 237 h 246"/>
                <a:gd name="T72" fmla="*/ 409 w 439"/>
                <a:gd name="T73" fmla="*/ 246 h 246"/>
                <a:gd name="T74" fmla="*/ 416 w 439"/>
                <a:gd name="T75" fmla="*/ 243 h 246"/>
                <a:gd name="T76" fmla="*/ 419 w 439"/>
                <a:gd name="T77" fmla="*/ 242 h 246"/>
                <a:gd name="T78" fmla="*/ 421 w 439"/>
                <a:gd name="T79" fmla="*/ 241 h 246"/>
                <a:gd name="T80" fmla="*/ 424 w 439"/>
                <a:gd name="T81" fmla="*/ 240 h 246"/>
                <a:gd name="T82" fmla="*/ 428 w 439"/>
                <a:gd name="T83" fmla="*/ 239 h 246"/>
                <a:gd name="T84" fmla="*/ 432 w 439"/>
                <a:gd name="T85" fmla="*/ 238 h 246"/>
                <a:gd name="T86" fmla="*/ 436 w 439"/>
                <a:gd name="T87" fmla="*/ 237 h 246"/>
                <a:gd name="T88" fmla="*/ 439 w 439"/>
                <a:gd name="T89" fmla="*/ 23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39" h="246">
                  <a:moveTo>
                    <a:pt x="429" y="66"/>
                  </a:moveTo>
                  <a:cubicBezTo>
                    <a:pt x="427" y="61"/>
                    <a:pt x="427" y="61"/>
                    <a:pt x="427" y="61"/>
                  </a:cubicBezTo>
                  <a:cubicBezTo>
                    <a:pt x="427" y="60"/>
                    <a:pt x="427" y="60"/>
                    <a:pt x="427" y="60"/>
                  </a:cubicBezTo>
                  <a:cubicBezTo>
                    <a:pt x="425" y="51"/>
                    <a:pt x="425" y="51"/>
                    <a:pt x="425" y="51"/>
                  </a:cubicBezTo>
                  <a:cubicBezTo>
                    <a:pt x="425" y="51"/>
                    <a:pt x="425" y="51"/>
                    <a:pt x="425" y="51"/>
                  </a:cubicBezTo>
                  <a:cubicBezTo>
                    <a:pt x="420" y="36"/>
                    <a:pt x="420" y="36"/>
                    <a:pt x="420" y="36"/>
                  </a:cubicBezTo>
                  <a:cubicBezTo>
                    <a:pt x="414" y="14"/>
                    <a:pt x="414" y="14"/>
                    <a:pt x="414" y="14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8" y="1"/>
                    <a:pt x="46" y="1"/>
                    <a:pt x="45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3" y="1"/>
                    <a:pt x="42" y="1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38" y="2"/>
                    <a:pt x="37" y="2"/>
                    <a:pt x="35" y="2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28" y="3"/>
                    <a:pt x="2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5"/>
                    <a:pt x="7" y="25"/>
                    <a:pt x="11" y="26"/>
                  </a:cubicBezTo>
                  <a:cubicBezTo>
                    <a:pt x="13" y="26"/>
                    <a:pt x="15" y="26"/>
                    <a:pt x="17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22" y="27"/>
                    <a:pt x="27" y="27"/>
                    <a:pt x="31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7"/>
                    <a:pt x="34" y="28"/>
                    <a:pt x="34" y="28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6" y="28"/>
                    <a:pt x="36" y="28"/>
                    <a:pt x="37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40" y="28"/>
                    <a:pt x="40" y="28"/>
                  </a:cubicBezTo>
                  <a:cubicBezTo>
                    <a:pt x="44" y="28"/>
                    <a:pt x="47" y="28"/>
                    <a:pt x="50" y="28"/>
                  </a:cubicBezTo>
                  <a:cubicBezTo>
                    <a:pt x="59" y="29"/>
                    <a:pt x="68" y="29"/>
                    <a:pt x="82" y="32"/>
                  </a:cubicBezTo>
                  <a:cubicBezTo>
                    <a:pt x="99" y="36"/>
                    <a:pt x="124" y="38"/>
                    <a:pt x="130" y="38"/>
                  </a:cubicBezTo>
                  <a:cubicBezTo>
                    <a:pt x="131" y="38"/>
                    <a:pt x="131" y="38"/>
                    <a:pt x="132" y="38"/>
                  </a:cubicBezTo>
                  <a:cubicBezTo>
                    <a:pt x="134" y="39"/>
                    <a:pt x="135" y="40"/>
                    <a:pt x="135" y="41"/>
                  </a:cubicBezTo>
                  <a:cubicBezTo>
                    <a:pt x="137" y="43"/>
                    <a:pt x="137" y="45"/>
                    <a:pt x="137" y="49"/>
                  </a:cubicBezTo>
                  <a:cubicBezTo>
                    <a:pt x="137" y="50"/>
                    <a:pt x="137" y="51"/>
                    <a:pt x="137" y="52"/>
                  </a:cubicBezTo>
                  <a:cubicBezTo>
                    <a:pt x="137" y="53"/>
                    <a:pt x="137" y="55"/>
                    <a:pt x="137" y="57"/>
                  </a:cubicBezTo>
                  <a:cubicBezTo>
                    <a:pt x="136" y="65"/>
                    <a:pt x="136" y="75"/>
                    <a:pt x="137" y="88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0" y="124"/>
                    <a:pt x="141" y="137"/>
                    <a:pt x="144" y="173"/>
                  </a:cubicBezTo>
                  <a:cubicBezTo>
                    <a:pt x="144" y="175"/>
                    <a:pt x="145" y="177"/>
                    <a:pt x="145" y="179"/>
                  </a:cubicBezTo>
                  <a:cubicBezTo>
                    <a:pt x="147" y="191"/>
                    <a:pt x="149" y="191"/>
                    <a:pt x="149" y="191"/>
                  </a:cubicBezTo>
                  <a:cubicBezTo>
                    <a:pt x="150" y="191"/>
                    <a:pt x="152" y="190"/>
                    <a:pt x="155" y="189"/>
                  </a:cubicBezTo>
                  <a:cubicBezTo>
                    <a:pt x="158" y="187"/>
                    <a:pt x="163" y="184"/>
                    <a:pt x="168" y="184"/>
                  </a:cubicBezTo>
                  <a:cubicBezTo>
                    <a:pt x="170" y="184"/>
                    <a:pt x="172" y="185"/>
                    <a:pt x="174" y="186"/>
                  </a:cubicBezTo>
                  <a:cubicBezTo>
                    <a:pt x="177" y="187"/>
                    <a:pt x="179" y="188"/>
                    <a:pt x="181" y="188"/>
                  </a:cubicBezTo>
                  <a:cubicBezTo>
                    <a:pt x="182" y="188"/>
                    <a:pt x="182" y="188"/>
                    <a:pt x="183" y="187"/>
                  </a:cubicBezTo>
                  <a:cubicBezTo>
                    <a:pt x="185" y="186"/>
                    <a:pt x="187" y="184"/>
                    <a:pt x="190" y="184"/>
                  </a:cubicBezTo>
                  <a:cubicBezTo>
                    <a:pt x="192" y="184"/>
                    <a:pt x="194" y="185"/>
                    <a:pt x="197" y="185"/>
                  </a:cubicBezTo>
                  <a:cubicBezTo>
                    <a:pt x="200" y="187"/>
                    <a:pt x="200" y="187"/>
                    <a:pt x="200" y="187"/>
                  </a:cubicBezTo>
                  <a:cubicBezTo>
                    <a:pt x="212" y="190"/>
                    <a:pt x="217" y="191"/>
                    <a:pt x="239" y="205"/>
                  </a:cubicBezTo>
                  <a:cubicBezTo>
                    <a:pt x="252" y="214"/>
                    <a:pt x="254" y="214"/>
                    <a:pt x="256" y="214"/>
                  </a:cubicBezTo>
                  <a:cubicBezTo>
                    <a:pt x="258" y="214"/>
                    <a:pt x="259" y="215"/>
                    <a:pt x="265" y="218"/>
                  </a:cubicBezTo>
                  <a:cubicBezTo>
                    <a:pt x="266" y="219"/>
                    <a:pt x="268" y="219"/>
                    <a:pt x="269" y="219"/>
                  </a:cubicBezTo>
                  <a:cubicBezTo>
                    <a:pt x="270" y="219"/>
                    <a:pt x="271" y="218"/>
                    <a:pt x="273" y="216"/>
                  </a:cubicBezTo>
                  <a:cubicBezTo>
                    <a:pt x="277" y="212"/>
                    <a:pt x="282" y="207"/>
                    <a:pt x="292" y="205"/>
                  </a:cubicBezTo>
                  <a:cubicBezTo>
                    <a:pt x="308" y="202"/>
                    <a:pt x="312" y="208"/>
                    <a:pt x="318" y="217"/>
                  </a:cubicBezTo>
                  <a:cubicBezTo>
                    <a:pt x="320" y="220"/>
                    <a:pt x="322" y="223"/>
                    <a:pt x="325" y="226"/>
                  </a:cubicBezTo>
                  <a:cubicBezTo>
                    <a:pt x="326" y="228"/>
                    <a:pt x="328" y="230"/>
                    <a:pt x="330" y="232"/>
                  </a:cubicBezTo>
                  <a:cubicBezTo>
                    <a:pt x="334" y="237"/>
                    <a:pt x="336" y="238"/>
                    <a:pt x="337" y="238"/>
                  </a:cubicBezTo>
                  <a:cubicBezTo>
                    <a:pt x="338" y="238"/>
                    <a:pt x="338" y="238"/>
                    <a:pt x="338" y="238"/>
                  </a:cubicBezTo>
                  <a:cubicBezTo>
                    <a:pt x="339" y="238"/>
                    <a:pt x="340" y="237"/>
                    <a:pt x="341" y="235"/>
                  </a:cubicBezTo>
                  <a:cubicBezTo>
                    <a:pt x="345" y="231"/>
                    <a:pt x="350" y="224"/>
                    <a:pt x="361" y="221"/>
                  </a:cubicBezTo>
                  <a:cubicBezTo>
                    <a:pt x="372" y="218"/>
                    <a:pt x="374" y="216"/>
                    <a:pt x="374" y="216"/>
                  </a:cubicBezTo>
                  <a:cubicBezTo>
                    <a:pt x="375" y="213"/>
                    <a:pt x="377" y="210"/>
                    <a:pt x="382" y="207"/>
                  </a:cubicBezTo>
                  <a:cubicBezTo>
                    <a:pt x="385" y="206"/>
                    <a:pt x="387" y="205"/>
                    <a:pt x="388" y="205"/>
                  </a:cubicBezTo>
                  <a:cubicBezTo>
                    <a:pt x="389" y="205"/>
                    <a:pt x="390" y="205"/>
                    <a:pt x="390" y="206"/>
                  </a:cubicBezTo>
                  <a:cubicBezTo>
                    <a:pt x="394" y="207"/>
                    <a:pt x="395" y="212"/>
                    <a:pt x="395" y="215"/>
                  </a:cubicBezTo>
                  <a:cubicBezTo>
                    <a:pt x="396" y="220"/>
                    <a:pt x="396" y="227"/>
                    <a:pt x="402" y="237"/>
                  </a:cubicBezTo>
                  <a:cubicBezTo>
                    <a:pt x="403" y="239"/>
                    <a:pt x="404" y="240"/>
                    <a:pt x="405" y="241"/>
                  </a:cubicBezTo>
                  <a:cubicBezTo>
                    <a:pt x="407" y="245"/>
                    <a:pt x="408" y="246"/>
                    <a:pt x="409" y="246"/>
                  </a:cubicBezTo>
                  <a:cubicBezTo>
                    <a:pt x="410" y="246"/>
                    <a:pt x="412" y="245"/>
                    <a:pt x="414" y="244"/>
                  </a:cubicBezTo>
                  <a:cubicBezTo>
                    <a:pt x="415" y="243"/>
                    <a:pt x="416" y="243"/>
                    <a:pt x="416" y="243"/>
                  </a:cubicBezTo>
                  <a:cubicBezTo>
                    <a:pt x="417" y="242"/>
                    <a:pt x="417" y="242"/>
                    <a:pt x="417" y="242"/>
                  </a:cubicBezTo>
                  <a:cubicBezTo>
                    <a:pt x="418" y="242"/>
                    <a:pt x="418" y="242"/>
                    <a:pt x="419" y="242"/>
                  </a:cubicBezTo>
                  <a:cubicBezTo>
                    <a:pt x="420" y="241"/>
                    <a:pt x="420" y="241"/>
                    <a:pt x="420" y="241"/>
                  </a:cubicBezTo>
                  <a:cubicBezTo>
                    <a:pt x="420" y="241"/>
                    <a:pt x="421" y="241"/>
                    <a:pt x="421" y="241"/>
                  </a:cubicBezTo>
                  <a:cubicBezTo>
                    <a:pt x="422" y="240"/>
                    <a:pt x="422" y="240"/>
                    <a:pt x="423" y="240"/>
                  </a:cubicBezTo>
                  <a:cubicBezTo>
                    <a:pt x="423" y="240"/>
                    <a:pt x="424" y="240"/>
                    <a:pt x="424" y="240"/>
                  </a:cubicBezTo>
                  <a:cubicBezTo>
                    <a:pt x="425" y="239"/>
                    <a:pt x="425" y="239"/>
                    <a:pt x="426" y="239"/>
                  </a:cubicBezTo>
                  <a:cubicBezTo>
                    <a:pt x="427" y="239"/>
                    <a:pt x="427" y="239"/>
                    <a:pt x="428" y="239"/>
                  </a:cubicBezTo>
                  <a:cubicBezTo>
                    <a:pt x="428" y="238"/>
                    <a:pt x="429" y="238"/>
                    <a:pt x="429" y="238"/>
                  </a:cubicBezTo>
                  <a:cubicBezTo>
                    <a:pt x="430" y="238"/>
                    <a:pt x="431" y="238"/>
                    <a:pt x="432" y="238"/>
                  </a:cubicBezTo>
                  <a:cubicBezTo>
                    <a:pt x="432" y="237"/>
                    <a:pt x="433" y="237"/>
                    <a:pt x="433" y="237"/>
                  </a:cubicBezTo>
                  <a:cubicBezTo>
                    <a:pt x="434" y="237"/>
                    <a:pt x="435" y="237"/>
                    <a:pt x="436" y="237"/>
                  </a:cubicBezTo>
                  <a:cubicBezTo>
                    <a:pt x="437" y="237"/>
                    <a:pt x="437" y="236"/>
                    <a:pt x="438" y="236"/>
                  </a:cubicBezTo>
                  <a:cubicBezTo>
                    <a:pt x="439" y="236"/>
                    <a:pt x="439" y="236"/>
                    <a:pt x="439" y="236"/>
                  </a:cubicBezTo>
                  <a:lnTo>
                    <a:pt x="429" y="66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5BACFB94-EC83-41D5-A84C-7FAE1AC802A5}"/>
              </a:ext>
            </a:extLst>
          </p:cNvPr>
          <p:cNvGrpSpPr/>
          <p:nvPr/>
        </p:nvGrpSpPr>
        <p:grpSpPr>
          <a:xfrm>
            <a:off x="7524906" y="3879929"/>
            <a:ext cx="1009494" cy="1009490"/>
            <a:chOff x="7524906" y="3879929"/>
            <a:chExt cx="1009494" cy="1009490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92FA9C92-0EAB-4325-9B1C-237A095486BE}"/>
                </a:ext>
              </a:extLst>
            </p:cNvPr>
            <p:cNvSpPr/>
            <p:nvPr/>
          </p:nvSpPr>
          <p:spPr>
            <a:xfrm>
              <a:off x="7524906" y="3879929"/>
              <a:ext cx="1009494" cy="1009490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8D5A5827-FC71-4824-B8A6-A192F0668061}"/>
                </a:ext>
              </a:extLst>
            </p:cNvPr>
            <p:cNvSpPr/>
            <p:nvPr/>
          </p:nvSpPr>
          <p:spPr>
            <a:xfrm>
              <a:off x="7746237" y="4103428"/>
              <a:ext cx="562494" cy="56249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E9538F66-304A-4A99-B165-0ED117EE16E4}"/>
                </a:ext>
              </a:extLst>
            </p:cNvPr>
            <p:cNvSpPr/>
            <p:nvPr/>
          </p:nvSpPr>
          <p:spPr>
            <a:xfrm>
              <a:off x="7930402" y="4286272"/>
              <a:ext cx="196804" cy="1968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E9F31164-427B-4A31-8D26-80EEC2E7C521}"/>
              </a:ext>
            </a:extLst>
          </p:cNvPr>
          <p:cNvGrpSpPr/>
          <p:nvPr/>
        </p:nvGrpSpPr>
        <p:grpSpPr>
          <a:xfrm>
            <a:off x="6148308" y="3285070"/>
            <a:ext cx="744862" cy="744860"/>
            <a:chOff x="7524906" y="3879929"/>
            <a:chExt cx="1009494" cy="1009490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967C82B1-086B-46CA-9CED-D1F8A57E4423}"/>
                </a:ext>
              </a:extLst>
            </p:cNvPr>
            <p:cNvSpPr/>
            <p:nvPr/>
          </p:nvSpPr>
          <p:spPr>
            <a:xfrm>
              <a:off x="7524906" y="3879929"/>
              <a:ext cx="1009494" cy="1009490"/>
            </a:xfrm>
            <a:prstGeom prst="ellipse">
              <a:avLst/>
            </a:prstGeom>
            <a:solidFill>
              <a:schemeClr val="accent2">
                <a:alpha val="10000"/>
              </a:schemeClr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4D0F119-9030-411E-8130-5A18D9421E9C}"/>
                </a:ext>
              </a:extLst>
            </p:cNvPr>
            <p:cNvSpPr/>
            <p:nvPr/>
          </p:nvSpPr>
          <p:spPr>
            <a:xfrm>
              <a:off x="7746237" y="4103428"/>
              <a:ext cx="562494" cy="562492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3973C84A-A283-45EF-B72D-7D53CB2712AF}"/>
                </a:ext>
              </a:extLst>
            </p:cNvPr>
            <p:cNvSpPr/>
            <p:nvPr/>
          </p:nvSpPr>
          <p:spPr>
            <a:xfrm>
              <a:off x="7930402" y="4286272"/>
              <a:ext cx="196804" cy="1968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noAutofit/>
            </a:bodyPr>
            <a:lstStyle/>
            <a:p>
              <a:pPr algn="ctr">
                <a:spcBef>
                  <a:spcPts val="1000"/>
                </a:spcBef>
              </a:pP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8" name="Title 77">
            <a:extLst>
              <a:ext uri="{FF2B5EF4-FFF2-40B4-BE49-F238E27FC236}">
                <a16:creationId xmlns:a16="http://schemas.microsoft.com/office/drawing/2014/main" id="{3D947F1D-FE2B-4B7D-A391-C9B172455F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United States</a:t>
            </a:r>
            <a:br>
              <a:rPr lang="en-US" dirty="0"/>
            </a:br>
            <a:r>
              <a:rPr lang="en-US" dirty="0"/>
              <a:t>Map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AD2B44D-5B5D-48E6-8EC6-9921D314A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55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5575A2-9FA6-4D42-ADEA-315F45845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5FE9E7-1A92-45FD-9CBA-52B7C49E9D4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32950470-C9DF-43E6-8784-275B143EC5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Process Infographic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7370594-683E-4916-AC9B-C237B0EB1729}"/>
              </a:ext>
            </a:extLst>
          </p:cNvPr>
          <p:cNvSpPr/>
          <p:nvPr/>
        </p:nvSpPr>
        <p:spPr>
          <a:xfrm>
            <a:off x="2483468" y="3230633"/>
            <a:ext cx="1615721" cy="161571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E9A5736-A44E-4FD2-A523-FCD1F11E7C4D}"/>
              </a:ext>
            </a:extLst>
          </p:cNvPr>
          <p:cNvGrpSpPr/>
          <p:nvPr/>
        </p:nvGrpSpPr>
        <p:grpSpPr>
          <a:xfrm>
            <a:off x="3014511" y="3694311"/>
            <a:ext cx="606952" cy="670356"/>
            <a:chOff x="5153025" y="2384426"/>
            <a:chExt cx="1884363" cy="2081213"/>
          </a:xfrm>
          <a:solidFill>
            <a:srgbClr val="333333"/>
          </a:solidFill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5F1E5277-313E-4BE9-BE2A-A2066DC252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2384426"/>
              <a:ext cx="377825" cy="763588"/>
            </a:xfrm>
            <a:custGeom>
              <a:avLst/>
              <a:gdLst>
                <a:gd name="T0" fmla="*/ 252 w 373"/>
                <a:gd name="T1" fmla="*/ 409 h 754"/>
                <a:gd name="T2" fmla="*/ 187 w 373"/>
                <a:gd name="T3" fmla="*/ 288 h 754"/>
                <a:gd name="T4" fmla="*/ 252 w 373"/>
                <a:gd name="T5" fmla="*/ 168 h 754"/>
                <a:gd name="T6" fmla="*/ 252 w 373"/>
                <a:gd name="T7" fmla="*/ 36 h 754"/>
                <a:gd name="T8" fmla="*/ 121 w 373"/>
                <a:gd name="T9" fmla="*/ 36 h 754"/>
                <a:gd name="T10" fmla="*/ 0 w 373"/>
                <a:gd name="T11" fmla="*/ 288 h 754"/>
                <a:gd name="T12" fmla="*/ 121 w 373"/>
                <a:gd name="T13" fmla="*/ 540 h 754"/>
                <a:gd name="T14" fmla="*/ 187 w 373"/>
                <a:gd name="T15" fmla="*/ 661 h 754"/>
                <a:gd name="T16" fmla="*/ 280 w 373"/>
                <a:gd name="T17" fmla="*/ 754 h 754"/>
                <a:gd name="T18" fmla="*/ 373 w 373"/>
                <a:gd name="T19" fmla="*/ 661 h 754"/>
                <a:gd name="T20" fmla="*/ 252 w 373"/>
                <a:gd name="T21" fmla="*/ 409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3" h="754">
                  <a:moveTo>
                    <a:pt x="252" y="409"/>
                  </a:moveTo>
                  <a:cubicBezTo>
                    <a:pt x="207" y="363"/>
                    <a:pt x="187" y="341"/>
                    <a:pt x="187" y="288"/>
                  </a:cubicBezTo>
                  <a:cubicBezTo>
                    <a:pt x="187" y="236"/>
                    <a:pt x="207" y="214"/>
                    <a:pt x="252" y="168"/>
                  </a:cubicBezTo>
                  <a:cubicBezTo>
                    <a:pt x="289" y="132"/>
                    <a:pt x="289" y="73"/>
                    <a:pt x="252" y="36"/>
                  </a:cubicBezTo>
                  <a:cubicBezTo>
                    <a:pt x="216" y="0"/>
                    <a:pt x="157" y="0"/>
                    <a:pt x="121" y="36"/>
                  </a:cubicBezTo>
                  <a:cubicBezTo>
                    <a:pt x="70" y="87"/>
                    <a:pt x="0" y="157"/>
                    <a:pt x="0" y="288"/>
                  </a:cubicBezTo>
                  <a:cubicBezTo>
                    <a:pt x="0" y="420"/>
                    <a:pt x="70" y="489"/>
                    <a:pt x="121" y="540"/>
                  </a:cubicBezTo>
                  <a:cubicBezTo>
                    <a:pt x="166" y="586"/>
                    <a:pt x="187" y="608"/>
                    <a:pt x="187" y="661"/>
                  </a:cubicBezTo>
                  <a:cubicBezTo>
                    <a:pt x="187" y="712"/>
                    <a:pt x="228" y="754"/>
                    <a:pt x="280" y="754"/>
                  </a:cubicBezTo>
                  <a:cubicBezTo>
                    <a:pt x="331" y="754"/>
                    <a:pt x="373" y="712"/>
                    <a:pt x="373" y="661"/>
                  </a:cubicBezTo>
                  <a:cubicBezTo>
                    <a:pt x="373" y="529"/>
                    <a:pt x="303" y="459"/>
                    <a:pt x="252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F296C4B-75C9-4194-942B-A83F1AC11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0588" y="2384426"/>
              <a:ext cx="376238" cy="763588"/>
            </a:xfrm>
            <a:custGeom>
              <a:avLst/>
              <a:gdLst>
                <a:gd name="T0" fmla="*/ 252 w 372"/>
                <a:gd name="T1" fmla="*/ 409 h 754"/>
                <a:gd name="T2" fmla="*/ 186 w 372"/>
                <a:gd name="T3" fmla="*/ 288 h 754"/>
                <a:gd name="T4" fmla="*/ 252 w 372"/>
                <a:gd name="T5" fmla="*/ 168 h 754"/>
                <a:gd name="T6" fmla="*/ 252 w 372"/>
                <a:gd name="T7" fmla="*/ 36 h 754"/>
                <a:gd name="T8" fmla="*/ 120 w 372"/>
                <a:gd name="T9" fmla="*/ 36 h 754"/>
                <a:gd name="T10" fmla="*/ 0 w 372"/>
                <a:gd name="T11" fmla="*/ 288 h 754"/>
                <a:gd name="T12" fmla="*/ 120 w 372"/>
                <a:gd name="T13" fmla="*/ 540 h 754"/>
                <a:gd name="T14" fmla="*/ 186 w 372"/>
                <a:gd name="T15" fmla="*/ 661 h 754"/>
                <a:gd name="T16" fmla="*/ 279 w 372"/>
                <a:gd name="T17" fmla="*/ 754 h 754"/>
                <a:gd name="T18" fmla="*/ 372 w 372"/>
                <a:gd name="T19" fmla="*/ 661 h 754"/>
                <a:gd name="T20" fmla="*/ 252 w 372"/>
                <a:gd name="T21" fmla="*/ 409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2" h="754">
                  <a:moveTo>
                    <a:pt x="252" y="409"/>
                  </a:moveTo>
                  <a:cubicBezTo>
                    <a:pt x="206" y="363"/>
                    <a:pt x="186" y="341"/>
                    <a:pt x="186" y="288"/>
                  </a:cubicBezTo>
                  <a:cubicBezTo>
                    <a:pt x="186" y="236"/>
                    <a:pt x="206" y="214"/>
                    <a:pt x="252" y="168"/>
                  </a:cubicBezTo>
                  <a:cubicBezTo>
                    <a:pt x="288" y="132"/>
                    <a:pt x="288" y="73"/>
                    <a:pt x="252" y="36"/>
                  </a:cubicBezTo>
                  <a:cubicBezTo>
                    <a:pt x="216" y="0"/>
                    <a:pt x="157" y="0"/>
                    <a:pt x="120" y="36"/>
                  </a:cubicBezTo>
                  <a:cubicBezTo>
                    <a:pt x="69" y="87"/>
                    <a:pt x="0" y="157"/>
                    <a:pt x="0" y="288"/>
                  </a:cubicBezTo>
                  <a:cubicBezTo>
                    <a:pt x="0" y="420"/>
                    <a:pt x="69" y="489"/>
                    <a:pt x="120" y="540"/>
                  </a:cubicBezTo>
                  <a:cubicBezTo>
                    <a:pt x="166" y="586"/>
                    <a:pt x="186" y="608"/>
                    <a:pt x="186" y="661"/>
                  </a:cubicBezTo>
                  <a:cubicBezTo>
                    <a:pt x="186" y="712"/>
                    <a:pt x="228" y="754"/>
                    <a:pt x="279" y="754"/>
                  </a:cubicBezTo>
                  <a:cubicBezTo>
                    <a:pt x="331" y="754"/>
                    <a:pt x="372" y="712"/>
                    <a:pt x="372" y="661"/>
                  </a:cubicBezTo>
                  <a:cubicBezTo>
                    <a:pt x="372" y="529"/>
                    <a:pt x="303" y="459"/>
                    <a:pt x="252" y="4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0293BE25-9738-4468-B313-618738A492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53025" y="3335340"/>
              <a:ext cx="1884363" cy="1130299"/>
            </a:xfrm>
            <a:custGeom>
              <a:avLst/>
              <a:gdLst>
                <a:gd name="T0" fmla="*/ 1433 w 1862"/>
                <a:gd name="T1" fmla="*/ 683 h 1117"/>
                <a:gd name="T2" fmla="*/ 1521 w 1862"/>
                <a:gd name="T3" fmla="*/ 683 h 1117"/>
                <a:gd name="T4" fmla="*/ 1521 w 1862"/>
                <a:gd name="T5" fmla="*/ 683 h 1117"/>
                <a:gd name="T6" fmla="*/ 1862 w 1862"/>
                <a:gd name="T7" fmla="*/ 341 h 1117"/>
                <a:gd name="T8" fmla="*/ 1521 w 1862"/>
                <a:gd name="T9" fmla="*/ 0 h 1117"/>
                <a:gd name="T10" fmla="*/ 1396 w 1862"/>
                <a:gd name="T11" fmla="*/ 0 h 1117"/>
                <a:gd name="T12" fmla="*/ 155 w 1862"/>
                <a:gd name="T13" fmla="*/ 0 h 1117"/>
                <a:gd name="T14" fmla="*/ 62 w 1862"/>
                <a:gd name="T15" fmla="*/ 93 h 1117"/>
                <a:gd name="T16" fmla="*/ 62 w 1862"/>
                <a:gd name="T17" fmla="*/ 403 h 1117"/>
                <a:gd name="T18" fmla="*/ 296 w 1862"/>
                <a:gd name="T19" fmla="*/ 931 h 1117"/>
                <a:gd name="T20" fmla="*/ 93 w 1862"/>
                <a:gd name="T21" fmla="*/ 931 h 1117"/>
                <a:gd name="T22" fmla="*/ 0 w 1862"/>
                <a:gd name="T23" fmla="*/ 1024 h 1117"/>
                <a:gd name="T24" fmla="*/ 93 w 1862"/>
                <a:gd name="T25" fmla="*/ 1117 h 1117"/>
                <a:gd name="T26" fmla="*/ 776 w 1862"/>
                <a:gd name="T27" fmla="*/ 1117 h 1117"/>
                <a:gd name="T28" fmla="*/ 1459 w 1862"/>
                <a:gd name="T29" fmla="*/ 1117 h 1117"/>
                <a:gd name="T30" fmla="*/ 1552 w 1862"/>
                <a:gd name="T31" fmla="*/ 1024 h 1117"/>
                <a:gd name="T32" fmla="*/ 1459 w 1862"/>
                <a:gd name="T33" fmla="*/ 931 h 1117"/>
                <a:gd name="T34" fmla="*/ 1256 w 1862"/>
                <a:gd name="T35" fmla="*/ 931 h 1117"/>
                <a:gd name="T36" fmla="*/ 1433 w 1862"/>
                <a:gd name="T37" fmla="*/ 683 h 1117"/>
                <a:gd name="T38" fmla="*/ 1490 w 1862"/>
                <a:gd name="T39" fmla="*/ 403 h 1117"/>
                <a:gd name="T40" fmla="*/ 1490 w 1862"/>
                <a:gd name="T41" fmla="*/ 186 h 1117"/>
                <a:gd name="T42" fmla="*/ 1521 w 1862"/>
                <a:gd name="T43" fmla="*/ 186 h 1117"/>
                <a:gd name="T44" fmla="*/ 1676 w 1862"/>
                <a:gd name="T45" fmla="*/ 341 h 1117"/>
                <a:gd name="T46" fmla="*/ 1521 w 1862"/>
                <a:gd name="T47" fmla="*/ 496 h 1117"/>
                <a:gd name="T48" fmla="*/ 1520 w 1862"/>
                <a:gd name="T49" fmla="*/ 496 h 1117"/>
                <a:gd name="T50" fmla="*/ 1483 w 1862"/>
                <a:gd name="T51" fmla="*/ 496 h 1117"/>
                <a:gd name="T52" fmla="*/ 1490 w 1862"/>
                <a:gd name="T53" fmla="*/ 40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2" h="1117">
                  <a:moveTo>
                    <a:pt x="1433" y="683"/>
                  </a:moveTo>
                  <a:cubicBezTo>
                    <a:pt x="1521" y="683"/>
                    <a:pt x="1521" y="683"/>
                    <a:pt x="1521" y="683"/>
                  </a:cubicBezTo>
                  <a:cubicBezTo>
                    <a:pt x="1521" y="683"/>
                    <a:pt x="1521" y="683"/>
                    <a:pt x="1521" y="683"/>
                  </a:cubicBezTo>
                  <a:cubicBezTo>
                    <a:pt x="1709" y="682"/>
                    <a:pt x="1862" y="529"/>
                    <a:pt x="1862" y="341"/>
                  </a:cubicBezTo>
                  <a:cubicBezTo>
                    <a:pt x="1862" y="153"/>
                    <a:pt x="1709" y="0"/>
                    <a:pt x="1521" y="0"/>
                  </a:cubicBezTo>
                  <a:cubicBezTo>
                    <a:pt x="1396" y="0"/>
                    <a:pt x="1396" y="0"/>
                    <a:pt x="1396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04" y="0"/>
                    <a:pt x="62" y="42"/>
                    <a:pt x="62" y="93"/>
                  </a:cubicBezTo>
                  <a:cubicBezTo>
                    <a:pt x="62" y="403"/>
                    <a:pt x="62" y="403"/>
                    <a:pt x="62" y="403"/>
                  </a:cubicBezTo>
                  <a:cubicBezTo>
                    <a:pt x="62" y="612"/>
                    <a:pt x="152" y="800"/>
                    <a:pt x="296" y="931"/>
                  </a:cubicBezTo>
                  <a:cubicBezTo>
                    <a:pt x="93" y="931"/>
                    <a:pt x="93" y="931"/>
                    <a:pt x="93" y="931"/>
                  </a:cubicBezTo>
                  <a:cubicBezTo>
                    <a:pt x="42" y="931"/>
                    <a:pt x="0" y="972"/>
                    <a:pt x="0" y="1024"/>
                  </a:cubicBezTo>
                  <a:cubicBezTo>
                    <a:pt x="0" y="1075"/>
                    <a:pt x="42" y="1117"/>
                    <a:pt x="93" y="1117"/>
                  </a:cubicBezTo>
                  <a:cubicBezTo>
                    <a:pt x="776" y="1117"/>
                    <a:pt x="776" y="1117"/>
                    <a:pt x="776" y="1117"/>
                  </a:cubicBezTo>
                  <a:cubicBezTo>
                    <a:pt x="1459" y="1117"/>
                    <a:pt x="1459" y="1117"/>
                    <a:pt x="1459" y="1117"/>
                  </a:cubicBezTo>
                  <a:cubicBezTo>
                    <a:pt x="1510" y="1117"/>
                    <a:pt x="1552" y="1075"/>
                    <a:pt x="1552" y="1024"/>
                  </a:cubicBezTo>
                  <a:cubicBezTo>
                    <a:pt x="1552" y="972"/>
                    <a:pt x="1510" y="931"/>
                    <a:pt x="1459" y="931"/>
                  </a:cubicBezTo>
                  <a:cubicBezTo>
                    <a:pt x="1256" y="931"/>
                    <a:pt x="1256" y="931"/>
                    <a:pt x="1256" y="931"/>
                  </a:cubicBezTo>
                  <a:cubicBezTo>
                    <a:pt x="1331" y="862"/>
                    <a:pt x="1392" y="778"/>
                    <a:pt x="1433" y="683"/>
                  </a:cubicBezTo>
                  <a:close/>
                  <a:moveTo>
                    <a:pt x="1490" y="403"/>
                  </a:moveTo>
                  <a:cubicBezTo>
                    <a:pt x="1490" y="186"/>
                    <a:pt x="1490" y="186"/>
                    <a:pt x="1490" y="186"/>
                  </a:cubicBezTo>
                  <a:cubicBezTo>
                    <a:pt x="1521" y="186"/>
                    <a:pt x="1521" y="186"/>
                    <a:pt x="1521" y="186"/>
                  </a:cubicBezTo>
                  <a:cubicBezTo>
                    <a:pt x="1606" y="186"/>
                    <a:pt x="1676" y="256"/>
                    <a:pt x="1676" y="341"/>
                  </a:cubicBezTo>
                  <a:cubicBezTo>
                    <a:pt x="1676" y="427"/>
                    <a:pt x="1606" y="496"/>
                    <a:pt x="1521" y="496"/>
                  </a:cubicBezTo>
                  <a:cubicBezTo>
                    <a:pt x="1521" y="496"/>
                    <a:pt x="1521" y="496"/>
                    <a:pt x="1520" y="496"/>
                  </a:cubicBezTo>
                  <a:cubicBezTo>
                    <a:pt x="1483" y="496"/>
                    <a:pt x="1483" y="496"/>
                    <a:pt x="1483" y="496"/>
                  </a:cubicBezTo>
                  <a:cubicBezTo>
                    <a:pt x="1487" y="466"/>
                    <a:pt x="1490" y="435"/>
                    <a:pt x="1490" y="4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0A0BED84-3EB4-4D89-9988-738B624C9678}"/>
              </a:ext>
            </a:extLst>
          </p:cNvPr>
          <p:cNvSpPr/>
          <p:nvPr/>
        </p:nvSpPr>
        <p:spPr>
          <a:xfrm>
            <a:off x="4482466" y="3230633"/>
            <a:ext cx="1615721" cy="161571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B02B27B-12A7-485B-816B-3D6BA2B25AA6}"/>
              </a:ext>
            </a:extLst>
          </p:cNvPr>
          <p:cNvSpPr/>
          <p:nvPr/>
        </p:nvSpPr>
        <p:spPr>
          <a:xfrm>
            <a:off x="6479277" y="3230633"/>
            <a:ext cx="1615721" cy="1615719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66060F-7562-45B2-A934-380CB44D5E1F}"/>
              </a:ext>
            </a:extLst>
          </p:cNvPr>
          <p:cNvSpPr txBox="1"/>
          <p:nvPr/>
        </p:nvSpPr>
        <p:spPr>
          <a:xfrm>
            <a:off x="4304930" y="5153366"/>
            <a:ext cx="1958890" cy="869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/>
              <a:t>Your title here</a:t>
            </a:r>
          </a:p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tx2">
                    <a:alpha val="70000"/>
                  </a:schemeClr>
                </a:solidFill>
              </a:rPr>
              <a:t>Apparently we had reached a great height in the.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9F3940F-1513-4CBD-ACE6-DE8185946AD4}"/>
              </a:ext>
            </a:extLst>
          </p:cNvPr>
          <p:cNvSpPr txBox="1"/>
          <p:nvPr/>
        </p:nvSpPr>
        <p:spPr>
          <a:xfrm>
            <a:off x="6294210" y="2083613"/>
            <a:ext cx="1958890" cy="869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/>
              <a:t>Your title here</a:t>
            </a:r>
          </a:p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tx2">
                    <a:alpha val="70000"/>
                  </a:schemeClr>
                </a:solidFill>
              </a:rPr>
              <a:t>Apparently we had reached a great height in the.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6F55002-665F-42BA-A99B-46A9AC969BAD}"/>
              </a:ext>
            </a:extLst>
          </p:cNvPr>
          <p:cNvSpPr txBox="1"/>
          <p:nvPr/>
        </p:nvSpPr>
        <p:spPr>
          <a:xfrm>
            <a:off x="2277949" y="2083613"/>
            <a:ext cx="1958890" cy="869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/>
              <a:t>Your title here</a:t>
            </a:r>
          </a:p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tx2">
                    <a:alpha val="70000"/>
                  </a:schemeClr>
                </a:solidFill>
              </a:rPr>
              <a:t>Apparently we had reached a great height in the.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A01FFA0-90F9-4658-BB13-6E9D2A2417DC}"/>
              </a:ext>
            </a:extLst>
          </p:cNvPr>
          <p:cNvGrpSpPr/>
          <p:nvPr/>
        </p:nvGrpSpPr>
        <p:grpSpPr>
          <a:xfrm>
            <a:off x="2099451" y="2832859"/>
            <a:ext cx="8386167" cy="2392434"/>
            <a:chOff x="2099451" y="2832859"/>
            <a:chExt cx="8386167" cy="2392434"/>
          </a:xfrm>
        </p:grpSpPr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90E152FE-0E95-47AF-8483-8306612FD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451" y="3835251"/>
              <a:ext cx="2385201" cy="1390042"/>
            </a:xfrm>
            <a:custGeom>
              <a:avLst/>
              <a:gdLst>
                <a:gd name="T0" fmla="*/ 347 w 695"/>
                <a:gd name="T1" fmla="*/ 404 h 404"/>
                <a:gd name="T2" fmla="*/ 0 w 695"/>
                <a:gd name="T3" fmla="*/ 56 h 404"/>
                <a:gd name="T4" fmla="*/ 56 w 695"/>
                <a:gd name="T5" fmla="*/ 0 h 404"/>
                <a:gd name="T6" fmla="*/ 113 w 695"/>
                <a:gd name="T7" fmla="*/ 56 h 404"/>
                <a:gd name="T8" fmla="*/ 347 w 695"/>
                <a:gd name="T9" fmla="*/ 291 h 404"/>
                <a:gd name="T10" fmla="*/ 582 w 695"/>
                <a:gd name="T11" fmla="*/ 56 h 404"/>
                <a:gd name="T12" fmla="*/ 638 w 695"/>
                <a:gd name="T13" fmla="*/ 0 h 404"/>
                <a:gd name="T14" fmla="*/ 695 w 695"/>
                <a:gd name="T15" fmla="*/ 56 h 404"/>
                <a:gd name="T16" fmla="*/ 347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347" y="404"/>
                  </a:moveTo>
                  <a:cubicBezTo>
                    <a:pt x="156" y="404"/>
                    <a:pt x="0" y="248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8" y="0"/>
                    <a:pt x="113" y="25"/>
                    <a:pt x="113" y="56"/>
                  </a:cubicBezTo>
                  <a:cubicBezTo>
                    <a:pt x="113" y="186"/>
                    <a:pt x="218" y="291"/>
                    <a:pt x="347" y="291"/>
                  </a:cubicBezTo>
                  <a:cubicBezTo>
                    <a:pt x="477" y="291"/>
                    <a:pt x="582" y="186"/>
                    <a:pt x="582" y="56"/>
                  </a:cubicBezTo>
                  <a:cubicBezTo>
                    <a:pt x="582" y="25"/>
                    <a:pt x="607" y="0"/>
                    <a:pt x="638" y="0"/>
                  </a:cubicBezTo>
                  <a:cubicBezTo>
                    <a:pt x="670" y="0"/>
                    <a:pt x="695" y="25"/>
                    <a:pt x="695" y="56"/>
                  </a:cubicBezTo>
                  <a:cubicBezTo>
                    <a:pt x="695" y="248"/>
                    <a:pt x="539" y="404"/>
                    <a:pt x="347" y="4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48F1DA28-7BC0-4358-B693-FCE5F0E0F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7003" y="2832859"/>
              <a:ext cx="2386647" cy="1391488"/>
            </a:xfrm>
            <a:custGeom>
              <a:avLst/>
              <a:gdLst>
                <a:gd name="T0" fmla="*/ 638 w 695"/>
                <a:gd name="T1" fmla="*/ 404 h 404"/>
                <a:gd name="T2" fmla="*/ 582 w 695"/>
                <a:gd name="T3" fmla="*/ 347 h 404"/>
                <a:gd name="T4" fmla="*/ 347 w 695"/>
                <a:gd name="T5" fmla="*/ 113 h 404"/>
                <a:gd name="T6" fmla="*/ 113 w 695"/>
                <a:gd name="T7" fmla="*/ 347 h 404"/>
                <a:gd name="T8" fmla="*/ 56 w 695"/>
                <a:gd name="T9" fmla="*/ 404 h 404"/>
                <a:gd name="T10" fmla="*/ 0 w 695"/>
                <a:gd name="T11" fmla="*/ 347 h 404"/>
                <a:gd name="T12" fmla="*/ 347 w 695"/>
                <a:gd name="T13" fmla="*/ 0 h 404"/>
                <a:gd name="T14" fmla="*/ 695 w 695"/>
                <a:gd name="T15" fmla="*/ 347 h 404"/>
                <a:gd name="T16" fmla="*/ 638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638" y="404"/>
                  </a:moveTo>
                  <a:cubicBezTo>
                    <a:pt x="607" y="404"/>
                    <a:pt x="582" y="379"/>
                    <a:pt x="582" y="347"/>
                  </a:cubicBezTo>
                  <a:cubicBezTo>
                    <a:pt x="582" y="218"/>
                    <a:pt x="477" y="113"/>
                    <a:pt x="347" y="113"/>
                  </a:cubicBezTo>
                  <a:cubicBezTo>
                    <a:pt x="218" y="113"/>
                    <a:pt x="113" y="218"/>
                    <a:pt x="113" y="347"/>
                  </a:cubicBezTo>
                  <a:cubicBezTo>
                    <a:pt x="113" y="379"/>
                    <a:pt x="88" y="404"/>
                    <a:pt x="56" y="404"/>
                  </a:cubicBezTo>
                  <a:cubicBezTo>
                    <a:pt x="25" y="404"/>
                    <a:pt x="0" y="379"/>
                    <a:pt x="0" y="347"/>
                  </a:cubicBezTo>
                  <a:cubicBezTo>
                    <a:pt x="0" y="156"/>
                    <a:pt x="156" y="0"/>
                    <a:pt x="347" y="0"/>
                  </a:cubicBezTo>
                  <a:cubicBezTo>
                    <a:pt x="539" y="0"/>
                    <a:pt x="695" y="156"/>
                    <a:pt x="695" y="347"/>
                  </a:cubicBezTo>
                  <a:cubicBezTo>
                    <a:pt x="695" y="379"/>
                    <a:pt x="670" y="404"/>
                    <a:pt x="638" y="4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32961F4E-8AFF-4833-BA91-00895FC41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3835251"/>
              <a:ext cx="2385201" cy="1390042"/>
            </a:xfrm>
            <a:custGeom>
              <a:avLst/>
              <a:gdLst>
                <a:gd name="T0" fmla="*/ 347 w 695"/>
                <a:gd name="T1" fmla="*/ 404 h 404"/>
                <a:gd name="T2" fmla="*/ 0 w 695"/>
                <a:gd name="T3" fmla="*/ 56 h 404"/>
                <a:gd name="T4" fmla="*/ 56 w 695"/>
                <a:gd name="T5" fmla="*/ 0 h 404"/>
                <a:gd name="T6" fmla="*/ 113 w 695"/>
                <a:gd name="T7" fmla="*/ 56 h 404"/>
                <a:gd name="T8" fmla="*/ 347 w 695"/>
                <a:gd name="T9" fmla="*/ 291 h 404"/>
                <a:gd name="T10" fmla="*/ 582 w 695"/>
                <a:gd name="T11" fmla="*/ 56 h 404"/>
                <a:gd name="T12" fmla="*/ 638 w 695"/>
                <a:gd name="T13" fmla="*/ 0 h 404"/>
                <a:gd name="T14" fmla="*/ 695 w 695"/>
                <a:gd name="T15" fmla="*/ 56 h 404"/>
                <a:gd name="T16" fmla="*/ 347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347" y="404"/>
                  </a:moveTo>
                  <a:cubicBezTo>
                    <a:pt x="156" y="404"/>
                    <a:pt x="0" y="248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88" y="0"/>
                    <a:pt x="113" y="25"/>
                    <a:pt x="113" y="56"/>
                  </a:cubicBezTo>
                  <a:cubicBezTo>
                    <a:pt x="113" y="186"/>
                    <a:pt x="218" y="291"/>
                    <a:pt x="347" y="291"/>
                  </a:cubicBezTo>
                  <a:cubicBezTo>
                    <a:pt x="477" y="291"/>
                    <a:pt x="582" y="186"/>
                    <a:pt x="582" y="56"/>
                  </a:cubicBezTo>
                  <a:cubicBezTo>
                    <a:pt x="582" y="25"/>
                    <a:pt x="607" y="0"/>
                    <a:pt x="638" y="0"/>
                  </a:cubicBezTo>
                  <a:cubicBezTo>
                    <a:pt x="670" y="0"/>
                    <a:pt x="695" y="25"/>
                    <a:pt x="695" y="56"/>
                  </a:cubicBezTo>
                  <a:cubicBezTo>
                    <a:pt x="695" y="248"/>
                    <a:pt x="539" y="404"/>
                    <a:pt x="347" y="4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0232267A-161E-4A5A-9308-367F2DDA4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8971" y="2832859"/>
              <a:ext cx="2386647" cy="1391488"/>
            </a:xfrm>
            <a:custGeom>
              <a:avLst/>
              <a:gdLst>
                <a:gd name="T0" fmla="*/ 638 w 695"/>
                <a:gd name="T1" fmla="*/ 404 h 404"/>
                <a:gd name="T2" fmla="*/ 582 w 695"/>
                <a:gd name="T3" fmla="*/ 347 h 404"/>
                <a:gd name="T4" fmla="*/ 347 w 695"/>
                <a:gd name="T5" fmla="*/ 113 h 404"/>
                <a:gd name="T6" fmla="*/ 113 w 695"/>
                <a:gd name="T7" fmla="*/ 347 h 404"/>
                <a:gd name="T8" fmla="*/ 56 w 695"/>
                <a:gd name="T9" fmla="*/ 404 h 404"/>
                <a:gd name="T10" fmla="*/ 0 w 695"/>
                <a:gd name="T11" fmla="*/ 347 h 404"/>
                <a:gd name="T12" fmla="*/ 347 w 695"/>
                <a:gd name="T13" fmla="*/ 0 h 404"/>
                <a:gd name="T14" fmla="*/ 695 w 695"/>
                <a:gd name="T15" fmla="*/ 347 h 404"/>
                <a:gd name="T16" fmla="*/ 638 w 695"/>
                <a:gd name="T17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5" h="404">
                  <a:moveTo>
                    <a:pt x="638" y="404"/>
                  </a:moveTo>
                  <a:cubicBezTo>
                    <a:pt x="607" y="404"/>
                    <a:pt x="582" y="379"/>
                    <a:pt x="582" y="347"/>
                  </a:cubicBezTo>
                  <a:cubicBezTo>
                    <a:pt x="582" y="218"/>
                    <a:pt x="477" y="113"/>
                    <a:pt x="347" y="113"/>
                  </a:cubicBezTo>
                  <a:cubicBezTo>
                    <a:pt x="218" y="113"/>
                    <a:pt x="113" y="218"/>
                    <a:pt x="113" y="347"/>
                  </a:cubicBezTo>
                  <a:cubicBezTo>
                    <a:pt x="113" y="379"/>
                    <a:pt x="88" y="404"/>
                    <a:pt x="56" y="404"/>
                  </a:cubicBezTo>
                  <a:cubicBezTo>
                    <a:pt x="25" y="404"/>
                    <a:pt x="0" y="379"/>
                    <a:pt x="0" y="347"/>
                  </a:cubicBezTo>
                  <a:cubicBezTo>
                    <a:pt x="0" y="156"/>
                    <a:pt x="156" y="0"/>
                    <a:pt x="347" y="0"/>
                  </a:cubicBezTo>
                  <a:cubicBezTo>
                    <a:pt x="539" y="0"/>
                    <a:pt x="695" y="156"/>
                    <a:pt x="695" y="347"/>
                  </a:cubicBezTo>
                  <a:cubicBezTo>
                    <a:pt x="695" y="379"/>
                    <a:pt x="670" y="404"/>
                    <a:pt x="638" y="40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DC023B3D-4A79-4F93-9918-369CC03F6F3B}"/>
              </a:ext>
            </a:extLst>
          </p:cNvPr>
          <p:cNvSpPr/>
          <p:nvPr/>
        </p:nvSpPr>
        <p:spPr>
          <a:xfrm>
            <a:off x="8484434" y="3230633"/>
            <a:ext cx="1615721" cy="1615719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  <a:spcBef>
                <a:spcPts val="1000"/>
              </a:spcBef>
            </a:pPr>
            <a:endParaRPr lang="en-US" sz="1200" dirty="0">
              <a:solidFill>
                <a:schemeClr val="lt1">
                  <a:alpha val="7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0C38DDA-F70A-4549-8994-1941655C5C62}"/>
              </a:ext>
            </a:extLst>
          </p:cNvPr>
          <p:cNvSpPr txBox="1"/>
          <p:nvPr/>
        </p:nvSpPr>
        <p:spPr>
          <a:xfrm>
            <a:off x="8312849" y="5153366"/>
            <a:ext cx="1958890" cy="869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600" b="1" dirty="0"/>
              <a:t>Your title here</a:t>
            </a:r>
          </a:p>
          <a:p>
            <a:pPr algn="ctr" fontAlgn="base">
              <a:lnSpc>
                <a:spcPct val="130000"/>
              </a:lnSpc>
              <a:spcBef>
                <a:spcPts val="1000"/>
              </a:spcBef>
            </a:pPr>
            <a:r>
              <a:rPr lang="en-US" sz="1100" dirty="0">
                <a:solidFill>
                  <a:schemeClr val="tx2">
                    <a:alpha val="70000"/>
                  </a:schemeClr>
                </a:solidFill>
              </a:rPr>
              <a:t>Apparently we had reached a great height in the.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B7E7FD-CEF7-42D0-BB7C-E6CBC4E5DA5E}"/>
              </a:ext>
            </a:extLst>
          </p:cNvPr>
          <p:cNvGrpSpPr/>
          <p:nvPr/>
        </p:nvGrpSpPr>
        <p:grpSpPr>
          <a:xfrm>
            <a:off x="5109630" y="3769958"/>
            <a:ext cx="433305" cy="538993"/>
            <a:chOff x="4862513" y="3505200"/>
            <a:chExt cx="260350" cy="323851"/>
          </a:xfrm>
          <a:solidFill>
            <a:srgbClr val="333333"/>
          </a:solidFill>
        </p:grpSpPr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BA077708-512E-4853-ACDD-C1FB580B5D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451" y="3505200"/>
              <a:ext cx="220663" cy="234950"/>
            </a:xfrm>
            <a:custGeom>
              <a:avLst/>
              <a:gdLst>
                <a:gd name="T0" fmla="*/ 761 w 1393"/>
                <a:gd name="T1" fmla="*/ 0 h 1489"/>
                <a:gd name="T2" fmla="*/ 240 w 1393"/>
                <a:gd name="T3" fmla="*/ 0 h 1489"/>
                <a:gd name="T4" fmla="*/ 93 w 1393"/>
                <a:gd name="T5" fmla="*/ 0 h 1489"/>
                <a:gd name="T6" fmla="*/ 0 w 1393"/>
                <a:gd name="T7" fmla="*/ 93 h 1489"/>
                <a:gd name="T8" fmla="*/ 93 w 1393"/>
                <a:gd name="T9" fmla="*/ 186 h 1489"/>
                <a:gd name="T10" fmla="*/ 147 w 1393"/>
                <a:gd name="T11" fmla="*/ 186 h 1489"/>
                <a:gd name="T12" fmla="*/ 147 w 1393"/>
                <a:gd name="T13" fmla="*/ 938 h 1489"/>
                <a:gd name="T14" fmla="*/ 240 w 1393"/>
                <a:gd name="T15" fmla="*/ 1031 h 1489"/>
                <a:gd name="T16" fmla="*/ 397 w 1393"/>
                <a:gd name="T17" fmla="*/ 1031 h 1489"/>
                <a:gd name="T18" fmla="*/ 462 w 1393"/>
                <a:gd name="T19" fmla="*/ 1004 h 1489"/>
                <a:gd name="T20" fmla="*/ 591 w 1393"/>
                <a:gd name="T21" fmla="*/ 876 h 1489"/>
                <a:gd name="T22" fmla="*/ 591 w 1393"/>
                <a:gd name="T23" fmla="*/ 1100 h 1489"/>
                <a:gd name="T24" fmla="*/ 201 w 1393"/>
                <a:gd name="T25" fmla="*/ 1489 h 1489"/>
                <a:gd name="T26" fmla="*/ 1393 w 1393"/>
                <a:gd name="T27" fmla="*/ 1489 h 1489"/>
                <a:gd name="T28" fmla="*/ 1393 w 1393"/>
                <a:gd name="T29" fmla="*/ 633 h 1489"/>
                <a:gd name="T30" fmla="*/ 761 w 1393"/>
                <a:gd name="T31" fmla="*/ 0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93" h="1489">
                  <a:moveTo>
                    <a:pt x="761" y="0"/>
                  </a:moveTo>
                  <a:cubicBezTo>
                    <a:pt x="240" y="0"/>
                    <a:pt x="240" y="0"/>
                    <a:pt x="240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41" y="0"/>
                    <a:pt x="0" y="42"/>
                    <a:pt x="0" y="93"/>
                  </a:cubicBezTo>
                  <a:cubicBezTo>
                    <a:pt x="0" y="145"/>
                    <a:pt x="41" y="186"/>
                    <a:pt x="93" y="186"/>
                  </a:cubicBezTo>
                  <a:cubicBezTo>
                    <a:pt x="147" y="186"/>
                    <a:pt x="147" y="186"/>
                    <a:pt x="147" y="186"/>
                  </a:cubicBezTo>
                  <a:cubicBezTo>
                    <a:pt x="147" y="938"/>
                    <a:pt x="147" y="938"/>
                    <a:pt x="147" y="938"/>
                  </a:cubicBezTo>
                  <a:cubicBezTo>
                    <a:pt x="147" y="990"/>
                    <a:pt x="188" y="1031"/>
                    <a:pt x="240" y="1031"/>
                  </a:cubicBezTo>
                  <a:cubicBezTo>
                    <a:pt x="397" y="1031"/>
                    <a:pt x="397" y="1031"/>
                    <a:pt x="397" y="1031"/>
                  </a:cubicBezTo>
                  <a:cubicBezTo>
                    <a:pt x="421" y="1031"/>
                    <a:pt x="445" y="1021"/>
                    <a:pt x="462" y="1004"/>
                  </a:cubicBezTo>
                  <a:cubicBezTo>
                    <a:pt x="591" y="876"/>
                    <a:pt x="591" y="876"/>
                    <a:pt x="591" y="876"/>
                  </a:cubicBezTo>
                  <a:cubicBezTo>
                    <a:pt x="591" y="1100"/>
                    <a:pt x="591" y="1100"/>
                    <a:pt x="591" y="1100"/>
                  </a:cubicBezTo>
                  <a:cubicBezTo>
                    <a:pt x="201" y="1489"/>
                    <a:pt x="201" y="1489"/>
                    <a:pt x="201" y="1489"/>
                  </a:cubicBezTo>
                  <a:cubicBezTo>
                    <a:pt x="1393" y="1489"/>
                    <a:pt x="1393" y="1489"/>
                    <a:pt x="1393" y="1489"/>
                  </a:cubicBezTo>
                  <a:cubicBezTo>
                    <a:pt x="1393" y="633"/>
                    <a:pt x="1393" y="633"/>
                    <a:pt x="1393" y="633"/>
                  </a:cubicBezTo>
                  <a:cubicBezTo>
                    <a:pt x="1393" y="284"/>
                    <a:pt x="1109" y="0"/>
                    <a:pt x="76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C4DAB10B-4B41-48CC-9CE7-592022F77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2513" y="3770313"/>
              <a:ext cx="260350" cy="58738"/>
            </a:xfrm>
            <a:custGeom>
              <a:avLst/>
              <a:gdLst>
                <a:gd name="T0" fmla="*/ 0 w 1646"/>
                <a:gd name="T1" fmla="*/ 0 h 372"/>
                <a:gd name="T2" fmla="*/ 0 w 1646"/>
                <a:gd name="T3" fmla="*/ 279 h 372"/>
                <a:gd name="T4" fmla="*/ 93 w 1646"/>
                <a:gd name="T5" fmla="*/ 372 h 372"/>
                <a:gd name="T6" fmla="*/ 1553 w 1646"/>
                <a:gd name="T7" fmla="*/ 372 h 372"/>
                <a:gd name="T8" fmla="*/ 1646 w 1646"/>
                <a:gd name="T9" fmla="*/ 279 h 372"/>
                <a:gd name="T10" fmla="*/ 1646 w 1646"/>
                <a:gd name="T11" fmla="*/ 0 h 372"/>
                <a:gd name="T12" fmla="*/ 0 w 1646"/>
                <a:gd name="T13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46" h="372">
                  <a:moveTo>
                    <a:pt x="0" y="0"/>
                  </a:moveTo>
                  <a:cubicBezTo>
                    <a:pt x="0" y="279"/>
                    <a:pt x="0" y="279"/>
                    <a:pt x="0" y="279"/>
                  </a:cubicBezTo>
                  <a:cubicBezTo>
                    <a:pt x="0" y="330"/>
                    <a:pt x="42" y="372"/>
                    <a:pt x="93" y="372"/>
                  </a:cubicBezTo>
                  <a:cubicBezTo>
                    <a:pt x="1553" y="372"/>
                    <a:pt x="1553" y="372"/>
                    <a:pt x="1553" y="372"/>
                  </a:cubicBezTo>
                  <a:cubicBezTo>
                    <a:pt x="1604" y="372"/>
                    <a:pt x="1646" y="330"/>
                    <a:pt x="1646" y="279"/>
                  </a:cubicBezTo>
                  <a:cubicBezTo>
                    <a:pt x="1646" y="0"/>
                    <a:pt x="1646" y="0"/>
                    <a:pt x="164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E3772B0-BC67-4906-8193-8800F879E678}"/>
              </a:ext>
            </a:extLst>
          </p:cNvPr>
          <p:cNvGrpSpPr/>
          <p:nvPr/>
        </p:nvGrpSpPr>
        <p:grpSpPr>
          <a:xfrm>
            <a:off x="7069969" y="3762338"/>
            <a:ext cx="434335" cy="538993"/>
            <a:chOff x="3333750" y="6040438"/>
            <a:chExt cx="658813" cy="817562"/>
          </a:xfrm>
          <a:solidFill>
            <a:srgbClr val="333333"/>
          </a:solidFill>
        </p:grpSpPr>
        <p:sp>
          <p:nvSpPr>
            <p:cNvPr id="36" name="Oval 5">
              <a:extLst>
                <a:ext uri="{FF2B5EF4-FFF2-40B4-BE49-F238E27FC236}">
                  <a16:creationId xmlns:a16="http://schemas.microsoft.com/office/drawing/2014/main" id="{CF16B93F-6EFA-49FE-A8FB-A966F7FE9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4563" y="6040438"/>
              <a:ext cx="358775" cy="3587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2B48BB41-1B8F-475D-BFCC-2C61026C9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3750" y="6488113"/>
              <a:ext cx="658813" cy="369887"/>
            </a:xfrm>
            <a:custGeom>
              <a:avLst/>
              <a:gdLst>
                <a:gd name="T0" fmla="*/ 933 w 1650"/>
                <a:gd name="T1" fmla="*/ 0 h 926"/>
                <a:gd name="T2" fmla="*/ 933 w 1650"/>
                <a:gd name="T3" fmla="*/ 109 h 926"/>
                <a:gd name="T4" fmla="*/ 933 w 1650"/>
                <a:gd name="T5" fmla="*/ 218 h 926"/>
                <a:gd name="T6" fmla="*/ 933 w 1650"/>
                <a:gd name="T7" fmla="*/ 675 h 926"/>
                <a:gd name="T8" fmla="*/ 926 w 1650"/>
                <a:gd name="T9" fmla="*/ 711 h 926"/>
                <a:gd name="T10" fmla="*/ 825 w 1650"/>
                <a:gd name="T11" fmla="*/ 783 h 926"/>
                <a:gd name="T12" fmla="*/ 724 w 1650"/>
                <a:gd name="T13" fmla="*/ 711 h 926"/>
                <a:gd name="T14" fmla="*/ 717 w 1650"/>
                <a:gd name="T15" fmla="*/ 675 h 926"/>
                <a:gd name="T16" fmla="*/ 717 w 1650"/>
                <a:gd name="T17" fmla="*/ 218 h 926"/>
                <a:gd name="T18" fmla="*/ 717 w 1650"/>
                <a:gd name="T19" fmla="*/ 109 h 926"/>
                <a:gd name="T20" fmla="*/ 717 w 1650"/>
                <a:gd name="T21" fmla="*/ 0 h 926"/>
                <a:gd name="T22" fmla="*/ 0 w 1650"/>
                <a:gd name="T23" fmla="*/ 818 h 926"/>
                <a:gd name="T24" fmla="*/ 108 w 1650"/>
                <a:gd name="T25" fmla="*/ 926 h 926"/>
                <a:gd name="T26" fmla="*/ 1542 w 1650"/>
                <a:gd name="T27" fmla="*/ 926 h 926"/>
                <a:gd name="T28" fmla="*/ 1650 w 1650"/>
                <a:gd name="T29" fmla="*/ 818 h 926"/>
                <a:gd name="T30" fmla="*/ 933 w 1650"/>
                <a:gd name="T31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50" h="926">
                  <a:moveTo>
                    <a:pt x="933" y="0"/>
                  </a:moveTo>
                  <a:cubicBezTo>
                    <a:pt x="933" y="109"/>
                    <a:pt x="933" y="109"/>
                    <a:pt x="933" y="109"/>
                  </a:cubicBezTo>
                  <a:cubicBezTo>
                    <a:pt x="933" y="218"/>
                    <a:pt x="933" y="218"/>
                    <a:pt x="933" y="218"/>
                  </a:cubicBezTo>
                  <a:cubicBezTo>
                    <a:pt x="933" y="675"/>
                    <a:pt x="933" y="675"/>
                    <a:pt x="933" y="675"/>
                  </a:cubicBezTo>
                  <a:cubicBezTo>
                    <a:pt x="933" y="688"/>
                    <a:pt x="930" y="700"/>
                    <a:pt x="926" y="711"/>
                  </a:cubicBezTo>
                  <a:cubicBezTo>
                    <a:pt x="912" y="753"/>
                    <a:pt x="872" y="783"/>
                    <a:pt x="825" y="783"/>
                  </a:cubicBezTo>
                  <a:cubicBezTo>
                    <a:pt x="778" y="783"/>
                    <a:pt x="738" y="753"/>
                    <a:pt x="724" y="711"/>
                  </a:cubicBezTo>
                  <a:cubicBezTo>
                    <a:pt x="720" y="700"/>
                    <a:pt x="717" y="688"/>
                    <a:pt x="717" y="675"/>
                  </a:cubicBezTo>
                  <a:cubicBezTo>
                    <a:pt x="717" y="218"/>
                    <a:pt x="717" y="218"/>
                    <a:pt x="717" y="218"/>
                  </a:cubicBezTo>
                  <a:cubicBezTo>
                    <a:pt x="717" y="109"/>
                    <a:pt x="717" y="109"/>
                    <a:pt x="717" y="109"/>
                  </a:cubicBezTo>
                  <a:cubicBezTo>
                    <a:pt x="717" y="0"/>
                    <a:pt x="717" y="0"/>
                    <a:pt x="717" y="0"/>
                  </a:cubicBezTo>
                  <a:cubicBezTo>
                    <a:pt x="313" y="53"/>
                    <a:pt x="0" y="400"/>
                    <a:pt x="0" y="818"/>
                  </a:cubicBezTo>
                  <a:cubicBezTo>
                    <a:pt x="0" y="878"/>
                    <a:pt x="48" y="926"/>
                    <a:pt x="108" y="926"/>
                  </a:cubicBezTo>
                  <a:cubicBezTo>
                    <a:pt x="1542" y="926"/>
                    <a:pt x="1542" y="926"/>
                    <a:pt x="1542" y="926"/>
                  </a:cubicBezTo>
                  <a:cubicBezTo>
                    <a:pt x="1602" y="926"/>
                    <a:pt x="1650" y="878"/>
                    <a:pt x="1650" y="818"/>
                  </a:cubicBezTo>
                  <a:cubicBezTo>
                    <a:pt x="1650" y="400"/>
                    <a:pt x="1337" y="53"/>
                    <a:pt x="9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14">
            <a:extLst>
              <a:ext uri="{FF2B5EF4-FFF2-40B4-BE49-F238E27FC236}">
                <a16:creationId xmlns:a16="http://schemas.microsoft.com/office/drawing/2014/main" id="{06DE06C9-712A-4F09-ABAE-671E8DECADF8}"/>
              </a:ext>
            </a:extLst>
          </p:cNvPr>
          <p:cNvSpPr>
            <a:spLocks/>
          </p:cNvSpPr>
          <p:nvPr/>
        </p:nvSpPr>
        <p:spPr bwMode="auto">
          <a:xfrm>
            <a:off x="9087107" y="3768578"/>
            <a:ext cx="417732" cy="545065"/>
          </a:xfrm>
          <a:custGeom>
            <a:avLst/>
            <a:gdLst>
              <a:gd name="T0" fmla="*/ 1538 w 1573"/>
              <a:gd name="T1" fmla="*/ 277 h 2048"/>
              <a:gd name="T2" fmla="*/ 1475 w 1573"/>
              <a:gd name="T3" fmla="*/ 215 h 2048"/>
              <a:gd name="T4" fmla="*/ 1496 w 1573"/>
              <a:gd name="T5" fmla="*/ 194 h 2048"/>
              <a:gd name="T6" fmla="*/ 1496 w 1573"/>
              <a:gd name="T7" fmla="*/ 68 h 2048"/>
              <a:gd name="T8" fmla="*/ 1370 w 1573"/>
              <a:gd name="T9" fmla="*/ 68 h 2048"/>
              <a:gd name="T10" fmla="*/ 1349 w 1573"/>
              <a:gd name="T11" fmla="*/ 89 h 2048"/>
              <a:gd name="T12" fmla="*/ 1286 w 1573"/>
              <a:gd name="T13" fmla="*/ 26 h 2048"/>
              <a:gd name="T14" fmla="*/ 1224 w 1573"/>
              <a:gd name="T15" fmla="*/ 0 h 2048"/>
              <a:gd name="T16" fmla="*/ 1161 w 1573"/>
              <a:gd name="T17" fmla="*/ 26 h 2048"/>
              <a:gd name="T18" fmla="*/ 574 w 1573"/>
              <a:gd name="T19" fmla="*/ 613 h 2048"/>
              <a:gd name="T20" fmla="*/ 548 w 1573"/>
              <a:gd name="T21" fmla="*/ 676 h 2048"/>
              <a:gd name="T22" fmla="*/ 574 w 1573"/>
              <a:gd name="T23" fmla="*/ 738 h 2048"/>
              <a:gd name="T24" fmla="*/ 825 w 1573"/>
              <a:gd name="T25" fmla="*/ 990 h 2048"/>
              <a:gd name="T26" fmla="*/ 888 w 1573"/>
              <a:gd name="T27" fmla="*/ 1016 h 2048"/>
              <a:gd name="T28" fmla="*/ 951 w 1573"/>
              <a:gd name="T29" fmla="*/ 990 h 2048"/>
              <a:gd name="T30" fmla="*/ 1218 w 1573"/>
              <a:gd name="T31" fmla="*/ 723 h 2048"/>
              <a:gd name="T32" fmla="*/ 1308 w 1573"/>
              <a:gd name="T33" fmla="*/ 1011 h 2048"/>
              <a:gd name="T34" fmla="*/ 804 w 1573"/>
              <a:gd name="T35" fmla="*/ 1515 h 2048"/>
              <a:gd name="T36" fmla="*/ 420 w 1573"/>
              <a:gd name="T37" fmla="*/ 1337 h 2048"/>
              <a:gd name="T38" fmla="*/ 682 w 1573"/>
              <a:gd name="T39" fmla="*/ 1337 h 2048"/>
              <a:gd name="T40" fmla="*/ 771 w 1573"/>
              <a:gd name="T41" fmla="*/ 1248 h 2048"/>
              <a:gd name="T42" fmla="*/ 682 w 1573"/>
              <a:gd name="T43" fmla="*/ 1159 h 2048"/>
              <a:gd name="T44" fmla="*/ 330 w 1573"/>
              <a:gd name="T45" fmla="*/ 1159 h 2048"/>
              <a:gd name="T46" fmla="*/ 89 w 1573"/>
              <a:gd name="T47" fmla="*/ 1159 h 2048"/>
              <a:gd name="T48" fmla="*/ 0 w 1573"/>
              <a:gd name="T49" fmla="*/ 1248 h 2048"/>
              <a:gd name="T50" fmla="*/ 89 w 1573"/>
              <a:gd name="T51" fmla="*/ 1337 h 2048"/>
              <a:gd name="T52" fmla="*/ 241 w 1573"/>
              <a:gd name="T53" fmla="*/ 1337 h 2048"/>
              <a:gd name="T54" fmla="*/ 241 w 1573"/>
              <a:gd name="T55" fmla="*/ 1366 h 2048"/>
              <a:gd name="T56" fmla="*/ 259 w 1573"/>
              <a:gd name="T57" fmla="*/ 1420 h 2048"/>
              <a:gd name="T58" fmla="*/ 716 w 1573"/>
              <a:gd name="T59" fmla="*/ 1687 h 2048"/>
              <a:gd name="T60" fmla="*/ 716 w 1573"/>
              <a:gd name="T61" fmla="*/ 1870 h 2048"/>
              <a:gd name="T62" fmla="*/ 390 w 1573"/>
              <a:gd name="T63" fmla="*/ 1870 h 2048"/>
              <a:gd name="T64" fmla="*/ 301 w 1573"/>
              <a:gd name="T65" fmla="*/ 1959 h 2048"/>
              <a:gd name="T66" fmla="*/ 390 w 1573"/>
              <a:gd name="T67" fmla="*/ 2048 h 2048"/>
              <a:gd name="T68" fmla="*/ 805 w 1573"/>
              <a:gd name="T69" fmla="*/ 2048 h 2048"/>
              <a:gd name="T70" fmla="*/ 1220 w 1573"/>
              <a:gd name="T71" fmla="*/ 2048 h 2048"/>
              <a:gd name="T72" fmla="*/ 1308 w 1573"/>
              <a:gd name="T73" fmla="*/ 1959 h 2048"/>
              <a:gd name="T74" fmla="*/ 1220 w 1573"/>
              <a:gd name="T75" fmla="*/ 1870 h 2048"/>
              <a:gd name="T76" fmla="*/ 894 w 1573"/>
              <a:gd name="T77" fmla="*/ 1870 h 2048"/>
              <a:gd name="T78" fmla="*/ 894 w 1573"/>
              <a:gd name="T79" fmla="*/ 1687 h 2048"/>
              <a:gd name="T80" fmla="*/ 1486 w 1573"/>
              <a:gd name="T81" fmla="*/ 1011 h 2048"/>
              <a:gd name="T82" fmla="*/ 1345 w 1573"/>
              <a:gd name="T83" fmla="*/ 596 h 2048"/>
              <a:gd name="T84" fmla="*/ 1538 w 1573"/>
              <a:gd name="T85" fmla="*/ 403 h 2048"/>
              <a:gd name="T86" fmla="*/ 1538 w 1573"/>
              <a:gd name="T87" fmla="*/ 277 h 20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73" h="2048">
                <a:moveTo>
                  <a:pt x="1538" y="277"/>
                </a:moveTo>
                <a:cubicBezTo>
                  <a:pt x="1475" y="215"/>
                  <a:pt x="1475" y="215"/>
                  <a:pt x="1475" y="215"/>
                </a:cubicBezTo>
                <a:cubicBezTo>
                  <a:pt x="1496" y="194"/>
                  <a:pt x="1496" y="194"/>
                  <a:pt x="1496" y="194"/>
                </a:cubicBezTo>
                <a:cubicBezTo>
                  <a:pt x="1531" y="159"/>
                  <a:pt x="1531" y="103"/>
                  <a:pt x="1496" y="68"/>
                </a:cubicBezTo>
                <a:cubicBezTo>
                  <a:pt x="1461" y="33"/>
                  <a:pt x="1405" y="33"/>
                  <a:pt x="1370" y="68"/>
                </a:cubicBezTo>
                <a:cubicBezTo>
                  <a:pt x="1349" y="89"/>
                  <a:pt x="1349" y="89"/>
                  <a:pt x="1349" y="89"/>
                </a:cubicBezTo>
                <a:cubicBezTo>
                  <a:pt x="1286" y="26"/>
                  <a:pt x="1286" y="26"/>
                  <a:pt x="1286" y="26"/>
                </a:cubicBezTo>
                <a:cubicBezTo>
                  <a:pt x="1270" y="9"/>
                  <a:pt x="1247" y="0"/>
                  <a:pt x="1224" y="0"/>
                </a:cubicBezTo>
                <a:cubicBezTo>
                  <a:pt x="1200" y="0"/>
                  <a:pt x="1177" y="9"/>
                  <a:pt x="1161" y="26"/>
                </a:cubicBezTo>
                <a:cubicBezTo>
                  <a:pt x="574" y="613"/>
                  <a:pt x="574" y="613"/>
                  <a:pt x="574" y="613"/>
                </a:cubicBezTo>
                <a:cubicBezTo>
                  <a:pt x="557" y="629"/>
                  <a:pt x="548" y="652"/>
                  <a:pt x="548" y="676"/>
                </a:cubicBezTo>
                <a:cubicBezTo>
                  <a:pt x="548" y="699"/>
                  <a:pt x="557" y="722"/>
                  <a:pt x="574" y="738"/>
                </a:cubicBezTo>
                <a:cubicBezTo>
                  <a:pt x="825" y="990"/>
                  <a:pt x="825" y="990"/>
                  <a:pt x="825" y="990"/>
                </a:cubicBezTo>
                <a:cubicBezTo>
                  <a:pt x="843" y="1007"/>
                  <a:pt x="866" y="1016"/>
                  <a:pt x="888" y="1016"/>
                </a:cubicBezTo>
                <a:cubicBezTo>
                  <a:pt x="911" y="1016"/>
                  <a:pt x="934" y="1007"/>
                  <a:pt x="951" y="990"/>
                </a:cubicBezTo>
                <a:cubicBezTo>
                  <a:pt x="1218" y="723"/>
                  <a:pt x="1218" y="723"/>
                  <a:pt x="1218" y="723"/>
                </a:cubicBezTo>
                <a:cubicBezTo>
                  <a:pt x="1277" y="807"/>
                  <a:pt x="1308" y="906"/>
                  <a:pt x="1308" y="1011"/>
                </a:cubicBezTo>
                <a:cubicBezTo>
                  <a:pt x="1308" y="1289"/>
                  <a:pt x="1082" y="1515"/>
                  <a:pt x="804" y="1515"/>
                </a:cubicBezTo>
                <a:cubicBezTo>
                  <a:pt x="655" y="1515"/>
                  <a:pt x="516" y="1450"/>
                  <a:pt x="420" y="1337"/>
                </a:cubicBezTo>
                <a:cubicBezTo>
                  <a:pt x="682" y="1337"/>
                  <a:pt x="682" y="1337"/>
                  <a:pt x="682" y="1337"/>
                </a:cubicBezTo>
                <a:cubicBezTo>
                  <a:pt x="731" y="1337"/>
                  <a:pt x="771" y="1297"/>
                  <a:pt x="771" y="1248"/>
                </a:cubicBezTo>
                <a:cubicBezTo>
                  <a:pt x="771" y="1199"/>
                  <a:pt x="731" y="1159"/>
                  <a:pt x="682" y="1159"/>
                </a:cubicBezTo>
                <a:cubicBezTo>
                  <a:pt x="330" y="1159"/>
                  <a:pt x="330" y="1159"/>
                  <a:pt x="330" y="1159"/>
                </a:cubicBezTo>
                <a:cubicBezTo>
                  <a:pt x="89" y="1159"/>
                  <a:pt x="89" y="1159"/>
                  <a:pt x="89" y="1159"/>
                </a:cubicBezTo>
                <a:cubicBezTo>
                  <a:pt x="40" y="1159"/>
                  <a:pt x="0" y="1199"/>
                  <a:pt x="0" y="1248"/>
                </a:cubicBezTo>
                <a:cubicBezTo>
                  <a:pt x="0" y="1297"/>
                  <a:pt x="40" y="1337"/>
                  <a:pt x="89" y="1337"/>
                </a:cubicBezTo>
                <a:cubicBezTo>
                  <a:pt x="241" y="1337"/>
                  <a:pt x="241" y="1337"/>
                  <a:pt x="241" y="1337"/>
                </a:cubicBezTo>
                <a:cubicBezTo>
                  <a:pt x="241" y="1366"/>
                  <a:pt x="241" y="1366"/>
                  <a:pt x="241" y="1366"/>
                </a:cubicBezTo>
                <a:cubicBezTo>
                  <a:pt x="241" y="1386"/>
                  <a:pt x="248" y="1404"/>
                  <a:pt x="259" y="1420"/>
                </a:cubicBezTo>
                <a:cubicBezTo>
                  <a:pt x="371" y="1569"/>
                  <a:pt x="534" y="1663"/>
                  <a:pt x="716" y="1687"/>
                </a:cubicBezTo>
                <a:cubicBezTo>
                  <a:pt x="716" y="1870"/>
                  <a:pt x="716" y="1870"/>
                  <a:pt x="716" y="1870"/>
                </a:cubicBezTo>
                <a:cubicBezTo>
                  <a:pt x="390" y="1870"/>
                  <a:pt x="390" y="1870"/>
                  <a:pt x="390" y="1870"/>
                </a:cubicBezTo>
                <a:cubicBezTo>
                  <a:pt x="341" y="1870"/>
                  <a:pt x="301" y="1910"/>
                  <a:pt x="301" y="1959"/>
                </a:cubicBezTo>
                <a:cubicBezTo>
                  <a:pt x="301" y="2008"/>
                  <a:pt x="341" y="2048"/>
                  <a:pt x="390" y="2048"/>
                </a:cubicBezTo>
                <a:cubicBezTo>
                  <a:pt x="805" y="2048"/>
                  <a:pt x="805" y="2048"/>
                  <a:pt x="805" y="2048"/>
                </a:cubicBezTo>
                <a:cubicBezTo>
                  <a:pt x="1220" y="2048"/>
                  <a:pt x="1220" y="2048"/>
                  <a:pt x="1220" y="2048"/>
                </a:cubicBezTo>
                <a:cubicBezTo>
                  <a:pt x="1269" y="2048"/>
                  <a:pt x="1308" y="2008"/>
                  <a:pt x="1308" y="1959"/>
                </a:cubicBezTo>
                <a:cubicBezTo>
                  <a:pt x="1308" y="1910"/>
                  <a:pt x="1269" y="1870"/>
                  <a:pt x="1220" y="1870"/>
                </a:cubicBezTo>
                <a:cubicBezTo>
                  <a:pt x="894" y="1870"/>
                  <a:pt x="894" y="1870"/>
                  <a:pt x="894" y="1870"/>
                </a:cubicBezTo>
                <a:cubicBezTo>
                  <a:pt x="894" y="1687"/>
                  <a:pt x="894" y="1687"/>
                  <a:pt x="894" y="1687"/>
                </a:cubicBezTo>
                <a:cubicBezTo>
                  <a:pt x="1227" y="1643"/>
                  <a:pt x="1486" y="1356"/>
                  <a:pt x="1486" y="1011"/>
                </a:cubicBezTo>
                <a:cubicBezTo>
                  <a:pt x="1486" y="859"/>
                  <a:pt x="1436" y="714"/>
                  <a:pt x="1345" y="596"/>
                </a:cubicBezTo>
                <a:cubicBezTo>
                  <a:pt x="1538" y="403"/>
                  <a:pt x="1538" y="403"/>
                  <a:pt x="1538" y="403"/>
                </a:cubicBezTo>
                <a:cubicBezTo>
                  <a:pt x="1573" y="368"/>
                  <a:pt x="1573" y="312"/>
                  <a:pt x="1538" y="277"/>
                </a:cubicBezTo>
                <a:close/>
              </a:path>
            </a:pathLst>
          </a:custGeom>
          <a:solidFill>
            <a:srgbClr val="3333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14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6" grpId="0"/>
      <p:bldP spid="23" grpId="0"/>
      <p:bldP spid="24" grpId="0"/>
      <p:bldP spid="30" grpId="0" animBg="1"/>
      <p:bldP spid="31" grpId="0"/>
      <p:bldP spid="3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Pitch Deck Coral">
      <a:dk1>
        <a:srgbClr val="041133"/>
      </a:dk1>
      <a:lt1>
        <a:srgbClr val="FFFFFF"/>
      </a:lt1>
      <a:dk2>
        <a:srgbClr val="626679"/>
      </a:dk2>
      <a:lt2>
        <a:srgbClr val="F4F6FB"/>
      </a:lt2>
      <a:accent1>
        <a:srgbClr val="FF8A62"/>
      </a:accent1>
      <a:accent2>
        <a:srgbClr val="FC926E"/>
      </a:accent2>
      <a:accent3>
        <a:srgbClr val="F99B7B"/>
      </a:accent3>
      <a:accent4>
        <a:srgbClr val="F7A588"/>
      </a:accent4>
      <a:accent5>
        <a:srgbClr val="F4AE95"/>
      </a:accent5>
      <a:accent6>
        <a:srgbClr val="F5A98E"/>
      </a:accent6>
      <a:hlink>
        <a:srgbClr val="48A9A6"/>
      </a:hlink>
      <a:folHlink>
        <a:srgbClr val="F7C775"/>
      </a:folHlink>
    </a:clrScheme>
    <a:fontScheme name="Pitch Deck">
      <a:majorFont>
        <a:latin typeface="Montserrat 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3238</TotalTime>
  <Words>560</Words>
  <Application>Microsoft Office PowerPoint</Application>
  <PresentationFormat>Widescreen</PresentationFormat>
  <Paragraphs>68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Montserrat</vt:lpstr>
      <vt:lpstr>Montserrat Bold</vt:lpstr>
      <vt:lpstr>Open Sans</vt:lpstr>
      <vt:lpstr>Office Theme</vt:lpstr>
      <vt:lpstr>PowerPoint Presentation</vt:lpstr>
      <vt:lpstr>Company Overview</vt:lpstr>
      <vt:lpstr>Market Size</vt:lpstr>
      <vt:lpstr>Why Now</vt:lpstr>
      <vt:lpstr>Data chart</vt:lpstr>
      <vt:lpstr>Our App design Features</vt:lpstr>
      <vt:lpstr>Apparently we  had reached</vt:lpstr>
      <vt:lpstr>United States Map</vt:lpstr>
      <vt:lpstr>Process Infographic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Pitch Deck Presentation by MNML Agency</dc:title>
  <dc:creator>mnmlagencycom@gmail.com</dc:creator>
  <cp:keywords>Pitch Deck</cp:keywords>
  <cp:lastModifiedBy>munkhuu</cp:lastModifiedBy>
  <cp:revision>620</cp:revision>
  <dcterms:created xsi:type="dcterms:W3CDTF">2020-06-15T14:55:00Z</dcterms:created>
  <dcterms:modified xsi:type="dcterms:W3CDTF">2020-09-30T18:23:39Z</dcterms:modified>
</cp:coreProperties>
</file>